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56"/>
  </p:notesMasterIdLst>
  <p:sldIdLst>
    <p:sldId id="256" r:id="rId2"/>
    <p:sldId id="257" r:id="rId3"/>
    <p:sldId id="307" r:id="rId4"/>
    <p:sldId id="260" r:id="rId5"/>
    <p:sldId id="308" r:id="rId6"/>
    <p:sldId id="265" r:id="rId7"/>
    <p:sldId id="305" r:id="rId8"/>
    <p:sldId id="310" r:id="rId9"/>
    <p:sldId id="309" r:id="rId10"/>
    <p:sldId id="312" r:id="rId11"/>
    <p:sldId id="258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266" r:id="rId21"/>
    <p:sldId id="324" r:id="rId22"/>
    <p:sldId id="325" r:id="rId23"/>
    <p:sldId id="326" r:id="rId24"/>
    <p:sldId id="327" r:id="rId25"/>
    <p:sldId id="328" r:id="rId26"/>
    <p:sldId id="311" r:id="rId27"/>
    <p:sldId id="331" r:id="rId28"/>
    <p:sldId id="334" r:id="rId29"/>
    <p:sldId id="333" r:id="rId30"/>
    <p:sldId id="332" r:id="rId31"/>
    <p:sldId id="335" r:id="rId32"/>
    <p:sldId id="336" r:id="rId33"/>
    <p:sldId id="337" r:id="rId34"/>
    <p:sldId id="338" r:id="rId35"/>
    <p:sldId id="339" r:id="rId36"/>
    <p:sldId id="329" r:id="rId37"/>
    <p:sldId id="340" r:id="rId38"/>
    <p:sldId id="341" r:id="rId39"/>
    <p:sldId id="342" r:id="rId40"/>
    <p:sldId id="343" r:id="rId41"/>
    <p:sldId id="344" r:id="rId42"/>
    <p:sldId id="348" r:id="rId43"/>
    <p:sldId id="349" r:id="rId44"/>
    <p:sldId id="345" r:id="rId45"/>
    <p:sldId id="262" r:id="rId46"/>
    <p:sldId id="259" r:id="rId47"/>
    <p:sldId id="277" r:id="rId48"/>
    <p:sldId id="350" r:id="rId49"/>
    <p:sldId id="351" r:id="rId50"/>
    <p:sldId id="352" r:id="rId51"/>
    <p:sldId id="353" r:id="rId52"/>
    <p:sldId id="354" r:id="rId53"/>
    <p:sldId id="355" r:id="rId54"/>
    <p:sldId id="346" r:id="rId5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C4E6529-5157-45DB-8FA0-FE0669C4FB9E}">
  <a:tblStyle styleId="{CC4E6529-5157-45DB-8FA0-FE0669C4FB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271" autoAdjust="0"/>
    <p:restoredTop sz="69370" autoAdjust="0"/>
  </p:normalViewPr>
  <p:slideViewPr>
    <p:cSldViewPr>
      <p:cViewPr varScale="1">
        <p:scale>
          <a:sx n="80" d="100"/>
          <a:sy n="80" d="100"/>
        </p:scale>
        <p:origin x="-163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We can specify</a:t>
            </a:r>
            <a:r>
              <a:rPr lang="en-PH" baseline="0" dirty="0" smtClean="0"/>
              <a:t> the files, use wildcard or use “.” to add all in the current working directory recursively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Example: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if you are fixing a bug and accidentally saw a typo in the existing code, you have to make 2 separate commits. One for the</a:t>
            </a:r>
            <a:r>
              <a:rPr lang="en-US" baseline="0" dirty="0" smtClean="0"/>
              <a:t> </a:t>
            </a:r>
            <a:r>
              <a:rPr lang="en-US" dirty="0" smtClean="0"/>
              <a:t>bug, and one for the typo.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if you accidentally staged them using "</a:t>
            </a:r>
            <a:r>
              <a:rPr lang="en-US" dirty="0" err="1" smtClean="0"/>
              <a:t>git</a:t>
            </a:r>
            <a:r>
              <a:rPr lang="en-US" dirty="0" smtClean="0"/>
              <a:t> add .", we can still</a:t>
            </a:r>
            <a:r>
              <a:rPr lang="en-US" baseline="0" dirty="0" smtClean="0"/>
              <a:t> </a:t>
            </a:r>
            <a:r>
              <a:rPr lang="en-US" dirty="0" err="1" smtClean="0"/>
              <a:t>unstage</a:t>
            </a:r>
            <a:r>
              <a:rPr lang="en-US" dirty="0" smtClean="0"/>
              <a:t> </a:t>
            </a:r>
            <a:r>
              <a:rPr lang="en-US" dirty="0" smtClean="0"/>
              <a:t>them and we'll talk about it later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-a means all modified files (only</a:t>
            </a:r>
            <a:r>
              <a:rPr lang="en-US" baseline="0" dirty="0" smtClean="0"/>
              <a:t> for staged)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 smtClean="0">
                <a:solidFill>
                  <a:schemeClr val="bg2"/>
                </a:solidFill>
              </a:rPr>
              <a:t>NOTE</a:t>
            </a:r>
            <a:r>
              <a:rPr lang="en-US" dirty="0" smtClean="0">
                <a:solidFill>
                  <a:schemeClr val="bg2"/>
                </a:solidFill>
              </a:rPr>
              <a:t>: </a:t>
            </a:r>
            <a:r>
              <a:rPr lang="en-US" dirty="0" err="1" smtClean="0">
                <a:solidFill>
                  <a:schemeClr val="bg2"/>
                </a:solidFill>
              </a:rPr>
              <a:t>Difftool</a:t>
            </a:r>
            <a:r>
              <a:rPr lang="en-US" dirty="0" smtClean="0">
                <a:solidFill>
                  <a:schemeClr val="bg2"/>
                </a:solidFill>
              </a:rPr>
              <a:t> is not common used nowadays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Courier New" pitchFamily="49" charset="0"/>
              <a:buNone/>
            </a:pPr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master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main branch</a:t>
            </a:r>
          </a:p>
          <a:p>
            <a:pPr>
              <a:buFont typeface="Courier New" pitchFamily="49" charset="0"/>
              <a:buNone/>
            </a:pPr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HEAD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reference to the current branch</a:t>
            </a:r>
          </a:p>
          <a:p>
            <a:pPr>
              <a:buFont typeface="Courier New" pitchFamily="49" charset="0"/>
              <a:buNone/>
            </a:pPr>
            <a:endParaRPr lang="en-PH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None/>
            </a:pPr>
            <a:r>
              <a:rPr lang="en-US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~1 (tilde 1) is to say how many steps we </a:t>
            </a:r>
            <a:r>
              <a:rPr lang="en-US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want</a:t>
            </a:r>
            <a:r>
              <a:rPr lang="en-US" baseline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to</a:t>
            </a:r>
            <a:r>
              <a:rPr lang="en-US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go back</a:t>
            </a:r>
            <a:endParaRPr lang="en-PH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We can specify</a:t>
            </a:r>
            <a:r>
              <a:rPr lang="en-PH" baseline="0" dirty="0" smtClean="0"/>
              <a:t> all the files we want to unstage, use wildcard, or use “.” to unstage all in the current working directory recursively.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“git restore” won’t restore the untracked files because it’s not yet existing in the staging area. To remove those untracked files, use “git clean”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err="1" smtClean="0"/>
              <a:t>Ooops</a:t>
            </a:r>
            <a:r>
              <a:rPr lang="en-PH" dirty="0" smtClean="0"/>
              <a:t>!</a:t>
            </a:r>
            <a:r>
              <a:rPr lang="en-PH" baseline="0" dirty="0" smtClean="0"/>
              <a:t> We shouldn’t have deleted that file!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8bca512db4_0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8bca512db4_0_1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We can specify</a:t>
            </a:r>
            <a:r>
              <a:rPr lang="en-PH" baseline="0" dirty="0" smtClean="0"/>
              <a:t> all the files we want to unstage, use wildcard, or use “.” to unstage all in the current working directory recursively.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“git restore” won’t restore the untracked files because it’s not yet existing in the staging area. To remove those untracked files, use “git clean”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--after=“one week ago”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--after=“one month ago”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GREP - Global Regular Expression Print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HEAD~2 = from HEAD, go 2 steps back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HEAD pointer will then change to specified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/>
            </a:r>
            <a:br>
              <a:rPr lang="en-PH" baseline="0" dirty="0" smtClean="0"/>
            </a:br>
            <a:r>
              <a:rPr lang="en-PH" baseline="0" dirty="0" smtClean="0"/>
              <a:t>NOTE: do not make any changes/commits, just look around and experiment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Checkout the initial commit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-e is to display email instead of 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-L 1,2 is to show lines 1 to 2 (for large files)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You can also checkout using a tag same as commit 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“git tag” is to view all the tags you have created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“-n” is to see all the messages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“-d” is to delete tag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8bca512db4_0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8bca512db4_0_1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sz="1100" b="1" dirty="0" smtClean="0"/>
              <a:t>Work with Branches</a:t>
            </a:r>
            <a:endParaRPr lang="en-PH" b="1" i="1" dirty="0" smtClean="0">
              <a:solidFill>
                <a:srgbClr val="00206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</a:rPr>
              <a:t>oneline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 - You </a:t>
            </a:r>
            <a:r>
              <a:rPr lang="en-US" baseline="0" dirty="0" smtClean="0"/>
              <a:t>won't be able to see the commits made in the </a:t>
            </a:r>
            <a:r>
              <a:rPr lang="en-US" baseline="0" dirty="0" err="1" smtClean="0"/>
              <a:t>bugfix</a:t>
            </a:r>
            <a:r>
              <a:rPr lang="en-US" baseline="0" dirty="0" smtClean="0"/>
              <a:t> branch because it is ahead of the master </a:t>
            </a:r>
            <a:r>
              <a:rPr lang="en-US" baseline="0" dirty="0" smtClean="0"/>
              <a:t>branch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</a:rPr>
              <a:t>oneline</a:t>
            </a:r>
            <a:r>
              <a:rPr lang="en-PH" i="1" dirty="0" smtClean="0">
                <a:solidFill>
                  <a:srgbClr val="002060"/>
                </a:solidFill>
              </a:rPr>
              <a:t> --all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PH" baseline="0" dirty="0" smtClean="0"/>
              <a:t>Use </a:t>
            </a:r>
            <a:r>
              <a:rPr lang="en-PH" baseline="0" dirty="0" smtClean="0"/>
              <a:t>“--all” to see it </a:t>
            </a:r>
            <a:r>
              <a:rPr lang="en-PH" baseline="0" dirty="0" smtClean="0"/>
              <a:t>regardless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</a:rPr>
              <a:t>$ git branch -d feature/login-form</a:t>
            </a: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- By </a:t>
            </a:r>
            <a:r>
              <a:rPr lang="en-US" baseline="0" dirty="0" smtClean="0"/>
              <a:t>default,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is preventing us to delete the branch unless we are 100% sure that we want to delete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PH" baseline="0" dirty="0" smtClean="0"/>
              <a:t>We </a:t>
            </a:r>
            <a:r>
              <a:rPr lang="en-PH" baseline="0" dirty="0" smtClean="0"/>
              <a:t>will not delete this branch since we will going to use that in the next </a:t>
            </a:r>
            <a:r>
              <a:rPr lang="en-PH" baseline="0" dirty="0" smtClean="0"/>
              <a:t>lecture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===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Comparing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Branches</a:t>
            </a: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master..feature/login-form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 show me the commits that are in feature branch and not yet existing in master </a:t>
            </a:r>
            <a:r>
              <a:rPr lang="en-PH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branch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master..feature/login-form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PH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show the difference between master and feature </a:t>
            </a:r>
            <a:r>
              <a:rPr lang="en-PH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branch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feature/login-form</a:t>
            </a:r>
            <a:endParaRPr lang="en-PH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since we are already in master branch, we can simply remove the "master.." in the command.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 But it will be on a reverse diff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i="0" baseline="0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/>
              <a:t>Stashing</a:t>
            </a:r>
            <a:endParaRPr lang="en-PH" b="1" i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PH" i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/>
              <a:t>- You </a:t>
            </a:r>
            <a:r>
              <a:rPr lang="en-PH" i="0" baseline="0" dirty="0" smtClean="0"/>
              <a:t>can’t just simply change your branch if you have code changes that haven’t committed yet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/>
              <a:t>- Either </a:t>
            </a:r>
            <a:r>
              <a:rPr lang="en-PH" i="0" baseline="0" dirty="0" smtClean="0"/>
              <a:t>you commit them, or use stash them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/>
              <a:t>- But </a:t>
            </a:r>
            <a:r>
              <a:rPr lang="en-PH" i="0" baseline="0" dirty="0" smtClean="0"/>
              <a:t>you can’t just simply commit it if you are not sure yet about the changes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PH" i="0" baseline="0" dirty="0" smtClean="0"/>
              <a:t> Stashing </a:t>
            </a:r>
            <a:r>
              <a:rPr lang="en-PH" i="0" baseline="0" dirty="0" smtClean="0"/>
              <a:t>means storing it to a safe </a:t>
            </a:r>
            <a:r>
              <a:rPr lang="en-PH" i="0" baseline="0" dirty="0" smtClean="0"/>
              <a:t>place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i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/>
              <a:t>NOTE</a:t>
            </a:r>
            <a:r>
              <a:rPr lang="en-PH" i="0" baseline="0" dirty="0" smtClean="0"/>
              <a:t>: By default, untracked files will not be included in stash command. We can use “--all”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</a:pPr>
            <a:r>
              <a:rPr lang="en-PH" i="0" baseline="0" dirty="0" smtClean="0"/>
              <a:t> “--all -m”, “-a -m”, “-am” are all the same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/>
              <a:t>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i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show 1</a:t>
            </a:r>
            <a:endParaRPr lang="en-PH" i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i="0" baseline="0" dirty="0" smtClean="0"/>
              <a:t>   - We </a:t>
            </a:r>
            <a:r>
              <a:rPr lang="en-PH" i="0" baseline="0" dirty="0" smtClean="0"/>
              <a:t>can now apply the changes saved in stash, but first we need to check the changes made on those </a:t>
            </a:r>
            <a:r>
              <a:rPr lang="en-PH" i="0" baseline="0" dirty="0" smtClean="0"/>
              <a:t>stashes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PH" i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stash pop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/>
              <a:t> </a:t>
            </a:r>
            <a:r>
              <a:rPr lang="en-PH" i="0" baseline="0" dirty="0" smtClean="0"/>
              <a:t>  - </a:t>
            </a:r>
            <a:r>
              <a:rPr lang="en-PH" i="0" baseline="0" dirty="0" smtClean="0"/>
              <a:t>same as apply, but it will remove that stash from the list of stashes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i="0" baseline="0" dirty="0" smtClean="0"/>
              <a:t>- After </a:t>
            </a:r>
            <a:r>
              <a:rPr lang="en-PH" i="0" baseline="0" dirty="0" smtClean="0"/>
              <a:t>merging in Fast-forward, both branches are now pointed on the same commit</a:t>
            </a:r>
            <a:r>
              <a:rPr lang="en-PH" i="0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PH" i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/>
              <a:t>- The </a:t>
            </a:r>
            <a:r>
              <a:rPr lang="en-PH" i="0" baseline="0" dirty="0" smtClean="0"/>
              <a:t>problem with fast-forward is you will not be able to see what are the commits made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/>
              <a:t>3-way Merges</a:t>
            </a:r>
            <a:endParaRPr lang="en-PH" b="1" i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1" i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i="0" baseline="0" dirty="0" smtClean="0"/>
              <a:t>feature/registration</a:t>
            </a:r>
            <a:r>
              <a:rPr lang="en-PH" i="0" baseline="0" dirty="0" smtClean="0"/>
              <a:t> - is now ahead of master by 1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i="0" baseline="0" dirty="0" smtClean="0"/>
              <a:t>master</a:t>
            </a:r>
            <a:r>
              <a:rPr lang="en-PH" i="0" baseline="0" dirty="0" smtClean="0"/>
              <a:t> - after a new commit made in master directly, both branches are now </a:t>
            </a:r>
            <a:r>
              <a:rPr lang="en-PH" i="0" baseline="0" dirty="0" smtClean="0"/>
              <a:t>diverged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i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merge feature/registration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baseline="0" dirty="0" smtClean="0">
                <a:solidFill>
                  <a:srgbClr val="002060"/>
                </a:solidFill>
              </a:rPr>
              <a:t>   </a:t>
            </a:r>
            <a:r>
              <a:rPr lang="en-PH" i="0" baseline="0" dirty="0" smtClean="0">
                <a:solidFill>
                  <a:srgbClr val="002060"/>
                </a:solidFill>
              </a:rPr>
              <a:t>- this will automatically use no-ff as we configured it already using “git </a:t>
            </a:r>
            <a:r>
              <a:rPr lang="en-PH" i="0" baseline="0" dirty="0" err="1" smtClean="0">
                <a:solidFill>
                  <a:srgbClr val="002060"/>
                </a:solidFill>
              </a:rPr>
              <a:t>config</a:t>
            </a:r>
            <a:r>
              <a:rPr lang="en-PH" i="0" baseline="0" dirty="0" smtClean="0">
                <a:solidFill>
                  <a:srgbClr val="002060"/>
                </a:solidFill>
              </a:rPr>
              <a:t> --global </a:t>
            </a:r>
            <a:r>
              <a:rPr lang="en-PH" i="0" baseline="0" dirty="0" err="1" smtClean="0">
                <a:solidFill>
                  <a:srgbClr val="002060"/>
                </a:solidFill>
              </a:rPr>
              <a:t>merge.ff</a:t>
            </a:r>
            <a:r>
              <a:rPr lang="en-PH" i="0" baseline="0" dirty="0" smtClean="0">
                <a:solidFill>
                  <a:srgbClr val="002060"/>
                </a:solidFill>
              </a:rPr>
              <a:t> false”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i="0" baseline="0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0" baseline="0" dirty="0" smtClean="0">
                <a:solidFill>
                  <a:srgbClr val="002060"/>
                </a:solidFill>
              </a:rPr>
              <a:t>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0" baseline="0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Viewing the Merged Branches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kumimoji="0" lang="en-PH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sym typeface="Iti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branch --merged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0" baseline="0" dirty="0" smtClean="0">
                <a:solidFill>
                  <a:srgbClr val="002060"/>
                </a:solidFill>
              </a:rPr>
              <a:t>   - this command is to view the list of branches that you have merged to the current branch </a:t>
            </a:r>
            <a:r>
              <a:rPr lang="en-PH" b="0" i="1" baseline="0" dirty="0" smtClean="0">
                <a:solidFill>
                  <a:srgbClr val="002060"/>
                </a:solidFill>
              </a:rPr>
              <a:t>(master)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>
                <a:solidFill>
                  <a:srgbClr val="002060"/>
                </a:solidFill>
              </a:rPr>
              <a:t>   - as a best practice, once you’ve merged your branch to the master, delete it. </a:t>
            </a:r>
            <a:r>
              <a:rPr lang="en-PH" i="1" baseline="0" dirty="0" smtClean="0">
                <a:solidFill>
                  <a:srgbClr val="002060"/>
                </a:solidFill>
              </a:rPr>
              <a:t>(to avoid confusion</a:t>
            </a:r>
            <a:r>
              <a:rPr lang="en-PH" i="1" baseline="0" dirty="0" smtClean="0">
                <a:solidFill>
                  <a:srgbClr val="002060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i="1" baseline="0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branch --no-merge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- </a:t>
            </a:r>
            <a:r>
              <a:rPr lang="en-PH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this command is to view the list of branches that are not yet merged to the current branch </a:t>
            </a:r>
            <a:r>
              <a:rPr lang="en-PH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(master)</a:t>
            </a:r>
            <a:endParaRPr lang="en-PH" b="0" i="1" baseline="0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1" baseline="0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1" baseline="0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1" baseline="0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i="0" baseline="0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/>
              <a:t>Merge Conflicts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b="1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PH" b="0" i="0" baseline="0" dirty="0" smtClean="0"/>
              <a:t>create </a:t>
            </a:r>
            <a:r>
              <a:rPr lang="en-PH" b="0" i="0" baseline="0" dirty="0" err="1" smtClean="0"/>
              <a:t>bugfix</a:t>
            </a:r>
            <a:r>
              <a:rPr lang="en-PH" b="0" i="0" baseline="0" dirty="0" smtClean="0"/>
              <a:t>/registration branch from master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PH" b="0" i="0" baseline="0" dirty="0" smtClean="0"/>
              <a:t>Add some changes in registration.txt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PH" b="0" i="0" baseline="0" dirty="0" smtClean="0"/>
              <a:t>Switch back to master, and add some changes too in registration.txt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PH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 merge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/registration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- </a:t>
            </a:r>
            <a:r>
              <a:rPr lang="en-PH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after this command you will see that we have merge conflict in registration.txt as both branches made separate changes in same file</a:t>
            </a:r>
            <a:endParaRPr lang="en-PH" b="0" i="1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1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1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1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1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0" baseline="0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/>
              <a:t>Visual Merge Tools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mergetool</a:t>
            </a:r>
            <a:endParaRPr lang="en-PH" i="1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0" baseline="0" dirty="0" smtClean="0"/>
              <a:t>   - once executed, p4merge will be opened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0" baseline="0" dirty="0" smtClean="0"/>
              <a:t>   - resolve the merge conflict using p4merge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0" baseline="0" dirty="0" smtClean="0"/>
              <a:t>===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i="0" baseline="0" dirty="0" smtClean="0"/>
              <a:t>Abort a Merge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merge --abort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0" baseline="0" dirty="0" smtClean="0"/>
              <a:t>   - if you are not sure yet about the merge conflict, you can abort the merging and will reset as if you never merged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/>
              <a:t>Undoing a Faulty Merge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100" b="0" i="0" baseline="0" dirty="0" smtClean="0"/>
              <a:t>Removing commits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baseline="0" dirty="0" smtClean="0"/>
              <a:t>NOTE</a:t>
            </a:r>
            <a:r>
              <a:rPr lang="en" sz="1100" b="0" i="0" baseline="0" dirty="0" smtClean="0"/>
              <a:t>: </a:t>
            </a:r>
            <a:r>
              <a:rPr lang="en-US" sz="1100" b="0" i="0" baseline="0" dirty="0" smtClean="0"/>
              <a:t>But you need to be careful on removing commits, and do this only if you haven't shared yet your changes with others.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	- It’s not possible when code has been pushed already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- Copy the latest commit id and paste it somewhere so we can revert to that state later (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e33aa11)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u="none" strike="noStrike" cap="none" baseline="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u="none" strike="noStrike" cap="none" baseline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===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u="none" strike="noStrike" cap="none" baseline="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u="none" strike="noStrike" cap="none" baseline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2. Reverting commits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u="none" strike="noStrike" cap="none" baseline="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HEAD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- 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it must have an error since you are reverting a merge commit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1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-m 1 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means the first parent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1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HEAD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the target commit which is the last commit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 If 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 want to merge again the </a:t>
            </a:r>
            <a:r>
              <a:rPr lang="en-PH" sz="1100" b="0" i="0" baseline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branch after reverting it, we don’t have to use “git merge” command again.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 We 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can just simply revert the revert commit.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8bca512db4_0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8bca512db4_0_1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dirty="0" smtClean="0"/>
              <a:t>Local</a:t>
            </a:r>
            <a:r>
              <a:rPr lang="en-PH" b="1" baseline="0" dirty="0" smtClean="0"/>
              <a:t> Repositories </a:t>
            </a:r>
            <a:r>
              <a:rPr lang="en-PH" baseline="0" dirty="0" smtClean="0"/>
              <a:t>won’t be updated automatically if there’s a changes uploaded to the Centralized Repository.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By practice, we need to create first an empty Repository to the centralized repository before doing any codes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" sz="1100" b="1" dirty="0" smtClean="0"/>
              <a:t>Creating a GitHub Repository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baseline="0" dirty="0" smtClean="0"/>
              <a:t>- D</a:t>
            </a:r>
            <a:r>
              <a:rPr lang="en" sz="1100" b="0" i="0" baseline="0" dirty="0" smtClean="0"/>
              <a:t>emonstrate how to create a repository in GitHub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" sz="1100" b="0" i="0" baseline="0" dirty="0" smtClean="0"/>
              <a:t>===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Adding Collaborators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- Demonstrate </a:t>
            </a:r>
            <a:r>
              <a:rPr lang="en-PH" sz="1100" b="0" i="0" baseline="0" dirty="0" smtClean="0"/>
              <a:t>how to add collaborators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" sz="1100" b="1" dirty="0" smtClean="0"/>
              <a:t>Cloning a Repository</a:t>
            </a:r>
            <a:endParaRPr lang="en-PH" sz="1100" b="1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1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1" baseline="0" dirty="0" smtClean="0"/>
              <a:t>Origin</a:t>
            </a:r>
            <a:r>
              <a:rPr lang="en-PH" sz="1100" b="0" i="0" baseline="0" dirty="0" smtClean="0"/>
              <a:t> - remote tracking branch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1" baseline="0" dirty="0" smtClean="0"/>
              <a:t>-v - </a:t>
            </a:r>
            <a:r>
              <a:rPr lang="en-PH" sz="1100" b="0" i="0" baseline="0" dirty="0" smtClean="0"/>
              <a:t>to get more details about the remote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===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1" i="0" baseline="0" dirty="0" smtClean="0"/>
              <a:t>Pulling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pull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   - this will merge the updated code in the centralized repo and our changes in local </a:t>
            </a:r>
            <a:r>
              <a:rPr lang="en-PH" sz="1100" b="0" i="0" baseline="0" dirty="0" smtClean="0"/>
              <a:t>repo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By practice, we only merge master-&gt;release branch (vice versa), then push your feature branch to centralized server then create a pull request to release</a:t>
            </a:r>
            <a:endParaRPr lang="en-PH" sz="1100" b="0" i="1" baseline="0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1" i="0" baseline="0" dirty="0" smtClean="0"/>
              <a:t>Pushing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- Send </a:t>
            </a:r>
            <a:r>
              <a:rPr lang="en-PH" sz="1100" b="0" i="0" baseline="0" dirty="0" smtClean="0"/>
              <a:t>your commits to centralized repository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- If </a:t>
            </a:r>
            <a:r>
              <a:rPr lang="en-PH" sz="1100" b="0" i="0" baseline="0" dirty="0" smtClean="0"/>
              <a:t>there’s new changes made in same branch (by others), Git will not allow you to push. You need to pull first to update your local repo.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push -u origin &lt;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</a:rPr>
              <a:t>branch_name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   - if the branch you are trying to push is not yet existing in the centralized repo (origin)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===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1" i="0" baseline="0" dirty="0" smtClean="0"/>
              <a:t>Storing Credentials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credential.helper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cache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-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this will store your credentials for 15mins</a:t>
            </a: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8b8338ba2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8b8338ba2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Sharing Tags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</a:rPr>
              <a:t>$ git push origin --delete v1.0</a:t>
            </a:r>
            <a:endParaRPr lang="en-PH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   - this will delete the tag from origin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   - but it will not be deleted in local repo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</a:rPr>
              <a:t>$ git tag -d v1.0</a:t>
            </a:r>
            <a:endParaRPr lang="en-PH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   - to delete tag in local repo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1" i="0" baseline="0" dirty="0" smtClean="0"/>
              <a:t>Sharing Branches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push -D origin feature/sample-branch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1" baseline="0" dirty="0" smtClean="0">
                <a:solidFill>
                  <a:srgbClr val="002060"/>
                </a:solidFill>
              </a:rPr>
              <a:t>   </a:t>
            </a:r>
            <a:r>
              <a:rPr lang="en-PH" sz="1100" b="0" i="0" baseline="0" dirty="0" smtClean="0">
                <a:solidFill>
                  <a:srgbClr val="002060"/>
                </a:solidFill>
              </a:rPr>
              <a:t>- to delete the branch from the origin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>
                <a:solidFill>
                  <a:srgbClr val="002060"/>
                </a:solidFill>
              </a:rPr>
              <a:t>   - there’s a scenario where you need to delete your branch from the origin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>
                <a:solidFill>
                  <a:srgbClr val="002060"/>
                </a:solidFill>
              </a:rPr>
              <a:t>===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Collaboration Workflow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kumimoji="0" lang="en-PH" sz="11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sym typeface="Itim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fetch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-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to fetch the new branch created in </a:t>
            </a:r>
            <a:r>
              <a:rPr lang="en-PH" sz="1100" b="0" i="0" baseline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GitHub</a:t>
            </a:r>
            <a:endParaRPr lang="en-PH" sz="1100" b="0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b="0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 git branch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>
                <a:solidFill>
                  <a:srgbClr val="002060"/>
                </a:solidFill>
              </a:rPr>
              <a:t>   - you won’t be able to see it as it is only a remote tracking branch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1" i="0" baseline="0" dirty="0" smtClean="0"/>
              <a:t>Pull Requests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- Quite </a:t>
            </a:r>
            <a:r>
              <a:rPr lang="en-PH" sz="1100" b="0" i="0" baseline="0" dirty="0" smtClean="0"/>
              <a:t>often as part of implementing a new feature or fixing a bug, we would like the other team members to have feedback about our code.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This is where we use pull request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- With </a:t>
            </a:r>
            <a:r>
              <a:rPr lang="en-PH" sz="1100" b="0" i="0" baseline="0" dirty="0" smtClean="0"/>
              <a:t>pull request, we open a discussion with the team before merging our changes to the master / release branch.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PH" sz="1100" b="0" i="0" baseline="0" dirty="0" smtClean="0"/>
              <a:t>Create branch protection rule, require at least 1 approver (pattern: release/*, master)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PH" sz="1100" b="0" i="0" baseline="0" dirty="0" smtClean="0"/>
              <a:t>Create release/account-maintenance in </a:t>
            </a:r>
            <a:r>
              <a:rPr lang="en-PH" sz="1100" b="0" i="0" baseline="0" dirty="0" err="1" smtClean="0"/>
              <a:t>github</a:t>
            </a:r>
            <a:r>
              <a:rPr lang="en-PH" sz="1100" b="0" i="0" baseline="0" dirty="0" smtClean="0"/>
              <a:t> from master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PH" sz="1100" b="0" i="0" baseline="0" dirty="0" smtClean="0"/>
              <a:t>---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100" b="1" i="0" baseline="0" dirty="0" smtClean="0"/>
              <a:t>NOTE</a:t>
            </a:r>
            <a:r>
              <a:rPr lang="en-US" sz="1100" b="0" i="0" baseline="0" dirty="0" smtClean="0"/>
              <a:t>: there's a discussion whether who should merge the pull request, if the requestor or some other person. But it’s actually depends on your team’s culture.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100" b="0" i="0" baseline="0" dirty="0" smtClean="0"/>
              <a:t>There's no right or wrong answer with that.</a:t>
            </a: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8bca512db4_0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8bca512db4_0_1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8bca512db4_0_3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8bca512db4_0_3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* Once</a:t>
            </a:r>
            <a:r>
              <a:rPr lang="en-PH" baseline="0" dirty="0" smtClean="0"/>
              <a:t> you have pushed your code, it’s final.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Example of Bad History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</a:t>
            </a:r>
            <a:r>
              <a:rPr lang="en-US" dirty="0" smtClean="0"/>
              <a:t>Rendered restaurants the map</a:t>
            </a:r>
            <a:r>
              <a:rPr lang="en" dirty="0" smtClean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</a:t>
            </a:r>
            <a:r>
              <a:rPr lang="en" dirty="0" smtClean="0"/>
              <a:t>missing “on”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</a:t>
            </a:r>
            <a:r>
              <a:rPr lang="en-US" dirty="0" smtClean="0"/>
              <a:t>Fixed a typo</a:t>
            </a:r>
            <a:r>
              <a:rPr lang="en" dirty="0" smtClean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</a:t>
            </a:r>
            <a:r>
              <a:rPr lang="en" dirty="0" smtClean="0"/>
              <a:t>common issue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</a:t>
            </a:r>
            <a:r>
              <a:rPr lang="en" dirty="0" smtClean="0"/>
              <a:t>it’s a noise in our history because we shouldn’t have a</a:t>
            </a:r>
            <a:r>
              <a:rPr lang="en" baseline="0" dirty="0" smtClean="0"/>
              <a:t> typo on the first place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we can just simply merge this commit on the commit before this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“</a:t>
            </a:r>
            <a:r>
              <a:rPr lang="en-US" baseline="0" dirty="0" smtClean="0"/>
              <a:t>Changed the color of restaurants color</a:t>
            </a:r>
            <a:r>
              <a:rPr lang="en" baseline="0" dirty="0" smtClean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this is part of rendering restaurants’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we can merge this also to that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SUMMARY: Ideally, we should combine those 3 commits into 1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“</a:t>
            </a:r>
            <a:r>
              <a:rPr lang="en-US" baseline="0" dirty="0" smtClean="0"/>
              <a:t>Added a reference to Google Map SDK</a:t>
            </a:r>
            <a:r>
              <a:rPr lang="en" baseline="0" dirty="0" smtClean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</a:t>
            </a:r>
            <a:r>
              <a:rPr lang="en-US" baseline="0" dirty="0" smtClean="0"/>
              <a:t>the problem is the position of this commit to the history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it should be placed before rendering restaurants on Google Map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</a:pPr>
            <a:r>
              <a:rPr lang="en-PH" baseline="0" dirty="0" smtClean="0"/>
              <a:t> Scenario: If we checkout our code to “Rendered restaurants on the map”, our application will not going to work,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	because, that that point of the time, we don’t have a reference to Google Map	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Either</a:t>
            </a:r>
            <a:r>
              <a:rPr lang="en" baseline="0" dirty="0" smtClean="0"/>
              <a:t> we move this commit before that rendering or we combine this commit to that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“WIP”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it doesn’t makes any sense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in the future, we’re not gonna be able to extract any information from this commit on WHAT was changed and WHY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SOLUTION: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We either drop this commit or change its message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</a:t>
            </a:r>
            <a:r>
              <a:rPr lang="en-US" dirty="0" smtClean="0"/>
              <a:t>Updated terms of service and Google Map SDK version</a:t>
            </a:r>
            <a:r>
              <a:rPr lang="en" dirty="0" smtClean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</a:t>
            </a:r>
            <a:r>
              <a:rPr lang="en" dirty="0" smtClean="0"/>
              <a:t>this commit combined</a:t>
            </a:r>
            <a:r>
              <a:rPr lang="en" baseline="0" dirty="0" smtClean="0"/>
              <a:t> 2 separate kinds of change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updating the terms of service has nothing to do with updating google map version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SOLUTION: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We should separate that commit into 2 commits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</a:t>
            </a:r>
            <a:r>
              <a:rPr lang="en" dirty="0" smtClean="0"/>
              <a:t>what is this??</a:t>
            </a:r>
            <a:r>
              <a:rPr lang="en" baseline="0" dirty="0" smtClean="0"/>
              <a:t> </a:t>
            </a:r>
            <a:r>
              <a:rPr lang="en-US" baseline="0" dirty="0" smtClean="0"/>
              <a:t>N</a:t>
            </a:r>
            <a:r>
              <a:rPr lang="en" baseline="0" dirty="0" smtClean="0"/>
              <a:t>obody knows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SOLUTION: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 either drop this commit or change its message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HEAD~3..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   - it’s so ugly and adding so much noise in our commit history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   - we need to reset and revert again with our own message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--abort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 if we encounter issue</a:t>
            </a: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" sz="1100" b="1" dirty="0" smtClean="0"/>
              <a:t>Recovering Lost Commits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</a:rPr>
              <a:t>$ git reset --hard HEAD~6</a:t>
            </a:r>
            <a:endParaRPr lang="en-PH" dirty="0" smtClean="0">
              <a:solidFill>
                <a:srgbClr val="00206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/>
              <a:t>   - </a:t>
            </a:r>
            <a:r>
              <a:rPr lang="en-PH" sz="1100" b="0" i="0" baseline="0" dirty="0" err="1" smtClean="0"/>
              <a:t>Ooops</a:t>
            </a:r>
            <a:r>
              <a:rPr lang="en-PH" sz="1100" b="0" i="0" baseline="0" dirty="0" smtClean="0"/>
              <a:t>!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/>
              <a:t>   - don’t worry it’s not actually lost, it’s all stored somewhere in our repository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reflog</a:t>
            </a:r>
            <a:endParaRPr lang="en-PH" dirty="0" smtClean="0">
              <a:solidFill>
                <a:srgbClr val="00206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/>
              <a:t>   - commit on HEAD@{0} is the same as the HEAD in our current branch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/>
              <a:t>   - to recover lost commit, we can use the commit id or the unique identifier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/>
              <a:t>===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PH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Amending</a:t>
            </a:r>
            <a:r>
              <a:rPr kumimoji="0" lang="en-PH" sz="11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the Last Commit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kumimoji="0" lang="en-PH" sz="11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sym typeface="Itim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sym typeface="Itim"/>
              </a:rPr>
              <a:t> - There are cases that you made a commit but then you realized you made a mistake (ex. Typo, or accidentally included unnecessary files)</a:t>
            </a: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“Rendered cafes on the map”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- but then you realized that we should have echoed “blue cafes” on map.txt</a:t>
            </a: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code map.txt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 change “cafes” to “blue cafes”</a:t>
            </a: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--amend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- we didn’t actually edited the old commit, instead, Git created a new commit with our changes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NOTE: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 case you forgot to include a file with our last commit, you can just simply do what we did earlier.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What if we accidentally included unnecessary file to our last commit?</a:t>
            </a: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reset HEAD~1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/>
              <a:t>   - default is mixed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" sz="1100" b="1" dirty="0" smtClean="0"/>
              <a:t>Amending an Earlier Commit</a:t>
            </a:r>
            <a:endParaRPr lang="en-PH" b="1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dirty="0" smtClean="0">
                <a:solidFill>
                  <a:schemeClr val="bg2"/>
                </a:solidFill>
              </a:rPr>
              <a:t> - In this interactive rebasing, Git will actually re-create all subsequent commits event if we didn’t touch anything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dirty="0" smtClean="0">
                <a:solidFill>
                  <a:schemeClr val="bg2"/>
                </a:solidFill>
              </a:rPr>
              <a:t> - Rebasing</a:t>
            </a:r>
            <a:r>
              <a:rPr lang="en-PH" baseline="0" dirty="0" smtClean="0">
                <a:solidFill>
                  <a:schemeClr val="bg2"/>
                </a:solidFill>
              </a:rPr>
              <a:t> rewrites the history, so you should only use this if you haven’t shared your commits with others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baseline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baseline="0" dirty="0" smtClean="0">
                <a:solidFill>
                  <a:schemeClr val="bg2"/>
                </a:solidFill>
              </a:rPr>
              <a:t>SCENARIO: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baseline="0" dirty="0" smtClean="0">
                <a:solidFill>
                  <a:schemeClr val="bg2"/>
                </a:solidFill>
              </a:rPr>
              <a:t>We forgot to add license in “Added A reference to Google Map SDK” commit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baseline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US" baseline="0" dirty="0" smtClean="0">
                <a:solidFill>
                  <a:schemeClr val="bg2"/>
                </a:solidFill>
              </a:rPr>
              <a:t>* 2bf6059 Changed the color of restaurant icons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US" baseline="0" dirty="0" smtClean="0">
                <a:solidFill>
                  <a:schemeClr val="bg2"/>
                </a:solidFill>
              </a:rPr>
              <a:t>* or 5cf0c85^ Added a reference to Google Map SDK</a:t>
            </a:r>
            <a:endParaRPr lang="en-PH" baseline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baseline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baseline="0" dirty="0" smtClean="0">
                <a:solidFill>
                  <a:schemeClr val="bg2"/>
                </a:solidFill>
              </a:rPr>
              <a:t>===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baseline="0" dirty="0" smtClean="0">
              <a:solidFill>
                <a:schemeClr val="bg2"/>
              </a:solidFill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lang="en-PH" sz="1100" b="1" dirty="0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Dropping Commits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endParaRPr kumimoji="0" lang="en-PH" sz="11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- show 85ea84f WIP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-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show bee8d96 Updated terms of service and Google Map SDK version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endParaRPr kumimoji="0" lang="en-PH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- Dropping a commit is deleting the commit as if it never happened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- We introduced the file in “85ea84f WIP”, we’re going to have a merge conflict if we delete that commit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endParaRPr kumimoji="0" lang="en-PH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SOLUTION: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Resolve the merge conflict using </a:t>
            </a:r>
            <a:r>
              <a:rPr kumimoji="0" lang="en-PH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mergetool</a:t>
            </a:r>
            <a:endParaRPr kumimoji="0" lang="en-PH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endParaRPr kumimoji="0" lang="en-PH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---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endParaRPr kumimoji="0" lang="en-PH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I want to drop the 2</a:t>
            </a:r>
            <a:r>
              <a:rPr kumimoji="0" lang="en-PH" sz="11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nd</a:t>
            </a: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and 3</a:t>
            </a:r>
            <a:r>
              <a:rPr kumimoji="0" lang="en-PH" sz="11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rd</a:t>
            </a: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commits from HEAD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endParaRPr kumimoji="0" lang="en-PH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HEAD~3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Itim"/>
                <a:cs typeface="Arial" pitchFamily="34" charset="0"/>
                <a:sym typeface="Itim"/>
              </a:rPr>
              <a:t>   - last 3 commits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baseline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baseline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" sz="1100" b="1" dirty="0" smtClean="0"/>
              <a:t>Squashing Commits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" sz="110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US" dirty="0" smtClean="0">
                <a:solidFill>
                  <a:schemeClr val="bg2"/>
                </a:solidFill>
              </a:rPr>
              <a:t>c3406b8 Changed the color of restaurant icons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US" dirty="0" smtClean="0">
                <a:solidFill>
                  <a:schemeClr val="bg2"/>
                </a:solidFill>
              </a:rPr>
              <a:t>e9bde06 Fixed a typo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US" dirty="0" smtClean="0">
                <a:solidFill>
                  <a:schemeClr val="bg2"/>
                </a:solidFill>
              </a:rPr>
              <a:t>b25b1c1 Rendered restaurants on the map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dirty="0" smtClean="0">
                <a:solidFill>
                  <a:schemeClr val="bg2"/>
                </a:solidFill>
              </a:rPr>
              <a:t>* Those 3 commits should be encapsulated into 1 commit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dirty="0" smtClean="0">
                <a:solidFill>
                  <a:schemeClr val="bg2"/>
                </a:solidFill>
              </a:rPr>
              <a:t>===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sz="1100" b="1" dirty="0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Splitting a Commit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sz="1100" b="1" dirty="0" smtClean="0">
              <a:solidFill>
                <a:schemeClr val="dk1"/>
              </a:solidFill>
              <a:latin typeface="Itim"/>
              <a:sym typeface="Itim"/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US" sz="1100" b="0" dirty="0" smtClean="0">
                <a:solidFill>
                  <a:schemeClr val="dk1"/>
                </a:solidFill>
                <a:latin typeface="Itim"/>
                <a:sym typeface="Itim"/>
              </a:rPr>
              <a:t>8ba6b1d Updated terms of service and Google Map SDK version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sz="1100" b="0" dirty="0" smtClean="0">
              <a:solidFill>
                <a:schemeClr val="dk1"/>
              </a:solidFill>
              <a:latin typeface="Itim"/>
              <a:sym typeface="Itim"/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sz="1100" b="0" dirty="0" smtClean="0">
                <a:solidFill>
                  <a:schemeClr val="dk1"/>
                </a:solidFill>
                <a:latin typeface="Itim"/>
                <a:sym typeface="Itim"/>
              </a:rPr>
              <a:t>- Now we want to split that commit into 2 separate commits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sz="1100" b="0" dirty="0" smtClean="0">
              <a:solidFill>
                <a:schemeClr val="dk1"/>
              </a:solidFill>
              <a:latin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8ba6b1d^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sz="1100" b="0" dirty="0" smtClean="0">
                <a:solidFill>
                  <a:schemeClr val="dk1"/>
                </a:solidFill>
                <a:latin typeface="Itim"/>
                <a:sym typeface="Itim"/>
              </a:rPr>
              <a:t>   - after</a:t>
            </a:r>
            <a:r>
              <a:rPr lang="en-PH" sz="1100" b="0" baseline="0" dirty="0" smtClean="0">
                <a:solidFill>
                  <a:schemeClr val="dk1"/>
                </a:solidFill>
                <a:latin typeface="Itim"/>
                <a:sym typeface="Itim"/>
              </a:rPr>
              <a:t> this command, we select edit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sz="1100" b="0" baseline="0" dirty="0" smtClean="0">
                <a:solidFill>
                  <a:schemeClr val="dk1"/>
                </a:solidFill>
                <a:latin typeface="Itim"/>
                <a:sym typeface="Itim"/>
              </a:rPr>
              <a:t>   - then we want to use reset command to go back to the state before we made that commit</a:t>
            </a:r>
            <a:endParaRPr lang="en-PH" sz="1100" b="0" dirty="0" smtClean="0">
              <a:solidFill>
                <a:schemeClr val="dk1"/>
              </a:solidFill>
              <a:latin typeface="Itim"/>
              <a:sym typeface="Itim"/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b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b="0" dirty="0" smtClean="0">
                <a:solidFill>
                  <a:schemeClr val="bg2"/>
                </a:solidFill>
              </a:rPr>
              <a:t>NOTE: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b="0" dirty="0" smtClean="0">
                <a:solidFill>
                  <a:schemeClr val="bg2"/>
                </a:solidFill>
              </a:rPr>
              <a:t>We</a:t>
            </a:r>
            <a:r>
              <a:rPr lang="en-PH" b="0" baseline="0" dirty="0" smtClean="0">
                <a:solidFill>
                  <a:schemeClr val="bg2"/>
                </a:solidFill>
              </a:rPr>
              <a:t> didn’t use “--amend” because we don’t want to </a:t>
            </a:r>
            <a:r>
              <a:rPr lang="en-PH" b="0" baseline="0" dirty="0" err="1" smtClean="0">
                <a:solidFill>
                  <a:schemeClr val="bg2"/>
                </a:solidFill>
              </a:rPr>
              <a:t>ammend</a:t>
            </a:r>
            <a:r>
              <a:rPr lang="en-PH" b="0" baseline="0" dirty="0" smtClean="0">
                <a:solidFill>
                  <a:schemeClr val="bg2"/>
                </a:solidFill>
              </a:rPr>
              <a:t> our commit, what we want is to create 2 separate commits</a:t>
            </a:r>
            <a:endParaRPr lang="en-PH" b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" sz="1100" dirty="0" smtClean="0"/>
              <a:t>Re-Order Commit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" sz="110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dirty="0" smtClean="0">
                <a:solidFill>
                  <a:schemeClr val="bg2"/>
                </a:solidFill>
              </a:rPr>
              <a:t>a099f66 Initial commit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8bca512db4_0_1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8bca512db4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8b8338ba2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8b8338ba2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FE2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rgbClr val="B0D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4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rgbClr val="EEEEEE">
              <a:alpha val="47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2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85" name="Google Shape;585;p2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4" name="Google Shape;604;p2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5" name="Google Shape;605;p21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1"/>
          <p:cNvSpPr txBox="1">
            <a:spLocks noGrp="1"/>
          </p:cNvSpPr>
          <p:nvPr>
            <p:ph type="title" hasCustomPrompt="1"/>
          </p:nvPr>
        </p:nvSpPr>
        <p:spPr>
          <a:xfrm>
            <a:off x="1768200" y="1629238"/>
            <a:ext cx="5607600" cy="136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7" name="Google Shape;607;p21"/>
          <p:cNvSpPr txBox="1">
            <a:spLocks noGrp="1"/>
          </p:cNvSpPr>
          <p:nvPr>
            <p:ph type="body" idx="1"/>
          </p:nvPr>
        </p:nvSpPr>
        <p:spPr>
          <a:xfrm>
            <a:off x="2710050" y="2850942"/>
            <a:ext cx="3723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" name="Google Shape;56;p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82" name="Google Shape;82;p5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" name="Google Shape;84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6" name="Google Shape;116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6"/>
          </p:nvPr>
        </p:nvSpPr>
        <p:spPr>
          <a:xfrm>
            <a:off x="567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4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29" name="Google Shape;229;p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8"/>
          <p:cNvSpPr txBox="1">
            <a:spLocks noGrp="1"/>
          </p:cNvSpPr>
          <p:nvPr>
            <p:ph type="title"/>
          </p:nvPr>
        </p:nvSpPr>
        <p:spPr>
          <a:xfrm>
            <a:off x="5314275" y="982000"/>
            <a:ext cx="3109500" cy="13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8"/>
          <p:cNvSpPr txBox="1">
            <a:spLocks noGrp="1"/>
          </p:cNvSpPr>
          <p:nvPr>
            <p:ph type="subTitle" idx="1"/>
          </p:nvPr>
        </p:nvSpPr>
        <p:spPr>
          <a:xfrm>
            <a:off x="6241125" y="2642075"/>
            <a:ext cx="2182800" cy="14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5">
    <p:bg>
      <p:bgPr>
        <a:solidFill>
          <a:schemeClr val="lt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62" name="Google Shape;362;p1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66" name="Google Shape;366;p1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14"/>
          <p:cNvSpPr txBox="1">
            <a:spLocks noGrp="1"/>
          </p:cNvSpPr>
          <p:nvPr>
            <p:ph type="subTitle" idx="1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390" name="Google Shape;390;p14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391" name="Google Shape;391;p14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392" name="Google Shape;392;p14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23381" extrusionOk="0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avLst/>
                <a:gdLst/>
                <a:ahLst/>
                <a:cxnLst/>
                <a:rect l="l" t="t" r="r" b="b"/>
                <a:pathLst>
                  <a:path w="21355" h="23802" extrusionOk="0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14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name="adj" fmla="val 50000"/>
              </a:avLst>
            </a:prstGeom>
            <a:solidFill>
              <a:srgbClr val="EEEEEE">
                <a:alpha val="47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9" r:id="rId7"/>
    <p:sldLayoutId id="2147483660" r:id="rId8"/>
    <p:sldLayoutId id="2147483664" r:id="rId9"/>
    <p:sldLayoutId id="2147483667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nhoj115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2285984" y="1928808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Git</a:t>
            </a:r>
            <a:endParaRPr/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5" name="Google Shape;795;p29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796" name="Google Shape;796;p29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Git Workflow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2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Staging Area / Index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add to staging area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review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make a snapshot / commit</a:t>
            </a:r>
          </a:p>
          <a:p>
            <a:pPr marL="0" indent="0"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0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Commit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unique id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message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date / time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author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complete snapshot</a:t>
            </a:r>
          </a:p>
          <a:p>
            <a:pPr marL="457200" lvl="1" indent="0"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2812;p59"/>
          <p:cNvGrpSpPr/>
          <p:nvPr/>
        </p:nvGrpSpPr>
        <p:grpSpPr>
          <a:xfrm>
            <a:off x="4000496" y="1714494"/>
            <a:ext cx="1428760" cy="857256"/>
            <a:chOff x="1970787" y="2547138"/>
            <a:chExt cx="809652" cy="477139"/>
          </a:xfrm>
        </p:grpSpPr>
        <p:sp>
          <p:nvSpPr>
            <p:cNvPr id="32" name="Google Shape;2813;p59"/>
            <p:cNvSpPr/>
            <p:nvPr/>
          </p:nvSpPr>
          <p:spPr>
            <a:xfrm>
              <a:off x="1970787" y="2547138"/>
              <a:ext cx="673354" cy="476240"/>
            </a:xfrm>
            <a:custGeom>
              <a:avLst/>
              <a:gdLst/>
              <a:ahLst/>
              <a:cxnLst/>
              <a:rect l="l" t="t" r="r" b="b"/>
              <a:pathLst>
                <a:path w="23950" h="16939" extrusionOk="0">
                  <a:moveTo>
                    <a:pt x="17473" y="1"/>
                  </a:moveTo>
                  <a:cubicBezTo>
                    <a:pt x="15352" y="1"/>
                    <a:pt x="13212" y="269"/>
                    <a:pt x="11152" y="678"/>
                  </a:cubicBezTo>
                  <a:cubicBezTo>
                    <a:pt x="11443" y="667"/>
                    <a:pt x="11733" y="664"/>
                    <a:pt x="12021" y="664"/>
                  </a:cubicBezTo>
                  <a:cubicBezTo>
                    <a:pt x="13515" y="664"/>
                    <a:pt x="15010" y="774"/>
                    <a:pt x="16471" y="963"/>
                  </a:cubicBezTo>
                  <a:cubicBezTo>
                    <a:pt x="17245" y="886"/>
                    <a:pt x="18019" y="843"/>
                    <a:pt x="18785" y="843"/>
                  </a:cubicBezTo>
                  <a:cubicBezTo>
                    <a:pt x="20130" y="843"/>
                    <a:pt x="21442" y="978"/>
                    <a:pt x="22669" y="1309"/>
                  </a:cubicBezTo>
                  <a:cubicBezTo>
                    <a:pt x="22790" y="1342"/>
                    <a:pt x="23197" y="1459"/>
                    <a:pt x="23503" y="1459"/>
                  </a:cubicBezTo>
                  <a:cubicBezTo>
                    <a:pt x="23681" y="1459"/>
                    <a:pt x="23824" y="1420"/>
                    <a:pt x="23860" y="1302"/>
                  </a:cubicBezTo>
                  <a:cubicBezTo>
                    <a:pt x="23949" y="988"/>
                    <a:pt x="23000" y="707"/>
                    <a:pt x="22850" y="667"/>
                  </a:cubicBezTo>
                  <a:cubicBezTo>
                    <a:pt x="21110" y="197"/>
                    <a:pt x="19299" y="1"/>
                    <a:pt x="17473" y="1"/>
                  </a:cubicBezTo>
                  <a:close/>
                  <a:moveTo>
                    <a:pt x="5136" y="2739"/>
                  </a:moveTo>
                  <a:cubicBezTo>
                    <a:pt x="3035" y="3937"/>
                    <a:pt x="1302" y="5670"/>
                    <a:pt x="547" y="8081"/>
                  </a:cubicBezTo>
                  <a:cubicBezTo>
                    <a:pt x="37" y="9710"/>
                    <a:pt x="1" y="11750"/>
                    <a:pt x="1306" y="13020"/>
                  </a:cubicBezTo>
                  <a:cubicBezTo>
                    <a:pt x="2561" y="14243"/>
                    <a:pt x="4487" y="14771"/>
                    <a:pt x="6109" y="15270"/>
                  </a:cubicBezTo>
                  <a:cubicBezTo>
                    <a:pt x="9707" y="16379"/>
                    <a:pt x="13451" y="16938"/>
                    <a:pt x="17210" y="16938"/>
                  </a:cubicBezTo>
                  <a:cubicBezTo>
                    <a:pt x="17373" y="16938"/>
                    <a:pt x="17541" y="16938"/>
                    <a:pt x="17705" y="16935"/>
                  </a:cubicBezTo>
                  <a:cubicBezTo>
                    <a:pt x="15762" y="16810"/>
                    <a:pt x="13805" y="16379"/>
                    <a:pt x="11968" y="15951"/>
                  </a:cubicBezTo>
                  <a:cubicBezTo>
                    <a:pt x="11868" y="15926"/>
                    <a:pt x="11754" y="15869"/>
                    <a:pt x="11639" y="15783"/>
                  </a:cubicBezTo>
                  <a:cubicBezTo>
                    <a:pt x="10096" y="15591"/>
                    <a:pt x="8566" y="15284"/>
                    <a:pt x="7061" y="14856"/>
                  </a:cubicBezTo>
                  <a:cubicBezTo>
                    <a:pt x="5446" y="14396"/>
                    <a:pt x="3278" y="13943"/>
                    <a:pt x="2643" y="12171"/>
                  </a:cubicBezTo>
                  <a:cubicBezTo>
                    <a:pt x="2112" y="10684"/>
                    <a:pt x="2543" y="8894"/>
                    <a:pt x="3228" y="7525"/>
                  </a:cubicBezTo>
                  <a:cubicBezTo>
                    <a:pt x="4340" y="5307"/>
                    <a:pt x="6316" y="3795"/>
                    <a:pt x="8537" y="2825"/>
                  </a:cubicBezTo>
                  <a:lnTo>
                    <a:pt x="8537" y="2825"/>
                  </a:lnTo>
                  <a:cubicBezTo>
                    <a:pt x="7793" y="2957"/>
                    <a:pt x="7051" y="3132"/>
                    <a:pt x="6316" y="3356"/>
                  </a:cubicBezTo>
                  <a:cubicBezTo>
                    <a:pt x="6274" y="3367"/>
                    <a:pt x="6227" y="3374"/>
                    <a:pt x="6180" y="3374"/>
                  </a:cubicBezTo>
                  <a:cubicBezTo>
                    <a:pt x="5860" y="3374"/>
                    <a:pt x="5443" y="3085"/>
                    <a:pt x="5136" y="273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14;p59"/>
            <p:cNvSpPr/>
            <p:nvPr/>
          </p:nvSpPr>
          <p:spPr>
            <a:xfrm>
              <a:off x="2097611" y="2566199"/>
              <a:ext cx="682829" cy="458078"/>
            </a:xfrm>
            <a:custGeom>
              <a:avLst/>
              <a:gdLst/>
              <a:ahLst/>
              <a:cxnLst/>
              <a:rect l="l" t="t" r="r" b="b"/>
              <a:pathLst>
                <a:path w="24287" h="16293" extrusionOk="0">
                  <a:moveTo>
                    <a:pt x="6641" y="0"/>
                  </a:moveTo>
                  <a:lnTo>
                    <a:pt x="6641" y="0"/>
                  </a:lnTo>
                  <a:cubicBezTo>
                    <a:pt x="4511" y="61"/>
                    <a:pt x="2397" y="357"/>
                    <a:pt x="389" y="963"/>
                  </a:cubicBezTo>
                  <a:cubicBezTo>
                    <a:pt x="1" y="1080"/>
                    <a:pt x="222" y="1615"/>
                    <a:pt x="625" y="2061"/>
                  </a:cubicBezTo>
                  <a:cubicBezTo>
                    <a:pt x="2058" y="1241"/>
                    <a:pt x="3663" y="671"/>
                    <a:pt x="5235" y="303"/>
                  </a:cubicBezTo>
                  <a:cubicBezTo>
                    <a:pt x="5699" y="196"/>
                    <a:pt x="6170" y="93"/>
                    <a:pt x="6641" y="0"/>
                  </a:cubicBezTo>
                  <a:close/>
                  <a:moveTo>
                    <a:pt x="11960" y="285"/>
                  </a:moveTo>
                  <a:cubicBezTo>
                    <a:pt x="10089" y="475"/>
                    <a:pt x="8231" y="860"/>
                    <a:pt x="6555" y="1288"/>
                  </a:cubicBezTo>
                  <a:cubicBezTo>
                    <a:pt x="5699" y="1505"/>
                    <a:pt x="4844" y="1791"/>
                    <a:pt x="4026" y="2147"/>
                  </a:cubicBezTo>
                  <a:cubicBezTo>
                    <a:pt x="5489" y="1883"/>
                    <a:pt x="6965" y="1780"/>
                    <a:pt x="8448" y="1780"/>
                  </a:cubicBezTo>
                  <a:cubicBezTo>
                    <a:pt x="9768" y="1780"/>
                    <a:pt x="11091" y="1862"/>
                    <a:pt x="12409" y="1994"/>
                  </a:cubicBezTo>
                  <a:cubicBezTo>
                    <a:pt x="15648" y="2311"/>
                    <a:pt x="20001" y="2953"/>
                    <a:pt x="21275" y="6480"/>
                  </a:cubicBezTo>
                  <a:cubicBezTo>
                    <a:pt x="22330" y="9411"/>
                    <a:pt x="20151" y="12288"/>
                    <a:pt x="17630" y="13565"/>
                  </a:cubicBezTo>
                  <a:cubicBezTo>
                    <a:pt x="16193" y="14292"/>
                    <a:pt x="14646" y="14556"/>
                    <a:pt x="13073" y="14556"/>
                  </a:cubicBezTo>
                  <a:cubicBezTo>
                    <a:pt x="10955" y="14556"/>
                    <a:pt x="8794" y="14078"/>
                    <a:pt x="6794" y="13614"/>
                  </a:cubicBezTo>
                  <a:cubicBezTo>
                    <a:pt x="6705" y="13593"/>
                    <a:pt x="6626" y="13586"/>
                    <a:pt x="6562" y="13586"/>
                  </a:cubicBezTo>
                  <a:cubicBezTo>
                    <a:pt x="5877" y="13586"/>
                    <a:pt x="6529" y="14666"/>
                    <a:pt x="7128" y="15105"/>
                  </a:cubicBezTo>
                  <a:cubicBezTo>
                    <a:pt x="8523" y="15280"/>
                    <a:pt x="9928" y="15362"/>
                    <a:pt x="11333" y="15362"/>
                  </a:cubicBezTo>
                  <a:cubicBezTo>
                    <a:pt x="12274" y="15362"/>
                    <a:pt x="13216" y="15326"/>
                    <a:pt x="14157" y="15255"/>
                  </a:cubicBezTo>
                  <a:cubicBezTo>
                    <a:pt x="14167" y="15251"/>
                    <a:pt x="14178" y="15251"/>
                    <a:pt x="14189" y="15251"/>
                  </a:cubicBezTo>
                  <a:cubicBezTo>
                    <a:pt x="14710" y="15251"/>
                    <a:pt x="16635" y="16068"/>
                    <a:pt x="15584" y="16150"/>
                  </a:cubicBezTo>
                  <a:cubicBezTo>
                    <a:pt x="14788" y="16211"/>
                    <a:pt x="13993" y="16246"/>
                    <a:pt x="13194" y="16257"/>
                  </a:cubicBezTo>
                  <a:cubicBezTo>
                    <a:pt x="13547" y="16278"/>
                    <a:pt x="13900" y="16292"/>
                    <a:pt x="14249" y="16292"/>
                  </a:cubicBezTo>
                  <a:cubicBezTo>
                    <a:pt x="16154" y="16292"/>
                    <a:pt x="18015" y="15933"/>
                    <a:pt x="19708" y="14913"/>
                  </a:cubicBezTo>
                  <a:cubicBezTo>
                    <a:pt x="22746" y="13079"/>
                    <a:pt x="24287" y="9603"/>
                    <a:pt x="22644" y="6291"/>
                  </a:cubicBezTo>
                  <a:cubicBezTo>
                    <a:pt x="20960" y="2899"/>
                    <a:pt x="17394" y="1205"/>
                    <a:pt x="13829" y="575"/>
                  </a:cubicBezTo>
                  <a:cubicBezTo>
                    <a:pt x="13216" y="464"/>
                    <a:pt x="12592" y="368"/>
                    <a:pt x="11960" y="28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15;p59"/>
            <p:cNvSpPr/>
            <p:nvPr/>
          </p:nvSpPr>
          <p:spPr>
            <a:xfrm>
              <a:off x="2115154" y="2565778"/>
              <a:ext cx="450177" cy="457487"/>
            </a:xfrm>
            <a:custGeom>
              <a:avLst/>
              <a:gdLst/>
              <a:ahLst/>
              <a:cxnLst/>
              <a:rect l="l" t="t" r="r" b="b"/>
              <a:pathLst>
                <a:path w="16012" h="16272" extrusionOk="0">
                  <a:moveTo>
                    <a:pt x="6886" y="1"/>
                  </a:moveTo>
                  <a:cubicBezTo>
                    <a:pt x="6598" y="1"/>
                    <a:pt x="6308" y="4"/>
                    <a:pt x="6017" y="15"/>
                  </a:cubicBezTo>
                  <a:cubicBezTo>
                    <a:pt x="5546" y="108"/>
                    <a:pt x="5075" y="211"/>
                    <a:pt x="4611" y="318"/>
                  </a:cubicBezTo>
                  <a:cubicBezTo>
                    <a:pt x="3039" y="686"/>
                    <a:pt x="1434" y="1256"/>
                    <a:pt x="1" y="2076"/>
                  </a:cubicBezTo>
                  <a:cubicBezTo>
                    <a:pt x="308" y="2422"/>
                    <a:pt x="725" y="2711"/>
                    <a:pt x="1045" y="2711"/>
                  </a:cubicBezTo>
                  <a:cubicBezTo>
                    <a:pt x="1092" y="2711"/>
                    <a:pt x="1139" y="2704"/>
                    <a:pt x="1181" y="2693"/>
                  </a:cubicBezTo>
                  <a:cubicBezTo>
                    <a:pt x="1916" y="2469"/>
                    <a:pt x="2658" y="2294"/>
                    <a:pt x="3402" y="2162"/>
                  </a:cubicBezTo>
                  <a:cubicBezTo>
                    <a:pt x="4220" y="1806"/>
                    <a:pt x="5075" y="1520"/>
                    <a:pt x="5931" y="1303"/>
                  </a:cubicBezTo>
                  <a:cubicBezTo>
                    <a:pt x="7607" y="875"/>
                    <a:pt x="9465" y="490"/>
                    <a:pt x="11336" y="300"/>
                  </a:cubicBezTo>
                  <a:cubicBezTo>
                    <a:pt x="9875" y="111"/>
                    <a:pt x="8380" y="1"/>
                    <a:pt x="6886" y="1"/>
                  </a:cubicBezTo>
                  <a:close/>
                  <a:moveTo>
                    <a:pt x="6504" y="15120"/>
                  </a:moveTo>
                  <a:cubicBezTo>
                    <a:pt x="6619" y="15206"/>
                    <a:pt x="6733" y="15263"/>
                    <a:pt x="6833" y="15288"/>
                  </a:cubicBezTo>
                  <a:cubicBezTo>
                    <a:pt x="8670" y="15716"/>
                    <a:pt x="10627" y="16147"/>
                    <a:pt x="12570" y="16272"/>
                  </a:cubicBezTo>
                  <a:cubicBezTo>
                    <a:pt x="13369" y="16261"/>
                    <a:pt x="14164" y="16226"/>
                    <a:pt x="14960" y="16165"/>
                  </a:cubicBezTo>
                  <a:cubicBezTo>
                    <a:pt x="16011" y="16083"/>
                    <a:pt x="14086" y="15266"/>
                    <a:pt x="13565" y="15266"/>
                  </a:cubicBezTo>
                  <a:cubicBezTo>
                    <a:pt x="13554" y="15266"/>
                    <a:pt x="13543" y="15266"/>
                    <a:pt x="13533" y="15270"/>
                  </a:cubicBezTo>
                  <a:cubicBezTo>
                    <a:pt x="12592" y="15341"/>
                    <a:pt x="11650" y="15377"/>
                    <a:pt x="10709" y="15377"/>
                  </a:cubicBezTo>
                  <a:cubicBezTo>
                    <a:pt x="9304" y="15377"/>
                    <a:pt x="7899" y="15295"/>
                    <a:pt x="6504" y="1512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TextBox 34"/>
          <p:cNvSpPr txBox="1"/>
          <p:nvPr/>
        </p:nvSpPr>
        <p:spPr>
          <a:xfrm rot="288788">
            <a:off x="4371647" y="1964651"/>
            <a:ext cx="86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Stage</a:t>
            </a:r>
            <a:endParaRPr lang="en-US" sz="18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6" name="Google Shape;2812;p59"/>
          <p:cNvGrpSpPr/>
          <p:nvPr/>
        </p:nvGrpSpPr>
        <p:grpSpPr>
          <a:xfrm>
            <a:off x="6786578" y="2214560"/>
            <a:ext cx="1428760" cy="857256"/>
            <a:chOff x="1970787" y="2547138"/>
            <a:chExt cx="809652" cy="477139"/>
          </a:xfrm>
        </p:grpSpPr>
        <p:sp>
          <p:nvSpPr>
            <p:cNvPr id="37" name="Google Shape;2813;p59"/>
            <p:cNvSpPr/>
            <p:nvPr/>
          </p:nvSpPr>
          <p:spPr>
            <a:xfrm>
              <a:off x="1970787" y="2547138"/>
              <a:ext cx="673354" cy="476240"/>
            </a:xfrm>
            <a:custGeom>
              <a:avLst/>
              <a:gdLst/>
              <a:ahLst/>
              <a:cxnLst/>
              <a:rect l="l" t="t" r="r" b="b"/>
              <a:pathLst>
                <a:path w="23950" h="16939" extrusionOk="0">
                  <a:moveTo>
                    <a:pt x="17473" y="1"/>
                  </a:moveTo>
                  <a:cubicBezTo>
                    <a:pt x="15352" y="1"/>
                    <a:pt x="13212" y="269"/>
                    <a:pt x="11152" y="678"/>
                  </a:cubicBezTo>
                  <a:cubicBezTo>
                    <a:pt x="11443" y="667"/>
                    <a:pt x="11733" y="664"/>
                    <a:pt x="12021" y="664"/>
                  </a:cubicBezTo>
                  <a:cubicBezTo>
                    <a:pt x="13515" y="664"/>
                    <a:pt x="15010" y="774"/>
                    <a:pt x="16471" y="963"/>
                  </a:cubicBezTo>
                  <a:cubicBezTo>
                    <a:pt x="17245" y="886"/>
                    <a:pt x="18019" y="843"/>
                    <a:pt x="18785" y="843"/>
                  </a:cubicBezTo>
                  <a:cubicBezTo>
                    <a:pt x="20130" y="843"/>
                    <a:pt x="21442" y="978"/>
                    <a:pt x="22669" y="1309"/>
                  </a:cubicBezTo>
                  <a:cubicBezTo>
                    <a:pt x="22790" y="1342"/>
                    <a:pt x="23197" y="1459"/>
                    <a:pt x="23503" y="1459"/>
                  </a:cubicBezTo>
                  <a:cubicBezTo>
                    <a:pt x="23681" y="1459"/>
                    <a:pt x="23824" y="1420"/>
                    <a:pt x="23860" y="1302"/>
                  </a:cubicBezTo>
                  <a:cubicBezTo>
                    <a:pt x="23949" y="988"/>
                    <a:pt x="23000" y="707"/>
                    <a:pt x="22850" y="667"/>
                  </a:cubicBezTo>
                  <a:cubicBezTo>
                    <a:pt x="21110" y="197"/>
                    <a:pt x="19299" y="1"/>
                    <a:pt x="17473" y="1"/>
                  </a:cubicBezTo>
                  <a:close/>
                  <a:moveTo>
                    <a:pt x="5136" y="2739"/>
                  </a:moveTo>
                  <a:cubicBezTo>
                    <a:pt x="3035" y="3937"/>
                    <a:pt x="1302" y="5670"/>
                    <a:pt x="547" y="8081"/>
                  </a:cubicBezTo>
                  <a:cubicBezTo>
                    <a:pt x="37" y="9710"/>
                    <a:pt x="1" y="11750"/>
                    <a:pt x="1306" y="13020"/>
                  </a:cubicBezTo>
                  <a:cubicBezTo>
                    <a:pt x="2561" y="14243"/>
                    <a:pt x="4487" y="14771"/>
                    <a:pt x="6109" y="15270"/>
                  </a:cubicBezTo>
                  <a:cubicBezTo>
                    <a:pt x="9707" y="16379"/>
                    <a:pt x="13451" y="16938"/>
                    <a:pt x="17210" y="16938"/>
                  </a:cubicBezTo>
                  <a:cubicBezTo>
                    <a:pt x="17373" y="16938"/>
                    <a:pt x="17541" y="16938"/>
                    <a:pt x="17705" y="16935"/>
                  </a:cubicBezTo>
                  <a:cubicBezTo>
                    <a:pt x="15762" y="16810"/>
                    <a:pt x="13805" y="16379"/>
                    <a:pt x="11968" y="15951"/>
                  </a:cubicBezTo>
                  <a:cubicBezTo>
                    <a:pt x="11868" y="15926"/>
                    <a:pt x="11754" y="15869"/>
                    <a:pt x="11639" y="15783"/>
                  </a:cubicBezTo>
                  <a:cubicBezTo>
                    <a:pt x="10096" y="15591"/>
                    <a:pt x="8566" y="15284"/>
                    <a:pt x="7061" y="14856"/>
                  </a:cubicBezTo>
                  <a:cubicBezTo>
                    <a:pt x="5446" y="14396"/>
                    <a:pt x="3278" y="13943"/>
                    <a:pt x="2643" y="12171"/>
                  </a:cubicBezTo>
                  <a:cubicBezTo>
                    <a:pt x="2112" y="10684"/>
                    <a:pt x="2543" y="8894"/>
                    <a:pt x="3228" y="7525"/>
                  </a:cubicBezTo>
                  <a:cubicBezTo>
                    <a:pt x="4340" y="5307"/>
                    <a:pt x="6316" y="3795"/>
                    <a:pt x="8537" y="2825"/>
                  </a:cubicBezTo>
                  <a:lnTo>
                    <a:pt x="8537" y="2825"/>
                  </a:lnTo>
                  <a:cubicBezTo>
                    <a:pt x="7793" y="2957"/>
                    <a:pt x="7051" y="3132"/>
                    <a:pt x="6316" y="3356"/>
                  </a:cubicBezTo>
                  <a:cubicBezTo>
                    <a:pt x="6274" y="3367"/>
                    <a:pt x="6227" y="3374"/>
                    <a:pt x="6180" y="3374"/>
                  </a:cubicBezTo>
                  <a:cubicBezTo>
                    <a:pt x="5860" y="3374"/>
                    <a:pt x="5443" y="3085"/>
                    <a:pt x="5136" y="273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14;p59"/>
            <p:cNvSpPr/>
            <p:nvPr/>
          </p:nvSpPr>
          <p:spPr>
            <a:xfrm>
              <a:off x="2097611" y="2566199"/>
              <a:ext cx="682829" cy="458078"/>
            </a:xfrm>
            <a:custGeom>
              <a:avLst/>
              <a:gdLst/>
              <a:ahLst/>
              <a:cxnLst/>
              <a:rect l="l" t="t" r="r" b="b"/>
              <a:pathLst>
                <a:path w="24287" h="16293" extrusionOk="0">
                  <a:moveTo>
                    <a:pt x="6641" y="0"/>
                  </a:moveTo>
                  <a:lnTo>
                    <a:pt x="6641" y="0"/>
                  </a:lnTo>
                  <a:cubicBezTo>
                    <a:pt x="4511" y="61"/>
                    <a:pt x="2397" y="357"/>
                    <a:pt x="389" y="963"/>
                  </a:cubicBezTo>
                  <a:cubicBezTo>
                    <a:pt x="1" y="1080"/>
                    <a:pt x="222" y="1615"/>
                    <a:pt x="625" y="2061"/>
                  </a:cubicBezTo>
                  <a:cubicBezTo>
                    <a:pt x="2058" y="1241"/>
                    <a:pt x="3663" y="671"/>
                    <a:pt x="5235" y="303"/>
                  </a:cubicBezTo>
                  <a:cubicBezTo>
                    <a:pt x="5699" y="196"/>
                    <a:pt x="6170" y="93"/>
                    <a:pt x="6641" y="0"/>
                  </a:cubicBezTo>
                  <a:close/>
                  <a:moveTo>
                    <a:pt x="11960" y="285"/>
                  </a:moveTo>
                  <a:cubicBezTo>
                    <a:pt x="10089" y="475"/>
                    <a:pt x="8231" y="860"/>
                    <a:pt x="6555" y="1288"/>
                  </a:cubicBezTo>
                  <a:cubicBezTo>
                    <a:pt x="5699" y="1505"/>
                    <a:pt x="4844" y="1791"/>
                    <a:pt x="4026" y="2147"/>
                  </a:cubicBezTo>
                  <a:cubicBezTo>
                    <a:pt x="5489" y="1883"/>
                    <a:pt x="6965" y="1780"/>
                    <a:pt x="8448" y="1780"/>
                  </a:cubicBezTo>
                  <a:cubicBezTo>
                    <a:pt x="9768" y="1780"/>
                    <a:pt x="11091" y="1862"/>
                    <a:pt x="12409" y="1994"/>
                  </a:cubicBezTo>
                  <a:cubicBezTo>
                    <a:pt x="15648" y="2311"/>
                    <a:pt x="20001" y="2953"/>
                    <a:pt x="21275" y="6480"/>
                  </a:cubicBezTo>
                  <a:cubicBezTo>
                    <a:pt x="22330" y="9411"/>
                    <a:pt x="20151" y="12288"/>
                    <a:pt x="17630" y="13565"/>
                  </a:cubicBezTo>
                  <a:cubicBezTo>
                    <a:pt x="16193" y="14292"/>
                    <a:pt x="14646" y="14556"/>
                    <a:pt x="13073" y="14556"/>
                  </a:cubicBezTo>
                  <a:cubicBezTo>
                    <a:pt x="10955" y="14556"/>
                    <a:pt x="8794" y="14078"/>
                    <a:pt x="6794" y="13614"/>
                  </a:cubicBezTo>
                  <a:cubicBezTo>
                    <a:pt x="6705" y="13593"/>
                    <a:pt x="6626" y="13586"/>
                    <a:pt x="6562" y="13586"/>
                  </a:cubicBezTo>
                  <a:cubicBezTo>
                    <a:pt x="5877" y="13586"/>
                    <a:pt x="6529" y="14666"/>
                    <a:pt x="7128" y="15105"/>
                  </a:cubicBezTo>
                  <a:cubicBezTo>
                    <a:pt x="8523" y="15280"/>
                    <a:pt x="9928" y="15362"/>
                    <a:pt x="11333" y="15362"/>
                  </a:cubicBezTo>
                  <a:cubicBezTo>
                    <a:pt x="12274" y="15362"/>
                    <a:pt x="13216" y="15326"/>
                    <a:pt x="14157" y="15255"/>
                  </a:cubicBezTo>
                  <a:cubicBezTo>
                    <a:pt x="14167" y="15251"/>
                    <a:pt x="14178" y="15251"/>
                    <a:pt x="14189" y="15251"/>
                  </a:cubicBezTo>
                  <a:cubicBezTo>
                    <a:pt x="14710" y="15251"/>
                    <a:pt x="16635" y="16068"/>
                    <a:pt x="15584" y="16150"/>
                  </a:cubicBezTo>
                  <a:cubicBezTo>
                    <a:pt x="14788" y="16211"/>
                    <a:pt x="13993" y="16246"/>
                    <a:pt x="13194" y="16257"/>
                  </a:cubicBezTo>
                  <a:cubicBezTo>
                    <a:pt x="13547" y="16278"/>
                    <a:pt x="13900" y="16292"/>
                    <a:pt x="14249" y="16292"/>
                  </a:cubicBezTo>
                  <a:cubicBezTo>
                    <a:pt x="16154" y="16292"/>
                    <a:pt x="18015" y="15933"/>
                    <a:pt x="19708" y="14913"/>
                  </a:cubicBezTo>
                  <a:cubicBezTo>
                    <a:pt x="22746" y="13079"/>
                    <a:pt x="24287" y="9603"/>
                    <a:pt x="22644" y="6291"/>
                  </a:cubicBezTo>
                  <a:cubicBezTo>
                    <a:pt x="20960" y="2899"/>
                    <a:pt x="17394" y="1205"/>
                    <a:pt x="13829" y="575"/>
                  </a:cubicBezTo>
                  <a:cubicBezTo>
                    <a:pt x="13216" y="464"/>
                    <a:pt x="12592" y="368"/>
                    <a:pt x="11960" y="28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15;p59"/>
            <p:cNvSpPr/>
            <p:nvPr/>
          </p:nvSpPr>
          <p:spPr>
            <a:xfrm>
              <a:off x="2115154" y="2565778"/>
              <a:ext cx="450177" cy="457487"/>
            </a:xfrm>
            <a:custGeom>
              <a:avLst/>
              <a:gdLst/>
              <a:ahLst/>
              <a:cxnLst/>
              <a:rect l="l" t="t" r="r" b="b"/>
              <a:pathLst>
                <a:path w="16012" h="16272" extrusionOk="0">
                  <a:moveTo>
                    <a:pt x="6886" y="1"/>
                  </a:moveTo>
                  <a:cubicBezTo>
                    <a:pt x="6598" y="1"/>
                    <a:pt x="6308" y="4"/>
                    <a:pt x="6017" y="15"/>
                  </a:cubicBezTo>
                  <a:cubicBezTo>
                    <a:pt x="5546" y="108"/>
                    <a:pt x="5075" y="211"/>
                    <a:pt x="4611" y="318"/>
                  </a:cubicBezTo>
                  <a:cubicBezTo>
                    <a:pt x="3039" y="686"/>
                    <a:pt x="1434" y="1256"/>
                    <a:pt x="1" y="2076"/>
                  </a:cubicBezTo>
                  <a:cubicBezTo>
                    <a:pt x="308" y="2422"/>
                    <a:pt x="725" y="2711"/>
                    <a:pt x="1045" y="2711"/>
                  </a:cubicBezTo>
                  <a:cubicBezTo>
                    <a:pt x="1092" y="2711"/>
                    <a:pt x="1139" y="2704"/>
                    <a:pt x="1181" y="2693"/>
                  </a:cubicBezTo>
                  <a:cubicBezTo>
                    <a:pt x="1916" y="2469"/>
                    <a:pt x="2658" y="2294"/>
                    <a:pt x="3402" y="2162"/>
                  </a:cubicBezTo>
                  <a:cubicBezTo>
                    <a:pt x="4220" y="1806"/>
                    <a:pt x="5075" y="1520"/>
                    <a:pt x="5931" y="1303"/>
                  </a:cubicBezTo>
                  <a:cubicBezTo>
                    <a:pt x="7607" y="875"/>
                    <a:pt x="9465" y="490"/>
                    <a:pt x="11336" y="300"/>
                  </a:cubicBezTo>
                  <a:cubicBezTo>
                    <a:pt x="9875" y="111"/>
                    <a:pt x="8380" y="1"/>
                    <a:pt x="6886" y="1"/>
                  </a:cubicBezTo>
                  <a:close/>
                  <a:moveTo>
                    <a:pt x="6504" y="15120"/>
                  </a:moveTo>
                  <a:cubicBezTo>
                    <a:pt x="6619" y="15206"/>
                    <a:pt x="6733" y="15263"/>
                    <a:pt x="6833" y="15288"/>
                  </a:cubicBezTo>
                  <a:cubicBezTo>
                    <a:pt x="8670" y="15716"/>
                    <a:pt x="10627" y="16147"/>
                    <a:pt x="12570" y="16272"/>
                  </a:cubicBezTo>
                  <a:cubicBezTo>
                    <a:pt x="13369" y="16261"/>
                    <a:pt x="14164" y="16226"/>
                    <a:pt x="14960" y="16165"/>
                  </a:cubicBezTo>
                  <a:cubicBezTo>
                    <a:pt x="16011" y="16083"/>
                    <a:pt x="14086" y="15266"/>
                    <a:pt x="13565" y="15266"/>
                  </a:cubicBezTo>
                  <a:cubicBezTo>
                    <a:pt x="13554" y="15266"/>
                    <a:pt x="13543" y="15266"/>
                    <a:pt x="13533" y="15270"/>
                  </a:cubicBezTo>
                  <a:cubicBezTo>
                    <a:pt x="12592" y="15341"/>
                    <a:pt x="11650" y="15377"/>
                    <a:pt x="10709" y="15377"/>
                  </a:cubicBezTo>
                  <a:cubicBezTo>
                    <a:pt x="9304" y="15377"/>
                    <a:pt x="7899" y="15295"/>
                    <a:pt x="6504" y="1512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TextBox 39"/>
          <p:cNvSpPr txBox="1"/>
          <p:nvPr/>
        </p:nvSpPr>
        <p:spPr>
          <a:xfrm rot="288788">
            <a:off x="7086080" y="2469744"/>
            <a:ext cx="98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Review</a:t>
            </a:r>
            <a:endParaRPr lang="en-US" sz="18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1" name="Google Shape;2812;p59"/>
          <p:cNvGrpSpPr/>
          <p:nvPr/>
        </p:nvGrpSpPr>
        <p:grpSpPr>
          <a:xfrm>
            <a:off x="4643438" y="3429006"/>
            <a:ext cx="1428760" cy="857256"/>
            <a:chOff x="1970787" y="2547138"/>
            <a:chExt cx="809652" cy="477139"/>
          </a:xfrm>
        </p:grpSpPr>
        <p:sp>
          <p:nvSpPr>
            <p:cNvPr id="42" name="Google Shape;2813;p59"/>
            <p:cNvSpPr/>
            <p:nvPr/>
          </p:nvSpPr>
          <p:spPr>
            <a:xfrm>
              <a:off x="1970787" y="2547138"/>
              <a:ext cx="673354" cy="476240"/>
            </a:xfrm>
            <a:custGeom>
              <a:avLst/>
              <a:gdLst/>
              <a:ahLst/>
              <a:cxnLst/>
              <a:rect l="l" t="t" r="r" b="b"/>
              <a:pathLst>
                <a:path w="23950" h="16939" extrusionOk="0">
                  <a:moveTo>
                    <a:pt x="17473" y="1"/>
                  </a:moveTo>
                  <a:cubicBezTo>
                    <a:pt x="15352" y="1"/>
                    <a:pt x="13212" y="269"/>
                    <a:pt x="11152" y="678"/>
                  </a:cubicBezTo>
                  <a:cubicBezTo>
                    <a:pt x="11443" y="667"/>
                    <a:pt x="11733" y="664"/>
                    <a:pt x="12021" y="664"/>
                  </a:cubicBezTo>
                  <a:cubicBezTo>
                    <a:pt x="13515" y="664"/>
                    <a:pt x="15010" y="774"/>
                    <a:pt x="16471" y="963"/>
                  </a:cubicBezTo>
                  <a:cubicBezTo>
                    <a:pt x="17245" y="886"/>
                    <a:pt x="18019" y="843"/>
                    <a:pt x="18785" y="843"/>
                  </a:cubicBezTo>
                  <a:cubicBezTo>
                    <a:pt x="20130" y="843"/>
                    <a:pt x="21442" y="978"/>
                    <a:pt x="22669" y="1309"/>
                  </a:cubicBezTo>
                  <a:cubicBezTo>
                    <a:pt x="22790" y="1342"/>
                    <a:pt x="23197" y="1459"/>
                    <a:pt x="23503" y="1459"/>
                  </a:cubicBezTo>
                  <a:cubicBezTo>
                    <a:pt x="23681" y="1459"/>
                    <a:pt x="23824" y="1420"/>
                    <a:pt x="23860" y="1302"/>
                  </a:cubicBezTo>
                  <a:cubicBezTo>
                    <a:pt x="23949" y="988"/>
                    <a:pt x="23000" y="707"/>
                    <a:pt x="22850" y="667"/>
                  </a:cubicBezTo>
                  <a:cubicBezTo>
                    <a:pt x="21110" y="197"/>
                    <a:pt x="19299" y="1"/>
                    <a:pt x="17473" y="1"/>
                  </a:cubicBezTo>
                  <a:close/>
                  <a:moveTo>
                    <a:pt x="5136" y="2739"/>
                  </a:moveTo>
                  <a:cubicBezTo>
                    <a:pt x="3035" y="3937"/>
                    <a:pt x="1302" y="5670"/>
                    <a:pt x="547" y="8081"/>
                  </a:cubicBezTo>
                  <a:cubicBezTo>
                    <a:pt x="37" y="9710"/>
                    <a:pt x="1" y="11750"/>
                    <a:pt x="1306" y="13020"/>
                  </a:cubicBezTo>
                  <a:cubicBezTo>
                    <a:pt x="2561" y="14243"/>
                    <a:pt x="4487" y="14771"/>
                    <a:pt x="6109" y="15270"/>
                  </a:cubicBezTo>
                  <a:cubicBezTo>
                    <a:pt x="9707" y="16379"/>
                    <a:pt x="13451" y="16938"/>
                    <a:pt x="17210" y="16938"/>
                  </a:cubicBezTo>
                  <a:cubicBezTo>
                    <a:pt x="17373" y="16938"/>
                    <a:pt x="17541" y="16938"/>
                    <a:pt x="17705" y="16935"/>
                  </a:cubicBezTo>
                  <a:cubicBezTo>
                    <a:pt x="15762" y="16810"/>
                    <a:pt x="13805" y="16379"/>
                    <a:pt x="11968" y="15951"/>
                  </a:cubicBezTo>
                  <a:cubicBezTo>
                    <a:pt x="11868" y="15926"/>
                    <a:pt x="11754" y="15869"/>
                    <a:pt x="11639" y="15783"/>
                  </a:cubicBezTo>
                  <a:cubicBezTo>
                    <a:pt x="10096" y="15591"/>
                    <a:pt x="8566" y="15284"/>
                    <a:pt x="7061" y="14856"/>
                  </a:cubicBezTo>
                  <a:cubicBezTo>
                    <a:pt x="5446" y="14396"/>
                    <a:pt x="3278" y="13943"/>
                    <a:pt x="2643" y="12171"/>
                  </a:cubicBezTo>
                  <a:cubicBezTo>
                    <a:pt x="2112" y="10684"/>
                    <a:pt x="2543" y="8894"/>
                    <a:pt x="3228" y="7525"/>
                  </a:cubicBezTo>
                  <a:cubicBezTo>
                    <a:pt x="4340" y="5307"/>
                    <a:pt x="6316" y="3795"/>
                    <a:pt x="8537" y="2825"/>
                  </a:cubicBezTo>
                  <a:lnTo>
                    <a:pt x="8537" y="2825"/>
                  </a:lnTo>
                  <a:cubicBezTo>
                    <a:pt x="7793" y="2957"/>
                    <a:pt x="7051" y="3132"/>
                    <a:pt x="6316" y="3356"/>
                  </a:cubicBezTo>
                  <a:cubicBezTo>
                    <a:pt x="6274" y="3367"/>
                    <a:pt x="6227" y="3374"/>
                    <a:pt x="6180" y="3374"/>
                  </a:cubicBezTo>
                  <a:cubicBezTo>
                    <a:pt x="5860" y="3374"/>
                    <a:pt x="5443" y="3085"/>
                    <a:pt x="5136" y="273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14;p59"/>
            <p:cNvSpPr/>
            <p:nvPr/>
          </p:nvSpPr>
          <p:spPr>
            <a:xfrm>
              <a:off x="2097611" y="2566199"/>
              <a:ext cx="682829" cy="458078"/>
            </a:xfrm>
            <a:custGeom>
              <a:avLst/>
              <a:gdLst/>
              <a:ahLst/>
              <a:cxnLst/>
              <a:rect l="l" t="t" r="r" b="b"/>
              <a:pathLst>
                <a:path w="24287" h="16293" extrusionOk="0">
                  <a:moveTo>
                    <a:pt x="6641" y="0"/>
                  </a:moveTo>
                  <a:lnTo>
                    <a:pt x="6641" y="0"/>
                  </a:lnTo>
                  <a:cubicBezTo>
                    <a:pt x="4511" y="61"/>
                    <a:pt x="2397" y="357"/>
                    <a:pt x="389" y="963"/>
                  </a:cubicBezTo>
                  <a:cubicBezTo>
                    <a:pt x="1" y="1080"/>
                    <a:pt x="222" y="1615"/>
                    <a:pt x="625" y="2061"/>
                  </a:cubicBezTo>
                  <a:cubicBezTo>
                    <a:pt x="2058" y="1241"/>
                    <a:pt x="3663" y="671"/>
                    <a:pt x="5235" y="303"/>
                  </a:cubicBezTo>
                  <a:cubicBezTo>
                    <a:pt x="5699" y="196"/>
                    <a:pt x="6170" y="93"/>
                    <a:pt x="6641" y="0"/>
                  </a:cubicBezTo>
                  <a:close/>
                  <a:moveTo>
                    <a:pt x="11960" y="285"/>
                  </a:moveTo>
                  <a:cubicBezTo>
                    <a:pt x="10089" y="475"/>
                    <a:pt x="8231" y="860"/>
                    <a:pt x="6555" y="1288"/>
                  </a:cubicBezTo>
                  <a:cubicBezTo>
                    <a:pt x="5699" y="1505"/>
                    <a:pt x="4844" y="1791"/>
                    <a:pt x="4026" y="2147"/>
                  </a:cubicBezTo>
                  <a:cubicBezTo>
                    <a:pt x="5489" y="1883"/>
                    <a:pt x="6965" y="1780"/>
                    <a:pt x="8448" y="1780"/>
                  </a:cubicBezTo>
                  <a:cubicBezTo>
                    <a:pt x="9768" y="1780"/>
                    <a:pt x="11091" y="1862"/>
                    <a:pt x="12409" y="1994"/>
                  </a:cubicBezTo>
                  <a:cubicBezTo>
                    <a:pt x="15648" y="2311"/>
                    <a:pt x="20001" y="2953"/>
                    <a:pt x="21275" y="6480"/>
                  </a:cubicBezTo>
                  <a:cubicBezTo>
                    <a:pt x="22330" y="9411"/>
                    <a:pt x="20151" y="12288"/>
                    <a:pt x="17630" y="13565"/>
                  </a:cubicBezTo>
                  <a:cubicBezTo>
                    <a:pt x="16193" y="14292"/>
                    <a:pt x="14646" y="14556"/>
                    <a:pt x="13073" y="14556"/>
                  </a:cubicBezTo>
                  <a:cubicBezTo>
                    <a:pt x="10955" y="14556"/>
                    <a:pt x="8794" y="14078"/>
                    <a:pt x="6794" y="13614"/>
                  </a:cubicBezTo>
                  <a:cubicBezTo>
                    <a:pt x="6705" y="13593"/>
                    <a:pt x="6626" y="13586"/>
                    <a:pt x="6562" y="13586"/>
                  </a:cubicBezTo>
                  <a:cubicBezTo>
                    <a:pt x="5877" y="13586"/>
                    <a:pt x="6529" y="14666"/>
                    <a:pt x="7128" y="15105"/>
                  </a:cubicBezTo>
                  <a:cubicBezTo>
                    <a:pt x="8523" y="15280"/>
                    <a:pt x="9928" y="15362"/>
                    <a:pt x="11333" y="15362"/>
                  </a:cubicBezTo>
                  <a:cubicBezTo>
                    <a:pt x="12274" y="15362"/>
                    <a:pt x="13216" y="15326"/>
                    <a:pt x="14157" y="15255"/>
                  </a:cubicBezTo>
                  <a:cubicBezTo>
                    <a:pt x="14167" y="15251"/>
                    <a:pt x="14178" y="15251"/>
                    <a:pt x="14189" y="15251"/>
                  </a:cubicBezTo>
                  <a:cubicBezTo>
                    <a:pt x="14710" y="15251"/>
                    <a:pt x="16635" y="16068"/>
                    <a:pt x="15584" y="16150"/>
                  </a:cubicBezTo>
                  <a:cubicBezTo>
                    <a:pt x="14788" y="16211"/>
                    <a:pt x="13993" y="16246"/>
                    <a:pt x="13194" y="16257"/>
                  </a:cubicBezTo>
                  <a:cubicBezTo>
                    <a:pt x="13547" y="16278"/>
                    <a:pt x="13900" y="16292"/>
                    <a:pt x="14249" y="16292"/>
                  </a:cubicBezTo>
                  <a:cubicBezTo>
                    <a:pt x="16154" y="16292"/>
                    <a:pt x="18015" y="15933"/>
                    <a:pt x="19708" y="14913"/>
                  </a:cubicBezTo>
                  <a:cubicBezTo>
                    <a:pt x="22746" y="13079"/>
                    <a:pt x="24287" y="9603"/>
                    <a:pt x="22644" y="6291"/>
                  </a:cubicBezTo>
                  <a:cubicBezTo>
                    <a:pt x="20960" y="2899"/>
                    <a:pt x="17394" y="1205"/>
                    <a:pt x="13829" y="575"/>
                  </a:cubicBezTo>
                  <a:cubicBezTo>
                    <a:pt x="13216" y="464"/>
                    <a:pt x="12592" y="368"/>
                    <a:pt x="11960" y="28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15;p59"/>
            <p:cNvSpPr/>
            <p:nvPr/>
          </p:nvSpPr>
          <p:spPr>
            <a:xfrm>
              <a:off x="2115154" y="2565778"/>
              <a:ext cx="450177" cy="457487"/>
            </a:xfrm>
            <a:custGeom>
              <a:avLst/>
              <a:gdLst/>
              <a:ahLst/>
              <a:cxnLst/>
              <a:rect l="l" t="t" r="r" b="b"/>
              <a:pathLst>
                <a:path w="16012" h="16272" extrusionOk="0">
                  <a:moveTo>
                    <a:pt x="6886" y="1"/>
                  </a:moveTo>
                  <a:cubicBezTo>
                    <a:pt x="6598" y="1"/>
                    <a:pt x="6308" y="4"/>
                    <a:pt x="6017" y="15"/>
                  </a:cubicBezTo>
                  <a:cubicBezTo>
                    <a:pt x="5546" y="108"/>
                    <a:pt x="5075" y="211"/>
                    <a:pt x="4611" y="318"/>
                  </a:cubicBezTo>
                  <a:cubicBezTo>
                    <a:pt x="3039" y="686"/>
                    <a:pt x="1434" y="1256"/>
                    <a:pt x="1" y="2076"/>
                  </a:cubicBezTo>
                  <a:cubicBezTo>
                    <a:pt x="308" y="2422"/>
                    <a:pt x="725" y="2711"/>
                    <a:pt x="1045" y="2711"/>
                  </a:cubicBezTo>
                  <a:cubicBezTo>
                    <a:pt x="1092" y="2711"/>
                    <a:pt x="1139" y="2704"/>
                    <a:pt x="1181" y="2693"/>
                  </a:cubicBezTo>
                  <a:cubicBezTo>
                    <a:pt x="1916" y="2469"/>
                    <a:pt x="2658" y="2294"/>
                    <a:pt x="3402" y="2162"/>
                  </a:cubicBezTo>
                  <a:cubicBezTo>
                    <a:pt x="4220" y="1806"/>
                    <a:pt x="5075" y="1520"/>
                    <a:pt x="5931" y="1303"/>
                  </a:cubicBezTo>
                  <a:cubicBezTo>
                    <a:pt x="7607" y="875"/>
                    <a:pt x="9465" y="490"/>
                    <a:pt x="11336" y="300"/>
                  </a:cubicBezTo>
                  <a:cubicBezTo>
                    <a:pt x="9875" y="111"/>
                    <a:pt x="8380" y="1"/>
                    <a:pt x="6886" y="1"/>
                  </a:cubicBezTo>
                  <a:close/>
                  <a:moveTo>
                    <a:pt x="6504" y="15120"/>
                  </a:moveTo>
                  <a:cubicBezTo>
                    <a:pt x="6619" y="15206"/>
                    <a:pt x="6733" y="15263"/>
                    <a:pt x="6833" y="15288"/>
                  </a:cubicBezTo>
                  <a:cubicBezTo>
                    <a:pt x="8670" y="15716"/>
                    <a:pt x="10627" y="16147"/>
                    <a:pt x="12570" y="16272"/>
                  </a:cubicBezTo>
                  <a:cubicBezTo>
                    <a:pt x="13369" y="16261"/>
                    <a:pt x="14164" y="16226"/>
                    <a:pt x="14960" y="16165"/>
                  </a:cubicBezTo>
                  <a:cubicBezTo>
                    <a:pt x="16011" y="16083"/>
                    <a:pt x="14086" y="15266"/>
                    <a:pt x="13565" y="15266"/>
                  </a:cubicBezTo>
                  <a:cubicBezTo>
                    <a:pt x="13554" y="15266"/>
                    <a:pt x="13543" y="15266"/>
                    <a:pt x="13533" y="15270"/>
                  </a:cubicBezTo>
                  <a:cubicBezTo>
                    <a:pt x="12592" y="15341"/>
                    <a:pt x="11650" y="15377"/>
                    <a:pt x="10709" y="15377"/>
                  </a:cubicBezTo>
                  <a:cubicBezTo>
                    <a:pt x="9304" y="15377"/>
                    <a:pt x="7899" y="15295"/>
                    <a:pt x="6504" y="1512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TextBox 44"/>
          <p:cNvSpPr txBox="1"/>
          <p:nvPr/>
        </p:nvSpPr>
        <p:spPr>
          <a:xfrm rot="288788">
            <a:off x="4942940" y="3684190"/>
            <a:ext cx="98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Commit</a:t>
            </a:r>
            <a:endParaRPr lang="en-US" sz="18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6" name="Google Shape;2731;p59"/>
          <p:cNvGrpSpPr/>
          <p:nvPr/>
        </p:nvGrpSpPr>
        <p:grpSpPr>
          <a:xfrm rot="1046536">
            <a:off x="5829335" y="1772387"/>
            <a:ext cx="928694" cy="428628"/>
            <a:chOff x="-583650" y="3109250"/>
            <a:chExt cx="570275" cy="272025"/>
          </a:xfrm>
        </p:grpSpPr>
        <p:sp>
          <p:nvSpPr>
            <p:cNvPr id="47" name="Google Shape;2732;p59"/>
            <p:cNvSpPr/>
            <p:nvPr/>
          </p:nvSpPr>
          <p:spPr>
            <a:xfrm>
              <a:off x="-583650" y="3186975"/>
              <a:ext cx="570275" cy="194300"/>
            </a:xfrm>
            <a:custGeom>
              <a:avLst/>
              <a:gdLst/>
              <a:ahLst/>
              <a:cxnLst/>
              <a:rect l="l" t="t" r="r" b="b"/>
              <a:pathLst>
                <a:path w="22811" h="7772" extrusionOk="0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33;p59"/>
            <p:cNvSpPr/>
            <p:nvPr/>
          </p:nvSpPr>
          <p:spPr>
            <a:xfrm>
              <a:off x="-198800" y="3109250"/>
              <a:ext cx="181150" cy="265500"/>
            </a:xfrm>
            <a:custGeom>
              <a:avLst/>
              <a:gdLst/>
              <a:ahLst/>
              <a:cxnLst/>
              <a:rect l="l" t="t" r="r" b="b"/>
              <a:pathLst>
                <a:path w="7246" h="10620" extrusionOk="0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34;p59"/>
            <p:cNvSpPr/>
            <p:nvPr/>
          </p:nvSpPr>
          <p:spPr>
            <a:xfrm>
              <a:off x="-227425" y="3145900"/>
              <a:ext cx="203250" cy="225300"/>
            </a:xfrm>
            <a:custGeom>
              <a:avLst/>
              <a:gdLst/>
              <a:ahLst/>
              <a:cxnLst/>
              <a:rect l="l" t="t" r="r" b="b"/>
              <a:pathLst>
                <a:path w="8130" h="9012" extrusionOk="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35;p59"/>
            <p:cNvSpPr/>
            <p:nvPr/>
          </p:nvSpPr>
          <p:spPr>
            <a:xfrm>
              <a:off x="-56275" y="3301800"/>
              <a:ext cx="3325" cy="4475"/>
            </a:xfrm>
            <a:custGeom>
              <a:avLst/>
              <a:gdLst/>
              <a:ahLst/>
              <a:cxnLst/>
              <a:rect l="l" t="t" r="r" b="b"/>
              <a:pathLst>
                <a:path w="133" h="17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36;p59"/>
            <p:cNvSpPr/>
            <p:nvPr/>
          </p:nvSpPr>
          <p:spPr>
            <a:xfrm>
              <a:off x="-195250" y="3147325"/>
              <a:ext cx="169125" cy="220300"/>
            </a:xfrm>
            <a:custGeom>
              <a:avLst/>
              <a:gdLst/>
              <a:ahLst/>
              <a:cxnLst/>
              <a:rect l="l" t="t" r="r" b="b"/>
              <a:pathLst>
                <a:path w="6765" h="8812" extrusionOk="0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37;p59"/>
            <p:cNvSpPr/>
            <p:nvPr/>
          </p:nvSpPr>
          <p:spPr>
            <a:xfrm>
              <a:off x="-65375" y="3305650"/>
              <a:ext cx="29200" cy="34150"/>
            </a:xfrm>
            <a:custGeom>
              <a:avLst/>
              <a:gdLst/>
              <a:ahLst/>
              <a:cxnLst/>
              <a:rect l="l" t="t" r="r" b="b"/>
              <a:pathLst>
                <a:path w="1168" h="1366" extrusionOk="0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38;p59"/>
            <p:cNvSpPr/>
            <p:nvPr/>
          </p:nvSpPr>
          <p:spPr>
            <a:xfrm>
              <a:off x="-517950" y="3165500"/>
              <a:ext cx="439050" cy="151925"/>
            </a:xfrm>
            <a:custGeom>
              <a:avLst/>
              <a:gdLst/>
              <a:ahLst/>
              <a:cxnLst/>
              <a:rect l="l" t="t" r="r" b="b"/>
              <a:pathLst>
                <a:path w="17562" h="6077" extrusionOk="0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39;p59"/>
            <p:cNvSpPr/>
            <p:nvPr/>
          </p:nvSpPr>
          <p:spPr>
            <a:xfrm>
              <a:off x="-503150" y="3183350"/>
              <a:ext cx="432275" cy="129350"/>
            </a:xfrm>
            <a:custGeom>
              <a:avLst/>
              <a:gdLst/>
              <a:ahLst/>
              <a:cxnLst/>
              <a:rect l="l" t="t" r="r" b="b"/>
              <a:pathLst>
                <a:path w="17291" h="5174" extrusionOk="0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40;p59"/>
            <p:cNvSpPr/>
            <p:nvPr/>
          </p:nvSpPr>
          <p:spPr>
            <a:xfrm>
              <a:off x="-99325" y="3312675"/>
              <a:ext cx="30775" cy="16525"/>
            </a:xfrm>
            <a:custGeom>
              <a:avLst/>
              <a:gdLst/>
              <a:ahLst/>
              <a:cxnLst/>
              <a:rect l="l" t="t" r="r" b="b"/>
              <a:pathLst>
                <a:path w="1231" h="661" extrusionOk="0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41;p59"/>
            <p:cNvSpPr/>
            <p:nvPr/>
          </p:nvSpPr>
          <p:spPr>
            <a:xfrm>
              <a:off x="-79000" y="3310550"/>
              <a:ext cx="10800" cy="14900"/>
            </a:xfrm>
            <a:custGeom>
              <a:avLst/>
              <a:gdLst/>
              <a:ahLst/>
              <a:cxnLst/>
              <a:rect l="l" t="t" r="r" b="b"/>
              <a:pathLst>
                <a:path w="432" h="596" extrusionOk="0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42;p59"/>
            <p:cNvSpPr/>
            <p:nvPr/>
          </p:nvSpPr>
          <p:spPr>
            <a:xfrm>
              <a:off x="-89900" y="3239950"/>
              <a:ext cx="33650" cy="61875"/>
            </a:xfrm>
            <a:custGeom>
              <a:avLst/>
              <a:gdLst/>
              <a:ahLst/>
              <a:cxnLst/>
              <a:rect l="l" t="t" r="r" b="b"/>
              <a:pathLst>
                <a:path w="1346" h="2475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43;p59"/>
            <p:cNvSpPr/>
            <p:nvPr/>
          </p:nvSpPr>
          <p:spPr>
            <a:xfrm>
              <a:off x="-78925" y="3277825"/>
              <a:ext cx="23825" cy="32750"/>
            </a:xfrm>
            <a:custGeom>
              <a:avLst/>
              <a:gdLst/>
              <a:ahLst/>
              <a:cxnLst/>
              <a:rect l="l" t="t" r="r" b="b"/>
              <a:pathLst>
                <a:path w="953" h="131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44;p59"/>
            <p:cNvSpPr/>
            <p:nvPr/>
          </p:nvSpPr>
          <p:spPr>
            <a:xfrm>
              <a:off x="-70900" y="3306250"/>
              <a:ext cx="20000" cy="23225"/>
            </a:xfrm>
            <a:custGeom>
              <a:avLst/>
              <a:gdLst/>
              <a:ahLst/>
              <a:cxnLst/>
              <a:rect l="l" t="t" r="r" b="b"/>
              <a:pathLst>
                <a:path w="800" h="929" extrusionOk="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2731;p59"/>
          <p:cNvGrpSpPr/>
          <p:nvPr/>
        </p:nvGrpSpPr>
        <p:grpSpPr>
          <a:xfrm rot="8970681">
            <a:off x="6473919" y="3563530"/>
            <a:ext cx="928694" cy="428628"/>
            <a:chOff x="-583650" y="3109250"/>
            <a:chExt cx="570275" cy="272025"/>
          </a:xfrm>
        </p:grpSpPr>
        <p:sp>
          <p:nvSpPr>
            <p:cNvPr id="61" name="Google Shape;2732;p59"/>
            <p:cNvSpPr/>
            <p:nvPr/>
          </p:nvSpPr>
          <p:spPr>
            <a:xfrm>
              <a:off x="-583650" y="3186975"/>
              <a:ext cx="570275" cy="194300"/>
            </a:xfrm>
            <a:custGeom>
              <a:avLst/>
              <a:gdLst/>
              <a:ahLst/>
              <a:cxnLst/>
              <a:rect l="l" t="t" r="r" b="b"/>
              <a:pathLst>
                <a:path w="22811" h="7772" extrusionOk="0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33;p59"/>
            <p:cNvSpPr/>
            <p:nvPr/>
          </p:nvSpPr>
          <p:spPr>
            <a:xfrm>
              <a:off x="-198800" y="3109250"/>
              <a:ext cx="181150" cy="265500"/>
            </a:xfrm>
            <a:custGeom>
              <a:avLst/>
              <a:gdLst/>
              <a:ahLst/>
              <a:cxnLst/>
              <a:rect l="l" t="t" r="r" b="b"/>
              <a:pathLst>
                <a:path w="7246" h="10620" extrusionOk="0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34;p59"/>
            <p:cNvSpPr/>
            <p:nvPr/>
          </p:nvSpPr>
          <p:spPr>
            <a:xfrm>
              <a:off x="-227425" y="3145900"/>
              <a:ext cx="203250" cy="225300"/>
            </a:xfrm>
            <a:custGeom>
              <a:avLst/>
              <a:gdLst/>
              <a:ahLst/>
              <a:cxnLst/>
              <a:rect l="l" t="t" r="r" b="b"/>
              <a:pathLst>
                <a:path w="8130" h="9012" extrusionOk="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35;p59"/>
            <p:cNvSpPr/>
            <p:nvPr/>
          </p:nvSpPr>
          <p:spPr>
            <a:xfrm>
              <a:off x="-56275" y="3301800"/>
              <a:ext cx="3325" cy="4475"/>
            </a:xfrm>
            <a:custGeom>
              <a:avLst/>
              <a:gdLst/>
              <a:ahLst/>
              <a:cxnLst/>
              <a:rect l="l" t="t" r="r" b="b"/>
              <a:pathLst>
                <a:path w="133" h="17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36;p59"/>
            <p:cNvSpPr/>
            <p:nvPr/>
          </p:nvSpPr>
          <p:spPr>
            <a:xfrm>
              <a:off x="-195250" y="3147325"/>
              <a:ext cx="169125" cy="220300"/>
            </a:xfrm>
            <a:custGeom>
              <a:avLst/>
              <a:gdLst/>
              <a:ahLst/>
              <a:cxnLst/>
              <a:rect l="l" t="t" r="r" b="b"/>
              <a:pathLst>
                <a:path w="6765" h="8812" extrusionOk="0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37;p59"/>
            <p:cNvSpPr/>
            <p:nvPr/>
          </p:nvSpPr>
          <p:spPr>
            <a:xfrm>
              <a:off x="-65375" y="3305650"/>
              <a:ext cx="29200" cy="34150"/>
            </a:xfrm>
            <a:custGeom>
              <a:avLst/>
              <a:gdLst/>
              <a:ahLst/>
              <a:cxnLst/>
              <a:rect l="l" t="t" r="r" b="b"/>
              <a:pathLst>
                <a:path w="1168" h="1366" extrusionOk="0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38;p59"/>
            <p:cNvSpPr/>
            <p:nvPr/>
          </p:nvSpPr>
          <p:spPr>
            <a:xfrm>
              <a:off x="-517950" y="3165500"/>
              <a:ext cx="439050" cy="151925"/>
            </a:xfrm>
            <a:custGeom>
              <a:avLst/>
              <a:gdLst/>
              <a:ahLst/>
              <a:cxnLst/>
              <a:rect l="l" t="t" r="r" b="b"/>
              <a:pathLst>
                <a:path w="17562" h="6077" extrusionOk="0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39;p59"/>
            <p:cNvSpPr/>
            <p:nvPr/>
          </p:nvSpPr>
          <p:spPr>
            <a:xfrm>
              <a:off x="-503150" y="3183350"/>
              <a:ext cx="432275" cy="129350"/>
            </a:xfrm>
            <a:custGeom>
              <a:avLst/>
              <a:gdLst/>
              <a:ahLst/>
              <a:cxnLst/>
              <a:rect l="l" t="t" r="r" b="b"/>
              <a:pathLst>
                <a:path w="17291" h="5174" extrusionOk="0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40;p59"/>
            <p:cNvSpPr/>
            <p:nvPr/>
          </p:nvSpPr>
          <p:spPr>
            <a:xfrm>
              <a:off x="-99325" y="3312675"/>
              <a:ext cx="30775" cy="16525"/>
            </a:xfrm>
            <a:custGeom>
              <a:avLst/>
              <a:gdLst/>
              <a:ahLst/>
              <a:cxnLst/>
              <a:rect l="l" t="t" r="r" b="b"/>
              <a:pathLst>
                <a:path w="1231" h="661" extrusionOk="0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41;p59"/>
            <p:cNvSpPr/>
            <p:nvPr/>
          </p:nvSpPr>
          <p:spPr>
            <a:xfrm>
              <a:off x="-79000" y="3310550"/>
              <a:ext cx="10800" cy="14900"/>
            </a:xfrm>
            <a:custGeom>
              <a:avLst/>
              <a:gdLst/>
              <a:ahLst/>
              <a:cxnLst/>
              <a:rect l="l" t="t" r="r" b="b"/>
              <a:pathLst>
                <a:path w="432" h="596" extrusionOk="0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42;p59"/>
            <p:cNvSpPr/>
            <p:nvPr/>
          </p:nvSpPr>
          <p:spPr>
            <a:xfrm>
              <a:off x="-89900" y="3239950"/>
              <a:ext cx="33650" cy="61875"/>
            </a:xfrm>
            <a:custGeom>
              <a:avLst/>
              <a:gdLst/>
              <a:ahLst/>
              <a:cxnLst/>
              <a:rect l="l" t="t" r="r" b="b"/>
              <a:pathLst>
                <a:path w="1346" h="2475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43;p59"/>
            <p:cNvSpPr/>
            <p:nvPr/>
          </p:nvSpPr>
          <p:spPr>
            <a:xfrm>
              <a:off x="-78925" y="3277825"/>
              <a:ext cx="23825" cy="32750"/>
            </a:xfrm>
            <a:custGeom>
              <a:avLst/>
              <a:gdLst/>
              <a:ahLst/>
              <a:cxnLst/>
              <a:rect l="l" t="t" r="r" b="b"/>
              <a:pathLst>
                <a:path w="953" h="131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44;p59"/>
            <p:cNvSpPr/>
            <p:nvPr/>
          </p:nvSpPr>
          <p:spPr>
            <a:xfrm>
              <a:off x="-70900" y="3306250"/>
              <a:ext cx="20000" cy="23225"/>
            </a:xfrm>
            <a:custGeom>
              <a:avLst/>
              <a:gdLst/>
              <a:ahLst/>
              <a:cxnLst/>
              <a:rect l="l" t="t" r="r" b="b"/>
              <a:pathLst>
                <a:path w="800" h="929" extrusionOk="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1500166" y="571486"/>
            <a:ext cx="1285884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Staging</a:t>
            </a:r>
            <a:endParaRPr sz="2400"/>
          </a:p>
        </p:txBody>
      </p:sp>
      <p:grpSp>
        <p:nvGrpSpPr>
          <p:cNvPr id="851" name="Google Shape;851;p31"/>
          <p:cNvGrpSpPr/>
          <p:nvPr/>
        </p:nvGrpSpPr>
        <p:grpSpPr>
          <a:xfrm>
            <a:off x="1285852" y="928676"/>
            <a:ext cx="1785950" cy="176025"/>
            <a:chOff x="4345425" y="2175475"/>
            <a:chExt cx="800750" cy="176025"/>
          </a:xfrm>
        </p:grpSpPr>
        <p:sp>
          <p:nvSpPr>
            <p:cNvPr id="852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28596" y="1142990"/>
            <a:ext cx="32861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file1 &gt; file1.txt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echo file2 &gt; file2.txt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git status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add file1.txt file2.txt</a:t>
            </a: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add *.txt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git status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echo append &gt;&gt; file1.txt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git status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500694" y="571486"/>
            <a:ext cx="3286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Committing Changes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60" name="Google Shape;851;p31"/>
          <p:cNvGrpSpPr/>
          <p:nvPr/>
        </p:nvGrpSpPr>
        <p:grpSpPr>
          <a:xfrm>
            <a:off x="5643570" y="928676"/>
            <a:ext cx="2960453" cy="176025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14942" y="1428742"/>
            <a:ext cx="3286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“Initial commit”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git commit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</a:rPr>
              <a:t>oneline</a:t>
            </a:r>
            <a:endParaRPr lang="en-US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52;p35"/>
          <p:cNvGrpSpPr/>
          <p:nvPr/>
        </p:nvGrpSpPr>
        <p:grpSpPr>
          <a:xfrm>
            <a:off x="5857884" y="785800"/>
            <a:ext cx="1875837" cy="176025"/>
            <a:chOff x="4345425" y="2175475"/>
            <a:chExt cx="800750" cy="176025"/>
          </a:xfrm>
        </p:grpSpPr>
        <p:sp>
          <p:nvSpPr>
            <p:cNvPr id="1053" name="Google Shape;1053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5000628" y="428610"/>
            <a:ext cx="2851868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Commiting</a:t>
            </a:r>
            <a:br>
              <a:rPr lang="en" dirty="0" smtClean="0"/>
            </a:br>
            <a:r>
              <a:rPr lang="en" dirty="0" smtClean="0"/>
              <a:t>Best Practices</a:t>
            </a:r>
            <a:endParaRPr/>
          </a:p>
        </p:txBody>
      </p:sp>
      <p:grpSp>
        <p:nvGrpSpPr>
          <p:cNvPr id="3" name="Google Shape;1057;p35"/>
          <p:cNvGrpSpPr/>
          <p:nvPr/>
        </p:nvGrpSpPr>
        <p:grpSpPr>
          <a:xfrm>
            <a:off x="4929190" y="1285866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063;p35"/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71472" y="1571618"/>
            <a:ext cx="73741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dirty="0" smtClean="0"/>
              <a:t> Not too Big, not too Small</a:t>
            </a:r>
          </a:p>
          <a:p>
            <a:pPr marL="0" indent="0"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Font typeface="Arial" pitchFamily="34" charset="0"/>
              <a:buChar char="•"/>
            </a:pPr>
            <a:r>
              <a:rPr lang="en-US" dirty="0" smtClean="0"/>
              <a:t> Commit often, 5 to 10 times a day or more? Depending on the kind of work you are doing</a:t>
            </a:r>
          </a:p>
          <a:p>
            <a:pPr marL="0" indent="0"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Font typeface="Arial" pitchFamily="34" charset="0"/>
              <a:buChar char="•"/>
            </a:pPr>
            <a:r>
              <a:rPr lang="en-US" dirty="0" smtClean="0"/>
              <a:t> Always make a meaningful commit message</a:t>
            </a:r>
          </a:p>
          <a:p>
            <a:pPr marL="0" indent="0"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Font typeface="Arial" pitchFamily="34" charset="0"/>
              <a:buChar char="•"/>
            </a:pPr>
            <a:r>
              <a:rPr lang="en-US" dirty="0" smtClean="0"/>
              <a:t> Verb Tenses</a:t>
            </a:r>
          </a:p>
          <a:p>
            <a:pPr marL="0" indent="0">
              <a:buFont typeface="Arial" pitchFamily="34" charset="0"/>
              <a:buChar char="•"/>
            </a:pPr>
            <a:endParaRPr lang="en-US" dirty="0" smtClean="0"/>
          </a:p>
          <a:p>
            <a:pPr lvl="4">
              <a:buFont typeface="Courier New" pitchFamily="49" charset="0"/>
              <a:buChar char="o"/>
            </a:pPr>
            <a:r>
              <a:rPr lang="en-PH" dirty="0" smtClean="0"/>
              <a:t> </a:t>
            </a:r>
            <a:r>
              <a:rPr lang="en-PH" b="1" dirty="0" smtClean="0"/>
              <a:t>Present</a:t>
            </a:r>
            <a:r>
              <a:rPr lang="en-PH" dirty="0" smtClean="0"/>
              <a:t>: Fix the bug</a:t>
            </a:r>
          </a:p>
          <a:p>
            <a:pPr lvl="4">
              <a:buFont typeface="Courier New" pitchFamily="49" charset="0"/>
              <a:buChar char="o"/>
            </a:pPr>
            <a:r>
              <a:rPr lang="en-PH" dirty="0" smtClean="0"/>
              <a:t> </a:t>
            </a:r>
            <a:r>
              <a:rPr lang="en-PH" b="1" u="sng" dirty="0" smtClean="0"/>
              <a:t>Past</a:t>
            </a:r>
            <a:r>
              <a:rPr lang="en-PH" dirty="0" smtClean="0"/>
              <a:t>: Fixed the bug</a:t>
            </a:r>
          </a:p>
          <a:p>
            <a:pPr lvl="5">
              <a:buFont typeface="Arial" pitchFamily="34" charset="0"/>
              <a:buChar char="•"/>
            </a:pPr>
            <a:endParaRPr lang="en-US" dirty="0" smtClean="0"/>
          </a:p>
          <a:p>
            <a:pPr lvl="4">
              <a:buFont typeface="Courier New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52;p35"/>
          <p:cNvGrpSpPr/>
          <p:nvPr/>
        </p:nvGrpSpPr>
        <p:grpSpPr>
          <a:xfrm>
            <a:off x="5857884" y="785800"/>
            <a:ext cx="1875837" cy="176025"/>
            <a:chOff x="4345425" y="2175475"/>
            <a:chExt cx="800750" cy="176025"/>
          </a:xfrm>
        </p:grpSpPr>
        <p:sp>
          <p:nvSpPr>
            <p:cNvPr id="1053" name="Google Shape;1053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5000628" y="428610"/>
            <a:ext cx="2851868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Skipping</a:t>
            </a:r>
            <a:br>
              <a:rPr lang="en" dirty="0" smtClean="0"/>
            </a:br>
            <a:r>
              <a:rPr lang="en" dirty="0" smtClean="0"/>
              <a:t>the Stage Area</a:t>
            </a:r>
            <a:endParaRPr/>
          </a:p>
        </p:txBody>
      </p:sp>
      <p:grpSp>
        <p:nvGrpSpPr>
          <p:cNvPr id="3" name="Google Shape;1057;p35"/>
          <p:cNvGrpSpPr/>
          <p:nvPr/>
        </p:nvGrpSpPr>
        <p:grpSpPr>
          <a:xfrm>
            <a:off x="4929190" y="1285866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063;p35"/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71472" y="1571618"/>
            <a:ext cx="73741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dirty="0" smtClean="0"/>
              <a:t> Only skip the stage area if you are 100% sure and you know what you are doing</a:t>
            </a:r>
          </a:p>
          <a:p>
            <a:pPr marL="0" indent="0">
              <a:buFont typeface="Arial" pitchFamily="34" charset="0"/>
              <a:buChar char="•"/>
            </a:pPr>
            <a:endParaRPr lang="en-PH" dirty="0" smtClean="0"/>
          </a:p>
          <a:p>
            <a:pPr marL="0" indent="0"/>
            <a:r>
              <a:rPr lang="en-PH" i="1" dirty="0" smtClean="0">
                <a:solidFill>
                  <a:srgbClr val="002060"/>
                </a:solidFill>
              </a:rPr>
              <a:t>$ echo test &gt;&gt; file1.txt</a:t>
            </a:r>
          </a:p>
          <a:p>
            <a:pPr marL="0" indent="0"/>
            <a:endParaRPr lang="en-PH" i="1" dirty="0" smtClean="0">
              <a:solidFill>
                <a:srgbClr val="002060"/>
              </a:solidFill>
            </a:endParaRPr>
          </a:p>
          <a:p>
            <a:pPr marL="0" indent="0"/>
            <a:r>
              <a:rPr lang="en-PH" i="1" dirty="0" smtClean="0">
                <a:solidFill>
                  <a:srgbClr val="002060"/>
                </a:solidFill>
              </a:rPr>
              <a:t>$ git commit -am “&lt;message&gt;”</a:t>
            </a:r>
          </a:p>
          <a:p>
            <a:pPr marL="0" indent="0"/>
            <a:endParaRPr lang="en-PH" i="1" dirty="0" smtClean="0">
              <a:solidFill>
                <a:srgbClr val="002060"/>
              </a:solidFill>
            </a:endParaRPr>
          </a:p>
          <a:p>
            <a:pPr marL="0" indent="0"/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commit -a -m “&lt;message&gt;”</a:t>
            </a:r>
          </a:p>
          <a:p>
            <a:pPr marL="0" indent="0"/>
            <a:endParaRPr lang="en-PH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99% of the time, you need to stage and review your code before committing to the repository area</a:t>
            </a:r>
            <a:endParaRPr lang="en-US" dirty="0" smtClean="0">
              <a:solidFill>
                <a:schemeClr val="bg2"/>
              </a:solidFill>
            </a:endParaRPr>
          </a:p>
          <a:p>
            <a:pPr lvl="4">
              <a:buFont typeface="Courier New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Renaming / Moving Files</a:t>
            </a:r>
            <a:endParaRPr sz="2400"/>
          </a:p>
        </p:txBody>
      </p:sp>
      <p:sp>
        <p:nvSpPr>
          <p:cNvPr id="58" name="TextBox 57"/>
          <p:cNvSpPr txBox="1"/>
          <p:nvPr/>
        </p:nvSpPr>
        <p:spPr>
          <a:xfrm>
            <a:off x="428596" y="1428742"/>
            <a:ext cx="32861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hello &gt; hello.txt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“Added hello.txt”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mv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hello.txt newhello.txt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“Renamed hello.txt” 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6072198" y="571486"/>
            <a:ext cx="21431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Ignoring Files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5857884" y="928676"/>
            <a:ext cx="2428892" cy="176025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14942" y="1428742"/>
            <a:ext cx="32861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Some files are meant to be ignored by Git. </a:t>
            </a:r>
            <a:r>
              <a:rPr lang="en-PH" i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(ex. Log files, Binaries)</a:t>
            </a:r>
          </a:p>
          <a:p>
            <a:pPr>
              <a:buFont typeface="Arial" pitchFamily="34" charset="0"/>
              <a:buChar char="•"/>
            </a:pP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If the file you want to ignore is already in the repository, .</a:t>
            </a:r>
            <a:r>
              <a:rPr lang="en-PH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gitignore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won’t work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mkdir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logs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hello &gt; logs/dev.log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logs/ &gt; .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gitignore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gitignore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“Added .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gitignore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oogle Shape;851;p31"/>
          <p:cNvGrpSpPr/>
          <p:nvPr/>
        </p:nvGrpSpPr>
        <p:grpSpPr>
          <a:xfrm>
            <a:off x="428596" y="928676"/>
            <a:ext cx="3357586" cy="176025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Short Status</a:t>
            </a:r>
            <a:endParaRPr sz="2400"/>
          </a:p>
        </p:txBody>
      </p:sp>
      <p:sp>
        <p:nvSpPr>
          <p:cNvPr id="58" name="TextBox 57"/>
          <p:cNvSpPr txBox="1"/>
          <p:nvPr/>
        </p:nvSpPr>
        <p:spPr>
          <a:xfrm>
            <a:off x="428596" y="1285866"/>
            <a:ext cx="32861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sky &gt;&gt; file1.txt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sky &gt; file3.txt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 -s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 -s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ocean &gt;&gt; file1.txt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 -s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Left Column: </a:t>
            </a:r>
            <a:r>
              <a:rPr lang="en-PH" u="sng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Staging Area</a:t>
            </a:r>
          </a:p>
          <a:p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Right Column: </a:t>
            </a:r>
            <a:r>
              <a:rPr lang="en-PH" u="sng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Working Directory</a:t>
            </a:r>
          </a:p>
          <a:p>
            <a:endParaRPr lang="en-PH" u="sng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- Added</a:t>
            </a:r>
          </a:p>
          <a:p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- Modified</a:t>
            </a:r>
          </a:p>
          <a:p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- Deleted</a:t>
            </a:r>
          </a:p>
          <a:p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- Untracked</a:t>
            </a: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072066" y="642924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Viewing the Staged and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Unstaged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Changes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643570" y="1357304"/>
            <a:ext cx="2960453" cy="176025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143504" y="1714494"/>
            <a:ext cx="3286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Always review what you in the staging area before you commit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--staged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1071538" y="928676"/>
            <a:ext cx="2143140" cy="176025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714348" y="1000114"/>
            <a:ext cx="2943687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Visual Diff Tools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14348" y="1571618"/>
            <a:ext cx="7704000" cy="2324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Examples: KDiff3, P4Merge, </a:t>
            </a:r>
            <a:r>
              <a:rPr lang="en-PH" dirty="0" err="1" smtClean="0">
                <a:solidFill>
                  <a:schemeClr val="bg2"/>
                </a:solidFill>
              </a:rPr>
              <a:t>WinMerge</a:t>
            </a:r>
            <a:r>
              <a:rPr lang="en-PH" dirty="0" smtClean="0">
                <a:solidFill>
                  <a:schemeClr val="bg2"/>
                </a:solidFill>
              </a:rPr>
              <a:t>, </a:t>
            </a:r>
            <a:r>
              <a:rPr lang="en-PH" b="1" u="sng" dirty="0" err="1" smtClean="0">
                <a:solidFill>
                  <a:schemeClr val="bg2"/>
                </a:solidFill>
              </a:rPr>
              <a:t>VSCode</a:t>
            </a:r>
            <a:endParaRPr lang="en-PH" b="1" u="sng" dirty="0" smtClean="0">
              <a:solidFill>
                <a:schemeClr val="bg2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b="1" u="sng" dirty="0" smtClean="0">
              <a:solidFill>
                <a:schemeClr val="bg2"/>
              </a:solidFill>
            </a:endParaRPr>
          </a:p>
          <a:p>
            <a:pPr marL="0" indent="0">
              <a:buClr>
                <a:schemeClr val="dk2"/>
              </a:buClr>
              <a:buSzPts val="1100"/>
            </a:pPr>
            <a:endParaRPr lang="en-PH" b="1" u="sng" dirty="0" smtClean="0">
              <a:solidFill>
                <a:schemeClr val="bg2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</a:rPr>
              <a:t>diff.tool</a:t>
            </a: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PH" i="1" dirty="0" err="1" smtClean="0">
                <a:solidFill>
                  <a:srgbClr val="002060"/>
                </a:solidFill>
              </a:rPr>
              <a:t>vscode</a:t>
            </a: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</a:rPr>
              <a:t>difftool.vscode.cmd</a:t>
            </a:r>
            <a:r>
              <a:rPr lang="en-PH" i="1" dirty="0" smtClean="0">
                <a:solidFill>
                  <a:srgbClr val="002060"/>
                </a:solidFill>
              </a:rPr>
              <a:t> “code --wait --diff $LOCAL $REMOTE”</a:t>
            </a: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-e</a:t>
            </a: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difftool</a:t>
            </a:r>
            <a:r>
              <a:rPr lang="en-PH" i="1" dirty="0" smtClean="0">
                <a:solidFill>
                  <a:srgbClr val="002060"/>
                </a:solidFill>
              </a:rPr>
              <a:t> --staged</a:t>
            </a: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difftool</a:t>
            </a: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Viewing the History</a:t>
            </a:r>
            <a:endParaRPr sz="2400"/>
          </a:p>
        </p:txBody>
      </p:sp>
      <p:sp>
        <p:nvSpPr>
          <p:cNvPr id="58" name="TextBox 57"/>
          <p:cNvSpPr txBox="1"/>
          <p:nvPr/>
        </p:nvSpPr>
        <p:spPr>
          <a:xfrm>
            <a:off x="428596" y="1428742"/>
            <a:ext cx="357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</a:t>
            </a:r>
          </a:p>
          <a:p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--reverse</a:t>
            </a:r>
          </a:p>
          <a:p>
            <a:pPr>
              <a:buFont typeface="Courier New" pitchFamily="49" charset="0"/>
              <a:buChar char="o"/>
            </a:pP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357818" y="571486"/>
            <a:ext cx="3286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Viewing a Commit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857884" y="928676"/>
            <a:ext cx="2428892" cy="176025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14942" y="1428742"/>
            <a:ext cx="3286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show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show HEAD~1</a:t>
            </a:r>
          </a:p>
        </p:txBody>
      </p:sp>
      <p:grpSp>
        <p:nvGrpSpPr>
          <p:cNvPr id="3" name="Google Shape;851;p31"/>
          <p:cNvGrpSpPr/>
          <p:nvPr/>
        </p:nvGrpSpPr>
        <p:grpSpPr>
          <a:xfrm>
            <a:off x="428596" y="928676"/>
            <a:ext cx="3357586" cy="176025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Unstaging Files</a:t>
            </a:r>
            <a:endParaRPr sz="2400"/>
          </a:p>
        </p:txBody>
      </p:sp>
      <p:sp>
        <p:nvSpPr>
          <p:cNvPr id="58" name="TextBox 57"/>
          <p:cNvSpPr txBox="1"/>
          <p:nvPr/>
        </p:nvSpPr>
        <p:spPr>
          <a:xfrm>
            <a:off x="428596" y="1428742"/>
            <a:ext cx="3571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restore --staged file3.txt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restore --staged *.txt</a:t>
            </a: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restore --staged .</a:t>
            </a: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 -s</a:t>
            </a:r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Discarding Local Chan</a:t>
            </a:r>
            <a:r>
              <a:rPr lang="en-US" sz="2400" b="1" dirty="0" err="1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ges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072066" y="928676"/>
            <a:ext cx="3929090" cy="214314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14942" y="1428742"/>
            <a:ext cx="32861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restore .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clean -help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clean 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df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 -s</a:t>
            </a:r>
          </a:p>
        </p:txBody>
      </p:sp>
      <p:grpSp>
        <p:nvGrpSpPr>
          <p:cNvPr id="3" name="Google Shape;851;p31"/>
          <p:cNvGrpSpPr/>
          <p:nvPr/>
        </p:nvGrpSpPr>
        <p:grpSpPr>
          <a:xfrm>
            <a:off x="428596" y="928676"/>
            <a:ext cx="3357586" cy="176025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642910" y="928676"/>
            <a:ext cx="6713934" cy="214314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Restoring a File to an Earlier Version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14348" y="1357304"/>
            <a:ext cx="7704000" cy="3253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rm</a:t>
            </a:r>
            <a:r>
              <a:rPr lang="en-PH" i="1" dirty="0" smtClean="0">
                <a:solidFill>
                  <a:srgbClr val="002060"/>
                </a:solidFill>
              </a:rPr>
              <a:t> newhello.txt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status -s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commit -m “Deleted newhello.txt”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</a:rPr>
              <a:t>oneline</a:t>
            </a: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restore -help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restore --source=HEAD~1 newhello.txt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status -s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commit -m “Restored newhello.txt”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</a:rPr>
              <a:t>oneline</a:t>
            </a: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30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Git?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/>
              <a:t> Most popular Version Control System</a:t>
            </a:r>
          </a:p>
          <a:p>
            <a:pPr marL="0" indent="0">
              <a:buClr>
                <a:schemeClr val="dk2"/>
              </a:buClr>
              <a:buSzPts val="1100"/>
            </a:pPr>
            <a:endParaRPr lang="en-PH" dirty="0" smtClean="0"/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/>
              <a:t> Records changes made to our code over time in a special database called Repository</a:t>
            </a:r>
          </a:p>
          <a:p>
            <a:pPr marL="457200" lvl="1" indent="0">
              <a:buSzPts val="1100"/>
            </a:pPr>
            <a:r>
              <a:rPr lang="en-PH" dirty="0" smtClean="0"/>
              <a:t> using repository, you can look at our project history and see who has made changes, what and when.</a:t>
            </a:r>
          </a:p>
          <a:p>
            <a:pPr marL="457200" lvl="1" indent="0">
              <a:buSzPts val="1100"/>
            </a:pPr>
            <a:r>
              <a:rPr lang="en-PH" dirty="0" smtClean="0"/>
              <a:t> we can also revert our project to an earlier state</a:t>
            </a:r>
          </a:p>
          <a:p>
            <a:pPr marL="0" indent="0">
              <a:buClr>
                <a:schemeClr val="dk2"/>
              </a:buClr>
              <a:buSzPts val="1100"/>
            </a:pPr>
            <a:endParaRPr lang="en-PH" dirty="0" smtClean="0"/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/>
              <a:t> Without version control system, you have to copy all the project’s files/folders especially when making an updates or enhancements.</a:t>
            </a:r>
          </a:p>
          <a:p>
            <a:pPr marL="0" indent="0">
              <a:buClr>
                <a:schemeClr val="dk2"/>
              </a:buClr>
              <a:buSzPts val="1100"/>
            </a:pPr>
            <a:endParaRPr lang="en-PH" dirty="0" smtClean="0"/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/>
              <a:t> Using </a:t>
            </a:r>
            <a:r>
              <a:rPr lang="en-PH" u="sng" dirty="0" smtClean="0"/>
              <a:t>Version Control System</a:t>
            </a:r>
            <a:r>
              <a:rPr lang="en-PH" dirty="0" smtClean="0"/>
              <a:t>, we can track history of our project and work together</a:t>
            </a:r>
          </a:p>
          <a:p>
            <a:pPr marL="0" indent="0">
              <a:buClr>
                <a:schemeClr val="dk2"/>
              </a:buClr>
              <a:buSzPts val="1100"/>
            </a:pPr>
            <a:endParaRPr lang="en-PH" dirty="0" smtClean="0"/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/>
              <a:t> Version Control System has two categories:</a:t>
            </a:r>
          </a:p>
          <a:p>
            <a:pPr marL="457200" lvl="1" indent="0">
              <a:buSzPts val="1100"/>
            </a:pPr>
            <a:r>
              <a:rPr lang="en-PH" dirty="0" smtClean="0"/>
              <a:t> </a:t>
            </a:r>
            <a:r>
              <a:rPr lang="en-PH" b="1" dirty="0" smtClean="0"/>
              <a:t>Centralized</a:t>
            </a:r>
            <a:r>
              <a:rPr lang="en-PH" dirty="0" smtClean="0"/>
              <a:t> – all team members connect to a central server to get the latest copy of source code. 	Example: </a:t>
            </a:r>
            <a:r>
              <a:rPr lang="en-PH" i="1" dirty="0" smtClean="0"/>
              <a:t>Subversion, Team Foundation Server</a:t>
            </a:r>
          </a:p>
          <a:p>
            <a:pPr marL="457200" lvl="1" indent="0">
              <a:buSzPts val="1100"/>
            </a:pPr>
            <a:r>
              <a:rPr lang="en-PH" dirty="0" smtClean="0"/>
              <a:t> </a:t>
            </a:r>
            <a:r>
              <a:rPr lang="en-PH" b="1" dirty="0" smtClean="0"/>
              <a:t>Distributed</a:t>
            </a:r>
            <a:r>
              <a:rPr lang="en-PH" dirty="0" smtClean="0"/>
              <a:t> – all team members has a copy of the project / source code on their machine. </a:t>
            </a:r>
          </a:p>
          <a:p>
            <a:pPr marL="457200" lvl="1" indent="0">
              <a:buSzPts val="1100"/>
              <a:buNone/>
            </a:pPr>
            <a:r>
              <a:rPr lang="en-PH" dirty="0" smtClean="0"/>
              <a:t>	Example: </a:t>
            </a:r>
            <a:r>
              <a:rPr lang="en-PH" i="1" dirty="0" smtClean="0"/>
              <a:t>Git, Mercurial</a:t>
            </a:r>
          </a:p>
        </p:txBody>
      </p:sp>
      <p:grpSp>
        <p:nvGrpSpPr>
          <p:cNvPr id="825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5" name="Google Shape;1225;p39"/>
          <p:cNvGrpSpPr/>
          <p:nvPr/>
        </p:nvGrpSpPr>
        <p:grpSpPr>
          <a:xfrm>
            <a:off x="3428992" y="2285998"/>
            <a:ext cx="2190131" cy="176025"/>
            <a:chOff x="4345425" y="2175475"/>
            <a:chExt cx="800750" cy="176025"/>
          </a:xfrm>
        </p:grpSpPr>
        <p:sp>
          <p:nvSpPr>
            <p:cNvPr id="1226" name="Google Shape;1226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39"/>
          <p:cNvGrpSpPr/>
          <p:nvPr/>
        </p:nvGrpSpPr>
        <p:grpSpPr>
          <a:xfrm>
            <a:off x="3714744" y="2786064"/>
            <a:ext cx="1677491" cy="176025"/>
            <a:chOff x="4345425" y="2175475"/>
            <a:chExt cx="800750" cy="176025"/>
          </a:xfrm>
        </p:grpSpPr>
        <p:sp>
          <p:nvSpPr>
            <p:cNvPr id="1229" name="Google Shape;1229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7" name="Google Shape;1237;p39"/>
          <p:cNvSpPr txBox="1">
            <a:spLocks noGrp="1"/>
          </p:cNvSpPr>
          <p:nvPr>
            <p:ph type="title"/>
          </p:nvPr>
        </p:nvSpPr>
        <p:spPr>
          <a:xfrm>
            <a:off x="3214678" y="1928808"/>
            <a:ext cx="2697600" cy="11436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15 minutes</a:t>
            </a:r>
            <a:br>
              <a:rPr lang="en" dirty="0" smtClean="0"/>
            </a:br>
            <a:r>
              <a:rPr lang="en" dirty="0" smtClean="0"/>
              <a:t>break</a:t>
            </a:r>
            <a:endParaRPr/>
          </a:p>
        </p:txBody>
      </p:sp>
      <p:sp>
        <p:nvSpPr>
          <p:cNvPr id="1238" name="Google Shape;1238;p39"/>
          <p:cNvSpPr/>
          <p:nvPr/>
        </p:nvSpPr>
        <p:spPr>
          <a:xfrm>
            <a:off x="7335175" y="3492600"/>
            <a:ext cx="1030054" cy="1376819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9"/>
          <p:cNvSpPr/>
          <p:nvPr/>
        </p:nvSpPr>
        <p:spPr>
          <a:xfrm rot="9797852">
            <a:off x="544930" y="949988"/>
            <a:ext cx="1030058" cy="1376825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Viewing the History</a:t>
            </a:r>
            <a:endParaRPr sz="2400"/>
          </a:p>
        </p:txBody>
      </p:sp>
      <p:sp>
        <p:nvSpPr>
          <p:cNvPr id="58" name="TextBox 57"/>
          <p:cNvSpPr txBox="1"/>
          <p:nvPr/>
        </p:nvSpPr>
        <p:spPr>
          <a:xfrm>
            <a:off x="428596" y="1428742"/>
            <a:ext cx="3571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--stat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--stat</a:t>
            </a: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Filtering the History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572132" y="928676"/>
            <a:ext cx="3000396" cy="285752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14942" y="1428742"/>
            <a:ext cx="32861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--author=“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Houwaey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--after=“2022-04-16”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--after=“yesterday”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--after=“one day ago”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grep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=“hello.txt”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grep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=“ hello.txt”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428596" y="928676"/>
            <a:ext cx="3357586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Aliases</a:t>
            </a:r>
            <a:endParaRPr sz="2400"/>
          </a:p>
        </p:txBody>
      </p:sp>
      <p:sp>
        <p:nvSpPr>
          <p:cNvPr id="58" name="TextBox 57"/>
          <p:cNvSpPr txBox="1"/>
          <p:nvPr/>
        </p:nvSpPr>
        <p:spPr>
          <a:xfrm>
            <a:off x="285720" y="1428742"/>
            <a:ext cx="37862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--global alias.st “status -s”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alias.l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“log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--global alias.la “log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--all”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--global alias.lag “log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--all --graph”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alias.unstage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“restore --staged .”</a:t>
            </a:r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Viewing a Commit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572132" y="928676"/>
            <a:ext cx="3000396" cy="285752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14942" y="1428742"/>
            <a:ext cx="3286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show HEAD~2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show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</p:txBody>
      </p:sp>
      <p:grpSp>
        <p:nvGrpSpPr>
          <p:cNvPr id="3" name="Google Shape;851;p31"/>
          <p:cNvGrpSpPr/>
          <p:nvPr/>
        </p:nvGrpSpPr>
        <p:grpSpPr>
          <a:xfrm>
            <a:off x="1357290" y="928676"/>
            <a:ext cx="1500198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Checking Out a Commit</a:t>
            </a:r>
            <a:endParaRPr sz="2400"/>
          </a:p>
        </p:txBody>
      </p:sp>
      <p:sp>
        <p:nvSpPr>
          <p:cNvPr id="58" name="TextBox 57"/>
          <p:cNvSpPr txBox="1"/>
          <p:nvPr/>
        </p:nvSpPr>
        <p:spPr>
          <a:xfrm>
            <a:off x="285720" y="1428742"/>
            <a:ext cx="3786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checkout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checkout master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Restoring a Deleted File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143504" y="928676"/>
            <a:ext cx="3714776" cy="285752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000628" y="1428742"/>
            <a:ext cx="41433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rm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file1.txt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ls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“Accidentally removed file1.txt”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checkout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ref_commit_id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file_to_restore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ls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“Restored file1.txt”</a:t>
            </a:r>
          </a:p>
        </p:txBody>
      </p:sp>
      <p:grpSp>
        <p:nvGrpSpPr>
          <p:cNvPr id="3" name="Google Shape;851;p31"/>
          <p:cNvGrpSpPr/>
          <p:nvPr/>
        </p:nvGrpSpPr>
        <p:grpSpPr>
          <a:xfrm>
            <a:off x="357158" y="928676"/>
            <a:ext cx="350046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Finding the Author of the Line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85720" y="1428742"/>
            <a:ext cx="37862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blame file1.txt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blame -e file1.txt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blame -L 2 file1.txt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blame -L 1,2 file1.txt</a:t>
            </a: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Tagging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6215074" y="928676"/>
            <a:ext cx="1714512" cy="285752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072066" y="1428742"/>
            <a:ext cx="407193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i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Tag is just a reference or a pointer to a particular commit</a:t>
            </a:r>
          </a:p>
          <a:p>
            <a:pPr>
              <a:buFont typeface="Arial" pitchFamily="34" charset="0"/>
              <a:buChar char="•"/>
            </a:pPr>
            <a:endParaRPr lang="en-PH" i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v1.0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v1.0.1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checkout v1.0.1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-n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-d v1.2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Annotated tag</a:t>
            </a:r>
          </a:p>
          <a:p>
            <a:endParaRPr lang="en-PH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-a v1.1 -m “My version 1.1”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-a v1.2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 -m “My version 1.2”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-n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show v1.1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-d v1.1 v1.2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357158" y="857238"/>
            <a:ext cx="350046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225;p39"/>
          <p:cNvGrpSpPr/>
          <p:nvPr/>
        </p:nvGrpSpPr>
        <p:grpSpPr>
          <a:xfrm>
            <a:off x="3428992" y="2285998"/>
            <a:ext cx="2190131" cy="176025"/>
            <a:chOff x="4345425" y="2175475"/>
            <a:chExt cx="800750" cy="176025"/>
          </a:xfrm>
        </p:grpSpPr>
        <p:sp>
          <p:nvSpPr>
            <p:cNvPr id="1226" name="Google Shape;1226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228;p39"/>
          <p:cNvGrpSpPr/>
          <p:nvPr/>
        </p:nvGrpSpPr>
        <p:grpSpPr>
          <a:xfrm>
            <a:off x="3714744" y="2786064"/>
            <a:ext cx="1677491" cy="176025"/>
            <a:chOff x="4345425" y="2175475"/>
            <a:chExt cx="800750" cy="176025"/>
          </a:xfrm>
        </p:grpSpPr>
        <p:sp>
          <p:nvSpPr>
            <p:cNvPr id="1229" name="Google Shape;1229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7" name="Google Shape;1237;p39"/>
          <p:cNvSpPr txBox="1">
            <a:spLocks noGrp="1"/>
          </p:cNvSpPr>
          <p:nvPr>
            <p:ph type="title"/>
          </p:nvPr>
        </p:nvSpPr>
        <p:spPr>
          <a:xfrm>
            <a:off x="3214678" y="1928808"/>
            <a:ext cx="2697600" cy="11436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 minutes</a:t>
            </a:r>
            <a:br>
              <a:rPr lang="en" dirty="0" smtClean="0"/>
            </a:br>
            <a:r>
              <a:rPr lang="en" dirty="0" smtClean="0"/>
              <a:t>break</a:t>
            </a:r>
            <a:endParaRPr/>
          </a:p>
        </p:txBody>
      </p:sp>
      <p:sp>
        <p:nvSpPr>
          <p:cNvPr id="1238" name="Google Shape;1238;p39"/>
          <p:cNvSpPr/>
          <p:nvPr/>
        </p:nvSpPr>
        <p:spPr>
          <a:xfrm>
            <a:off x="7335175" y="3492600"/>
            <a:ext cx="1030054" cy="1376819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9"/>
          <p:cNvSpPr/>
          <p:nvPr/>
        </p:nvSpPr>
        <p:spPr>
          <a:xfrm rot="9797852">
            <a:off x="544930" y="949988"/>
            <a:ext cx="1030058" cy="1376825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714348" y="928676"/>
            <a:ext cx="1872117" cy="285752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Branches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14348" y="1500180"/>
            <a:ext cx="7704000" cy="2467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sz="1600" dirty="0" smtClean="0"/>
              <a:t>Common name / Prefix of branches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sz="1600" dirty="0" smtClean="0"/>
              <a:t> Master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sz="1600" dirty="0" smtClean="0"/>
              <a:t> Release </a:t>
            </a:r>
            <a:r>
              <a:rPr lang="en-PH" sz="1600" i="1" dirty="0" smtClean="0"/>
              <a:t>(ex. release/account-management)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sz="1600" dirty="0" smtClean="0"/>
              <a:t> Feature </a:t>
            </a:r>
            <a:r>
              <a:rPr lang="en-PH" sz="1600" i="1" dirty="0" smtClean="0"/>
              <a:t>(ex. feature/login-form)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sz="1600" dirty="0" smtClean="0"/>
              <a:t> </a:t>
            </a:r>
            <a:r>
              <a:rPr lang="en-PH" sz="1600" dirty="0" err="1" smtClean="0"/>
              <a:t>Bugfix</a:t>
            </a:r>
            <a:r>
              <a:rPr lang="en-PH" sz="1600" dirty="0" smtClean="0"/>
              <a:t> </a:t>
            </a:r>
            <a:r>
              <a:rPr lang="en-PH" sz="1600" i="1" dirty="0" smtClean="0"/>
              <a:t>(ex. </a:t>
            </a:r>
            <a:r>
              <a:rPr lang="en-PH" sz="1600" i="1" dirty="0" err="1" smtClean="0"/>
              <a:t>bugfix</a:t>
            </a:r>
            <a:r>
              <a:rPr lang="en-PH" sz="1600" i="1" dirty="0" smtClean="0"/>
              <a:t>/change-password)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sz="1600" dirty="0" smtClean="0"/>
              <a:t> </a:t>
            </a:r>
            <a:r>
              <a:rPr lang="en-PH" sz="1600" dirty="0" err="1" smtClean="0"/>
              <a:t>Hotfix</a:t>
            </a:r>
            <a:r>
              <a:rPr lang="en-PH" sz="1600" dirty="0" smtClean="0"/>
              <a:t> </a:t>
            </a:r>
            <a:r>
              <a:rPr lang="en-PH" sz="1600" i="1" dirty="0" smtClean="0"/>
              <a:t>(ex. </a:t>
            </a:r>
            <a:r>
              <a:rPr lang="en-PH" sz="1600" i="1" dirty="0" err="1" smtClean="0"/>
              <a:t>hotfix</a:t>
            </a:r>
            <a:r>
              <a:rPr lang="en-PH" sz="1600" i="1" dirty="0" smtClean="0"/>
              <a:t>/send-email)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urier New" pitchFamily="49" charset="0"/>
              <a:buChar char="o"/>
            </a:pPr>
            <a:endParaRPr lang="en-PH" sz="16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PH" sz="1600" dirty="0" smtClean="0"/>
              <a:t>Branching in Git is fast because it doesn’t need to copy the whole source code just to create a new branch</a:t>
            </a:r>
            <a:endParaRPr sz="1600"/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Work with Branches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85720" y="1428742"/>
            <a:ext cx="37862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branch feature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branch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status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checkout feature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feature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branch -m feature </a:t>
            </a:r>
            <a:r>
              <a:rPr lang="en-PH" i="1" dirty="0" err="1" smtClean="0">
                <a:solidFill>
                  <a:srgbClr val="002060"/>
                </a:solidFill>
              </a:rPr>
              <a:t>feature</a:t>
            </a:r>
            <a:r>
              <a:rPr lang="en-PH" i="1" dirty="0" smtClean="0">
                <a:solidFill>
                  <a:srgbClr val="002060"/>
                </a:solidFill>
              </a:rPr>
              <a:t>/login-form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file4 &gt; file4.txt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“Added file4.txt”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</a:rPr>
              <a:t>oneline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</a:rPr>
              <a:t>oneline</a:t>
            </a:r>
            <a:r>
              <a:rPr lang="en-PH" i="1" dirty="0" smtClean="0">
                <a:solidFill>
                  <a:srgbClr val="002060"/>
                </a:solidFill>
              </a:rPr>
              <a:t> --all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branch -d feature/login-form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branch -D feature/login-form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72066" y="1428742"/>
            <a:ext cx="40719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switch master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master..feature/login-form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master..feature/login-form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master..feature/login-form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feature/login-form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--name-only feature/login-form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--name-status feature/login-form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--name-status master..feature/login-form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785786" y="857238"/>
            <a:ext cx="278608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Comparing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Branches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5" name="Google Shape;851;p31"/>
          <p:cNvGrpSpPr/>
          <p:nvPr/>
        </p:nvGrpSpPr>
        <p:grpSpPr>
          <a:xfrm>
            <a:off x="5572132" y="857238"/>
            <a:ext cx="2786082" cy="285752"/>
            <a:chOff x="4345425" y="2175475"/>
            <a:chExt cx="800750" cy="176025"/>
          </a:xfrm>
        </p:grpSpPr>
        <p:sp>
          <p:nvSpPr>
            <p:cNvPr id="16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Stashing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85720" y="1142990"/>
            <a:ext cx="3786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feature/login-form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“some changes” &gt;&gt; file1.txt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“Updated file1.txt”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stash &gt;&gt; file1.txt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FF0000"/>
                </a:solidFill>
              </a:rPr>
              <a:t>$ git switch feature/login-form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stash push -m “Stash example”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stash list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feature/login-form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untracked &gt; stash.txt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FF0000"/>
                </a:solidFill>
              </a:rPr>
              <a:t>$ git stash push -m “Stash untracked”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stash push -am “Stash untracked”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stash push --all -m “Stash untracked”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stash push -a -m “Stashed untracked”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-help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list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stash show stash@{1}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show 1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apply 1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stash pop 0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list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drop 0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list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stash clear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1500166" y="857238"/>
            <a:ext cx="135732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714348" y="928676"/>
            <a:ext cx="1872117" cy="285752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Merging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14348" y="1285866"/>
            <a:ext cx="7704000" cy="3857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2"/>
              </a:buClr>
              <a:buSzPts val="1100"/>
            </a:pPr>
            <a:r>
              <a:rPr lang="en-PH" sz="1600" b="1" dirty="0" smtClean="0"/>
              <a:t>Fast-forward Merges </a:t>
            </a:r>
            <a:r>
              <a:rPr lang="en-PH" sz="1600" i="1" dirty="0" smtClean="0"/>
              <a:t>(if branches have not diverged)</a:t>
            </a:r>
          </a:p>
          <a:p>
            <a:pPr marL="800100" lvl="1" indent="-342900">
              <a:buSzPts val="1100"/>
            </a:pPr>
            <a:r>
              <a:rPr lang="en-PH" sz="1600" i="1" dirty="0" smtClean="0"/>
              <a:t>Example: merge the changes from feature branch to master</a:t>
            </a:r>
          </a:p>
          <a:p>
            <a:pPr marL="800100" lvl="1" indent="-342900">
              <a:buSzPts val="1100"/>
            </a:pPr>
            <a:r>
              <a:rPr lang="en-PH" sz="1600" dirty="0" smtClean="0"/>
              <a:t>The old way is to copy all the changes one by one. The only problem is what if we have thousands of files?</a:t>
            </a:r>
          </a:p>
          <a:p>
            <a:pPr marL="800100" lvl="1" indent="-342900">
              <a:buSzPts val="1100"/>
            </a:pPr>
            <a:endParaRPr lang="en-PH" sz="1600" dirty="0" smtClean="0"/>
          </a:p>
          <a:p>
            <a:pPr marL="342900" indent="-342900">
              <a:buSzPts val="1100"/>
            </a:pPr>
            <a:r>
              <a:rPr lang="en-PH" sz="1600" b="1" dirty="0" smtClean="0"/>
              <a:t>3-Way Merges </a:t>
            </a:r>
            <a:r>
              <a:rPr lang="en-PH" sz="1600" i="1" dirty="0" smtClean="0"/>
              <a:t>(if branches have diverged)</a:t>
            </a:r>
          </a:p>
          <a:p>
            <a:pPr marL="800100" lvl="1" indent="-342900">
              <a:buSzPts val="1100"/>
            </a:pPr>
            <a:r>
              <a:rPr lang="en-PH" sz="1600" dirty="0" smtClean="0"/>
              <a:t>Example</a:t>
            </a:r>
            <a:br>
              <a:rPr lang="en-PH" sz="1600" dirty="0" smtClean="0"/>
            </a:br>
            <a:r>
              <a:rPr lang="en-PH" sz="1600" dirty="0" smtClean="0"/>
              <a:t>1. John cloned their project’s repository </a:t>
            </a:r>
            <a:r>
              <a:rPr lang="en-PH" sz="1600" i="1" dirty="0" smtClean="0"/>
              <a:t>(via master branch)</a:t>
            </a:r>
          </a:p>
          <a:p>
            <a:pPr marL="800100" lvl="1" indent="-342900">
              <a:buSzPts val="1100"/>
              <a:buNone/>
            </a:pPr>
            <a:r>
              <a:rPr lang="en-PH" sz="1600" dirty="0" smtClean="0"/>
              <a:t>	2. Amy made some changes and applied it to master branch </a:t>
            </a:r>
            <a:r>
              <a:rPr lang="en-PH" sz="1600" i="1" dirty="0" smtClean="0"/>
              <a:t>(remote)</a:t>
            </a:r>
          </a:p>
          <a:p>
            <a:pPr marL="800100" lvl="1" indent="-342900">
              <a:buSzPts val="1100"/>
              <a:buNone/>
            </a:pPr>
            <a:r>
              <a:rPr lang="en-PH" sz="1600" dirty="0" smtClean="0"/>
              <a:t>	3. John wants to merge his changes to master but he don’t have the latest copy of the master branch </a:t>
            </a:r>
            <a:r>
              <a:rPr lang="en-PH" sz="1600" i="1" dirty="0" smtClean="0"/>
              <a:t>(which was updated by Amy)</a:t>
            </a:r>
            <a:endParaRPr sz="1600" i="1"/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97;p32"/>
          <p:cNvGrpSpPr/>
          <p:nvPr/>
        </p:nvGrpSpPr>
        <p:grpSpPr>
          <a:xfrm rot="807122">
            <a:off x="5649475" y="860577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785786" y="1371025"/>
            <a:ext cx="3429023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Why Git?</a:t>
            </a:r>
            <a:endParaRPr sz="4800"/>
          </a:p>
        </p:txBody>
      </p:sp>
      <p:sp>
        <p:nvSpPr>
          <p:cNvPr id="905" name="Google Shape;905;p32"/>
          <p:cNvSpPr txBox="1">
            <a:spLocks noGrp="1"/>
          </p:cNvSpPr>
          <p:nvPr>
            <p:ph type="body" idx="1"/>
          </p:nvPr>
        </p:nvSpPr>
        <p:spPr>
          <a:xfrm>
            <a:off x="1142976" y="2571750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1600"/>
              </a:spcAft>
            </a:pPr>
            <a:r>
              <a:rPr lang="en-PH" dirty="0" smtClean="0"/>
              <a:t> Free</a:t>
            </a:r>
          </a:p>
          <a:p>
            <a:pPr marL="0" indent="0" algn="l">
              <a:lnSpc>
                <a:spcPct val="100000"/>
              </a:lnSpc>
              <a:spcAft>
                <a:spcPts val="1600"/>
              </a:spcAft>
            </a:pPr>
            <a:r>
              <a:rPr lang="en-PH" dirty="0" smtClean="0"/>
              <a:t> Open Source</a:t>
            </a:r>
          </a:p>
          <a:p>
            <a:pPr marL="0" indent="0" algn="l">
              <a:lnSpc>
                <a:spcPct val="100000"/>
              </a:lnSpc>
              <a:spcAft>
                <a:spcPts val="1600"/>
              </a:spcAft>
            </a:pPr>
            <a:r>
              <a:rPr lang="en-PH" smtClean="0"/>
              <a:t> Super Fast</a:t>
            </a:r>
          </a:p>
          <a:p>
            <a:pPr marL="0" indent="0" algn="l">
              <a:lnSpc>
                <a:spcPct val="100000"/>
              </a:lnSpc>
              <a:spcAft>
                <a:spcPts val="1600"/>
              </a:spcAft>
            </a:pPr>
            <a:r>
              <a:rPr lang="en-PH" smtClean="0"/>
              <a:t> Scalable</a:t>
            </a:r>
            <a:endParaRPr lang="en-PH" dirty="0"/>
          </a:p>
        </p:txBody>
      </p:sp>
      <p:grpSp>
        <p:nvGrpSpPr>
          <p:cNvPr id="3" name="Google Shape;906;p32"/>
          <p:cNvGrpSpPr/>
          <p:nvPr/>
        </p:nvGrpSpPr>
        <p:grpSpPr>
          <a:xfrm rot="2556023">
            <a:off x="6280455" y="1142182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914;p32"/>
          <p:cNvGrpSpPr/>
          <p:nvPr/>
        </p:nvGrpSpPr>
        <p:grpSpPr>
          <a:xfrm flipH="1">
            <a:off x="1273862" y="2089950"/>
            <a:ext cx="2383432" cy="176025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917;p32"/>
          <p:cNvGrpSpPr/>
          <p:nvPr/>
        </p:nvGrpSpPr>
        <p:grpSpPr>
          <a:xfrm rot="674490">
            <a:off x="4321689" y="4071103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Fast-forward Merges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85720" y="1142990"/>
            <a:ext cx="378621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lag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merge feature/login-form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lag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b="1" u="sng" dirty="0" smtClean="0">
                <a:solidFill>
                  <a:schemeClr val="bg2"/>
                </a:solidFill>
              </a:rPr>
              <a:t>No Fast-forward</a:t>
            </a:r>
          </a:p>
          <a:p>
            <a:pPr lvl="0"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dirty="0" smtClean="0">
                <a:solidFill>
                  <a:schemeClr val="bg2"/>
                </a:solidFill>
              </a:rPr>
              <a:t> </a:t>
            </a:r>
            <a:r>
              <a:rPr lang="en-PH" b="1" dirty="0" smtClean="0">
                <a:solidFill>
                  <a:schemeClr val="bg2"/>
                </a:solidFill>
              </a:rPr>
              <a:t>Cons</a:t>
            </a:r>
            <a:r>
              <a:rPr lang="en-PH" dirty="0" smtClean="0">
                <a:solidFill>
                  <a:schemeClr val="bg2"/>
                </a:solidFill>
              </a:rPr>
              <a:t>: </a:t>
            </a:r>
          </a:p>
          <a:p>
            <a:pPr lvl="1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 - Pollutes the history</a:t>
            </a:r>
          </a:p>
          <a:p>
            <a:pPr lvl="1"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dirty="0" smtClean="0">
                <a:solidFill>
                  <a:schemeClr val="bg2"/>
                </a:solidFill>
              </a:rPr>
              <a:t> </a:t>
            </a:r>
            <a:r>
              <a:rPr lang="en-PH" b="1" dirty="0" smtClean="0">
                <a:solidFill>
                  <a:schemeClr val="bg2"/>
                </a:solidFill>
              </a:rPr>
              <a:t>Pros</a:t>
            </a:r>
            <a:r>
              <a:rPr lang="en-PH" dirty="0" smtClean="0">
                <a:solidFill>
                  <a:schemeClr val="bg2"/>
                </a:solidFill>
              </a:rPr>
              <a:t>:</a:t>
            </a:r>
          </a:p>
          <a:p>
            <a:pPr lvl="1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 - True reflection of history</a:t>
            </a:r>
          </a:p>
          <a:p>
            <a:pPr lvl="1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 - Allow reverting a feature</a:t>
            </a:r>
          </a:p>
          <a:p>
            <a:pPr lvl="1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lvl="1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1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-C feature/change-password</a:t>
            </a:r>
          </a:p>
          <a:p>
            <a:pPr lvl="1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“merge no ff” &gt; merge.txt</a:t>
            </a:r>
          </a:p>
          <a:p>
            <a:pPr lvl="1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1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“Added merge.txt”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switch master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merge --no-ff feature/change-password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merge.ff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false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Benefits of No Fast-Forwarding</a:t>
            </a:r>
          </a:p>
          <a:p>
            <a:pPr>
              <a:buFont typeface="Courier New" pitchFamily="49" charset="0"/>
              <a:buChar char="o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You can actually see the changes you have made from one branch to another</a:t>
            </a:r>
          </a:p>
          <a:p>
            <a:pPr>
              <a:buFont typeface="Courier New" pitchFamily="49" charset="0"/>
              <a:buChar char="o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You can just revert the branch (and its commits) if you want to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785786" y="857238"/>
            <a:ext cx="278608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3-Way Merges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85720" y="1142990"/>
            <a:ext cx="3786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lag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-C feature/registration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registration &gt; registration.txt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“Added registration.txt”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/>
            </a:r>
            <a:br>
              <a:rPr lang="en-PH" i="1" dirty="0" smtClean="0">
                <a:solidFill>
                  <a:srgbClr val="002060"/>
                </a:solidFill>
              </a:rPr>
            </a:b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</a:t>
            </a:r>
            <a:r>
              <a:rPr lang="en-PH" i="1" dirty="0" err="1" smtClean="0">
                <a:solidFill>
                  <a:srgbClr val="002060"/>
                </a:solidFill>
              </a:rPr>
              <a:t>bugfix</a:t>
            </a:r>
            <a:r>
              <a:rPr lang="en-PH" i="1" dirty="0" smtClean="0">
                <a:solidFill>
                  <a:srgbClr val="002060"/>
                </a:solidFill>
              </a:rPr>
              <a:t> &gt;&gt; file1.txt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“Fixed a bug in file1.txt”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lag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merge feature/registration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lag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switch master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branch --merged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branch --no-merge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branch -d &lt;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branch_name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</p:txBody>
      </p:sp>
      <p:grpSp>
        <p:nvGrpSpPr>
          <p:cNvPr id="2" name="Google Shape;851;p31"/>
          <p:cNvGrpSpPr/>
          <p:nvPr/>
        </p:nvGrpSpPr>
        <p:grpSpPr>
          <a:xfrm>
            <a:off x="1142976" y="857238"/>
            <a:ext cx="207170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Viewing the Merged Branches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9" name="Google Shape;851;p31"/>
          <p:cNvGrpSpPr/>
          <p:nvPr/>
        </p:nvGrpSpPr>
        <p:grpSpPr>
          <a:xfrm>
            <a:off x="5072066" y="857238"/>
            <a:ext cx="3786214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Merge Conflicts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0"/>
            <a:ext cx="39290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/>
              <a:t> Change </a:t>
            </a:r>
            <a:r>
              <a:rPr lang="en-PH" b="1" dirty="0" smtClean="0"/>
              <a:t>(b1),</a:t>
            </a:r>
            <a:r>
              <a:rPr lang="en-PH" dirty="0" smtClean="0"/>
              <a:t> Change </a:t>
            </a:r>
            <a:r>
              <a:rPr lang="en-PH" b="1" dirty="0" smtClean="0"/>
              <a:t>(b2)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/>
              <a:t> Change a file </a:t>
            </a:r>
            <a:r>
              <a:rPr lang="en-PH" b="1" dirty="0" smtClean="0"/>
              <a:t>(b1)</a:t>
            </a:r>
            <a:r>
              <a:rPr lang="en-PH" dirty="0" smtClean="0"/>
              <a:t>, Delete same file </a:t>
            </a:r>
            <a:r>
              <a:rPr lang="en-PH" b="1" dirty="0" smtClean="0"/>
              <a:t>(b2)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/>
              <a:t> Add a file </a:t>
            </a:r>
            <a:r>
              <a:rPr lang="en-PH" b="1" dirty="0" smtClean="0"/>
              <a:t>(b1)</a:t>
            </a:r>
            <a:r>
              <a:rPr lang="en-PH" dirty="0" smtClean="0"/>
              <a:t>, Add same file name bug different content </a:t>
            </a:r>
            <a:r>
              <a:rPr lang="en-PH" b="1" dirty="0" smtClean="0"/>
              <a:t>(b2)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b="1" dirty="0" smtClean="0"/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-C </a:t>
            </a:r>
            <a:r>
              <a:rPr lang="en-PH" i="1" dirty="0" err="1" smtClean="0">
                <a:solidFill>
                  <a:srgbClr val="002060"/>
                </a:solidFill>
              </a:rPr>
              <a:t>bugfix</a:t>
            </a:r>
            <a:r>
              <a:rPr lang="en-PH" i="1" dirty="0" smtClean="0">
                <a:solidFill>
                  <a:srgbClr val="002060"/>
                </a:solidFill>
              </a:rPr>
              <a:t>/registration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“fixed a bug” &gt;&gt; registration.txt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“Fixed a bug in registration.txt”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“added new feature” &gt;&gt; registration.txt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“Added new feature in registration.txt”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 git merge </a:t>
            </a:r>
            <a:r>
              <a:rPr lang="en-PH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PH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/registration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cat registration.txt</a:t>
            </a:r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1142976" y="857238"/>
            <a:ext cx="207170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Visual Merge Tools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0"/>
            <a:ext cx="39290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/>
              <a:t> </a:t>
            </a:r>
            <a:r>
              <a:rPr lang="en-PH" dirty="0" err="1" smtClean="0"/>
              <a:t>Kdiff</a:t>
            </a:r>
            <a:endParaRPr lang="en-PH" dirty="0" smtClean="0"/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b="1" dirty="0" smtClean="0"/>
              <a:t> </a:t>
            </a:r>
            <a:r>
              <a:rPr lang="en-PH" dirty="0" smtClean="0"/>
              <a:t>P4Merge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b="1" dirty="0" smtClean="0"/>
              <a:t> </a:t>
            </a:r>
            <a:r>
              <a:rPr lang="en-PH" dirty="0" err="1" smtClean="0"/>
              <a:t>WinMerge</a:t>
            </a:r>
            <a:endParaRPr lang="en-PH" dirty="0" smtClean="0"/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b="1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i="1" dirty="0" smtClean="0">
                <a:solidFill>
                  <a:schemeClr val="bg2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Download P4Merge</a:t>
            </a:r>
          </a:p>
          <a:p>
            <a:pPr lvl="0"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i="1" dirty="0" smtClean="0">
                <a:solidFill>
                  <a:schemeClr val="bg2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Skip Registration</a:t>
            </a:r>
          </a:p>
          <a:p>
            <a:pPr lvl="0">
              <a:buClr>
                <a:schemeClr val="dk2"/>
              </a:buClr>
              <a:buSzPts val="1100"/>
              <a:buFont typeface="Courier New" pitchFamily="49" charset="0"/>
              <a:buChar char="o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</a:rPr>
              <a:t>merge.tool</a:t>
            </a:r>
            <a:r>
              <a:rPr lang="en-PH" i="1" dirty="0" smtClean="0">
                <a:solidFill>
                  <a:srgbClr val="002060"/>
                </a:solidFill>
              </a:rPr>
              <a:t> p4merge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mergetool.p4merge.path 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“C:\Program Files\Perforce\p4merge.exe”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mergetool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cat registration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smtClean="0">
                <a:solidFill>
                  <a:srgbClr val="002060"/>
                </a:solidFill>
              </a:rPr>
              <a:t>st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merge --abort</a:t>
            </a:r>
          </a:p>
        </p:txBody>
      </p:sp>
      <p:grpSp>
        <p:nvGrpSpPr>
          <p:cNvPr id="2" name="Google Shape;851;p31"/>
          <p:cNvGrpSpPr/>
          <p:nvPr/>
        </p:nvGrpSpPr>
        <p:grpSpPr>
          <a:xfrm>
            <a:off x="857224" y="857238"/>
            <a:ext cx="2643206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Abort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a Merge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Undoing a Faulty Merge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0"/>
            <a:ext cx="39290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2 Options</a:t>
            </a: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1. Remove the commit as if it never happened</a:t>
            </a: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lg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st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cat .</a:t>
            </a:r>
            <a:r>
              <a:rPr lang="en-PH" i="1" dirty="0" err="1" smtClean="0">
                <a:solidFill>
                  <a:srgbClr val="002060"/>
                </a:solidFill>
              </a:rPr>
              <a:t>gitignore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“*.</a:t>
            </a:r>
            <a:r>
              <a:rPr lang="en-PH" i="1" dirty="0" err="1" smtClean="0">
                <a:solidFill>
                  <a:srgbClr val="002060"/>
                </a:solidFill>
              </a:rPr>
              <a:t>orig</a:t>
            </a:r>
            <a:r>
              <a:rPr lang="en-PH" i="1" dirty="0" smtClean="0">
                <a:solidFill>
                  <a:srgbClr val="002060"/>
                </a:solidFill>
              </a:rPr>
              <a:t>” &gt;&gt; .</a:t>
            </a:r>
            <a:r>
              <a:rPr lang="en-PH" i="1" dirty="0" err="1" smtClean="0">
                <a:solidFill>
                  <a:srgbClr val="002060"/>
                </a:solidFill>
              </a:rPr>
              <a:t>gitignore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“Added *.</a:t>
            </a:r>
            <a:r>
              <a:rPr lang="en-PH" i="1" dirty="0" err="1" smtClean="0">
                <a:solidFill>
                  <a:srgbClr val="002060"/>
                </a:solidFill>
              </a:rPr>
              <a:t>orig</a:t>
            </a:r>
            <a:r>
              <a:rPr lang="en-PH" i="1" dirty="0" smtClean="0">
                <a:solidFill>
                  <a:srgbClr val="002060"/>
                </a:solidFill>
              </a:rPr>
              <a:t> in .</a:t>
            </a:r>
            <a:r>
              <a:rPr lang="en-PH" i="1" dirty="0" err="1" smtClean="0">
                <a:solidFill>
                  <a:srgbClr val="002060"/>
                </a:solidFill>
              </a:rPr>
              <a:t>gitignore</a:t>
            </a:r>
            <a:r>
              <a:rPr lang="en-PH" i="1" dirty="0" smtClean="0">
                <a:solidFill>
                  <a:srgbClr val="002060"/>
                </a:solidFill>
              </a:rPr>
              <a:t>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lg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reset --hard HEAD~1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reset --hard &lt;</a:t>
            </a:r>
            <a:r>
              <a:rPr lang="en-PH" i="1" dirty="0" err="1" smtClean="0">
                <a:solidFill>
                  <a:srgbClr val="002060"/>
                </a:solidFill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</a:rPr>
              <a:t>&gt;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lg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cat .</a:t>
            </a:r>
            <a:r>
              <a:rPr lang="en-PH" i="1" dirty="0" err="1" smtClean="0">
                <a:solidFill>
                  <a:srgbClr val="002060"/>
                </a:solidFill>
              </a:rPr>
              <a:t>gitignore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2. Make a revert commit that will cancel all the commits / changes made under that commit</a:t>
            </a:r>
          </a:p>
          <a:p>
            <a:endParaRPr lang="en-PH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merge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/registration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mergetool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</a:t>
            </a:r>
            <a:endParaRPr lang="en-PH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 git revert HEAD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revert -m 1&lt;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commit_id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-m 1 HEAD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HEAD</a:t>
            </a:r>
          </a:p>
        </p:txBody>
      </p:sp>
      <p:grpSp>
        <p:nvGrpSpPr>
          <p:cNvPr id="2" name="Google Shape;851;p31"/>
          <p:cNvGrpSpPr/>
          <p:nvPr/>
        </p:nvGrpSpPr>
        <p:grpSpPr>
          <a:xfrm>
            <a:off x="500034" y="857238"/>
            <a:ext cx="3286148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225;p39"/>
          <p:cNvGrpSpPr/>
          <p:nvPr/>
        </p:nvGrpSpPr>
        <p:grpSpPr>
          <a:xfrm>
            <a:off x="3428992" y="2285998"/>
            <a:ext cx="2190131" cy="176025"/>
            <a:chOff x="4345425" y="2175475"/>
            <a:chExt cx="800750" cy="176025"/>
          </a:xfrm>
        </p:grpSpPr>
        <p:sp>
          <p:nvSpPr>
            <p:cNvPr id="1226" name="Google Shape;1226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228;p39"/>
          <p:cNvGrpSpPr/>
          <p:nvPr/>
        </p:nvGrpSpPr>
        <p:grpSpPr>
          <a:xfrm>
            <a:off x="3714744" y="2786064"/>
            <a:ext cx="1677491" cy="176025"/>
            <a:chOff x="4345425" y="2175475"/>
            <a:chExt cx="800750" cy="176025"/>
          </a:xfrm>
        </p:grpSpPr>
        <p:sp>
          <p:nvSpPr>
            <p:cNvPr id="1229" name="Google Shape;1229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7" name="Google Shape;1237;p39"/>
          <p:cNvSpPr txBox="1">
            <a:spLocks noGrp="1"/>
          </p:cNvSpPr>
          <p:nvPr>
            <p:ph type="title"/>
          </p:nvPr>
        </p:nvSpPr>
        <p:spPr>
          <a:xfrm>
            <a:off x="3214678" y="1928808"/>
            <a:ext cx="2697600" cy="11436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 minutes</a:t>
            </a:r>
            <a:br>
              <a:rPr lang="en" dirty="0" smtClean="0"/>
            </a:br>
            <a:r>
              <a:rPr lang="en" dirty="0" smtClean="0"/>
              <a:t>break</a:t>
            </a:r>
            <a:endParaRPr/>
          </a:p>
        </p:txBody>
      </p:sp>
      <p:sp>
        <p:nvSpPr>
          <p:cNvPr id="1238" name="Google Shape;1238;p39"/>
          <p:cNvSpPr/>
          <p:nvPr/>
        </p:nvSpPr>
        <p:spPr>
          <a:xfrm>
            <a:off x="7335175" y="3492600"/>
            <a:ext cx="1030054" cy="1376819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9"/>
          <p:cNvSpPr/>
          <p:nvPr/>
        </p:nvSpPr>
        <p:spPr>
          <a:xfrm rot="9797852">
            <a:off x="544930" y="949988"/>
            <a:ext cx="1030058" cy="1376825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699618" y="910975"/>
            <a:ext cx="4872513" cy="160577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Collaboration (Workflows)</a:t>
            </a:r>
            <a:endParaRPr/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7805;p70"/>
          <p:cNvGrpSpPr/>
          <p:nvPr/>
        </p:nvGrpSpPr>
        <p:grpSpPr>
          <a:xfrm>
            <a:off x="1714480" y="2428874"/>
            <a:ext cx="428628" cy="428628"/>
            <a:chOff x="1961313" y="2299436"/>
            <a:chExt cx="385302" cy="352532"/>
          </a:xfrm>
        </p:grpSpPr>
        <p:sp>
          <p:nvSpPr>
            <p:cNvPr id="28" name="Google Shape;7806;p70"/>
            <p:cNvSpPr/>
            <p:nvPr/>
          </p:nvSpPr>
          <p:spPr>
            <a:xfrm>
              <a:off x="2043618" y="2618727"/>
              <a:ext cx="220221" cy="27505"/>
            </a:xfrm>
            <a:custGeom>
              <a:avLst/>
              <a:gdLst/>
              <a:ahLst/>
              <a:cxnLst/>
              <a:rect l="l" t="t" r="r" b="b"/>
              <a:pathLst>
                <a:path w="8407" h="1050" extrusionOk="0">
                  <a:moveTo>
                    <a:pt x="526" y="1"/>
                  </a:moveTo>
                  <a:cubicBezTo>
                    <a:pt x="237" y="1"/>
                    <a:pt x="1" y="235"/>
                    <a:pt x="1" y="525"/>
                  </a:cubicBezTo>
                  <a:cubicBezTo>
                    <a:pt x="1" y="816"/>
                    <a:pt x="237" y="1050"/>
                    <a:pt x="526" y="1050"/>
                  </a:cubicBezTo>
                  <a:cubicBezTo>
                    <a:pt x="531" y="1050"/>
                    <a:pt x="535" y="1050"/>
                    <a:pt x="539" y="1049"/>
                  </a:cubicBezTo>
                  <a:lnTo>
                    <a:pt x="7882" y="1049"/>
                  </a:lnTo>
                  <a:cubicBezTo>
                    <a:pt x="8174" y="1049"/>
                    <a:pt x="8407" y="813"/>
                    <a:pt x="8407" y="525"/>
                  </a:cubicBezTo>
                  <a:cubicBezTo>
                    <a:pt x="8407" y="237"/>
                    <a:pt x="8174" y="1"/>
                    <a:pt x="7882" y="1"/>
                  </a:cubicBezTo>
                  <a:lnTo>
                    <a:pt x="539" y="1"/>
                  </a:lnTo>
                  <a:cubicBezTo>
                    <a:pt x="535" y="1"/>
                    <a:pt x="531" y="1"/>
                    <a:pt x="526" y="1"/>
                  </a:cubicBezTo>
                  <a:close/>
                </a:path>
              </a:pathLst>
            </a:custGeom>
            <a:solidFill>
              <a:srgbClr val="99A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807;p70"/>
            <p:cNvSpPr/>
            <p:nvPr/>
          </p:nvSpPr>
          <p:spPr>
            <a:xfrm>
              <a:off x="2063474" y="2618727"/>
              <a:ext cx="200366" cy="27505"/>
            </a:xfrm>
            <a:custGeom>
              <a:avLst/>
              <a:gdLst/>
              <a:ahLst/>
              <a:cxnLst/>
              <a:rect l="l" t="t" r="r" b="b"/>
              <a:pathLst>
                <a:path w="7649" h="1050" extrusionOk="0">
                  <a:moveTo>
                    <a:pt x="526" y="1"/>
                  </a:moveTo>
                  <a:cubicBezTo>
                    <a:pt x="237" y="1"/>
                    <a:pt x="0" y="235"/>
                    <a:pt x="0" y="525"/>
                  </a:cubicBezTo>
                  <a:cubicBezTo>
                    <a:pt x="0" y="816"/>
                    <a:pt x="237" y="1050"/>
                    <a:pt x="526" y="1050"/>
                  </a:cubicBezTo>
                  <a:cubicBezTo>
                    <a:pt x="530" y="1050"/>
                    <a:pt x="534" y="1050"/>
                    <a:pt x="538" y="1049"/>
                  </a:cubicBezTo>
                  <a:lnTo>
                    <a:pt x="7124" y="1049"/>
                  </a:lnTo>
                  <a:cubicBezTo>
                    <a:pt x="7416" y="1049"/>
                    <a:pt x="7649" y="813"/>
                    <a:pt x="7649" y="525"/>
                  </a:cubicBezTo>
                  <a:cubicBezTo>
                    <a:pt x="7649" y="237"/>
                    <a:pt x="7416" y="1"/>
                    <a:pt x="7124" y="1"/>
                  </a:cubicBezTo>
                  <a:lnTo>
                    <a:pt x="538" y="1"/>
                  </a:lnTo>
                  <a:cubicBezTo>
                    <a:pt x="534" y="1"/>
                    <a:pt x="530" y="1"/>
                    <a:pt x="526" y="1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7808;p70"/>
            <p:cNvGrpSpPr/>
            <p:nvPr/>
          </p:nvGrpSpPr>
          <p:grpSpPr>
            <a:xfrm>
              <a:off x="1961313" y="2299436"/>
              <a:ext cx="385302" cy="352532"/>
              <a:chOff x="1961313" y="2299436"/>
              <a:chExt cx="385302" cy="352532"/>
            </a:xfrm>
          </p:grpSpPr>
          <p:sp>
            <p:nvSpPr>
              <p:cNvPr id="31" name="Google Shape;7809;p70"/>
              <p:cNvSpPr/>
              <p:nvPr/>
            </p:nvSpPr>
            <p:spPr>
              <a:xfrm>
                <a:off x="2082936" y="2545669"/>
                <a:ext cx="141951" cy="85762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3274" extrusionOk="0">
                    <a:moveTo>
                      <a:pt x="2711" y="0"/>
                    </a:moveTo>
                    <a:lnTo>
                      <a:pt x="563" y="960"/>
                    </a:lnTo>
                    <a:lnTo>
                      <a:pt x="1" y="2790"/>
                    </a:lnTo>
                    <a:lnTo>
                      <a:pt x="1265" y="3009"/>
                    </a:lnTo>
                    <a:lnTo>
                      <a:pt x="2780" y="3273"/>
                    </a:lnTo>
                    <a:lnTo>
                      <a:pt x="5419" y="2793"/>
                    </a:lnTo>
                    <a:lnTo>
                      <a:pt x="5072" y="1662"/>
                    </a:lnTo>
                    <a:lnTo>
                      <a:pt x="4857" y="960"/>
                    </a:lnTo>
                    <a:lnTo>
                      <a:pt x="2711" y="0"/>
                    </a:lnTo>
                    <a:close/>
                  </a:path>
                </a:pathLst>
              </a:custGeom>
              <a:solidFill>
                <a:srgbClr val="C5D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810;p70"/>
              <p:cNvSpPr/>
              <p:nvPr/>
            </p:nvSpPr>
            <p:spPr>
              <a:xfrm>
                <a:off x="2082936" y="2545669"/>
                <a:ext cx="132887" cy="78847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3010" extrusionOk="0">
                    <a:moveTo>
                      <a:pt x="2711" y="0"/>
                    </a:moveTo>
                    <a:lnTo>
                      <a:pt x="563" y="960"/>
                    </a:lnTo>
                    <a:lnTo>
                      <a:pt x="1" y="2790"/>
                    </a:lnTo>
                    <a:lnTo>
                      <a:pt x="1265" y="3009"/>
                    </a:lnTo>
                    <a:lnTo>
                      <a:pt x="1519" y="1659"/>
                    </a:lnTo>
                    <a:lnTo>
                      <a:pt x="5072" y="1659"/>
                    </a:lnTo>
                    <a:lnTo>
                      <a:pt x="4857" y="960"/>
                    </a:lnTo>
                    <a:lnTo>
                      <a:pt x="2711" y="0"/>
                    </a:lnTo>
                    <a:close/>
                  </a:path>
                </a:pathLst>
              </a:custGeom>
              <a:solidFill>
                <a:srgbClr val="99AE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811;p70"/>
              <p:cNvSpPr/>
              <p:nvPr/>
            </p:nvSpPr>
            <p:spPr>
              <a:xfrm>
                <a:off x="1966971" y="2305199"/>
                <a:ext cx="373881" cy="265617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10140" extrusionOk="0">
                    <a:moveTo>
                      <a:pt x="1183" y="0"/>
                    </a:moveTo>
                    <a:cubicBezTo>
                      <a:pt x="532" y="0"/>
                      <a:pt x="4" y="531"/>
                      <a:pt x="4" y="1182"/>
                    </a:cubicBezTo>
                    <a:lnTo>
                      <a:pt x="4" y="8954"/>
                    </a:lnTo>
                    <a:cubicBezTo>
                      <a:pt x="0" y="9609"/>
                      <a:pt x="532" y="10140"/>
                      <a:pt x="1183" y="10140"/>
                    </a:cubicBezTo>
                    <a:lnTo>
                      <a:pt x="13091" y="10140"/>
                    </a:lnTo>
                    <a:cubicBezTo>
                      <a:pt x="13745" y="10137"/>
                      <a:pt x="14273" y="9609"/>
                      <a:pt x="14273" y="8954"/>
                    </a:cubicBezTo>
                    <a:lnTo>
                      <a:pt x="14273" y="1182"/>
                    </a:lnTo>
                    <a:cubicBezTo>
                      <a:pt x="14273" y="531"/>
                      <a:pt x="13742" y="0"/>
                      <a:pt x="13091" y="0"/>
                    </a:cubicBezTo>
                    <a:close/>
                  </a:path>
                </a:pathLst>
              </a:custGeom>
              <a:solidFill>
                <a:srgbClr val="C5D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812;p70"/>
              <p:cNvSpPr/>
              <p:nvPr/>
            </p:nvSpPr>
            <p:spPr>
              <a:xfrm>
                <a:off x="1997488" y="2335716"/>
                <a:ext cx="312952" cy="187006"/>
              </a:xfrm>
              <a:custGeom>
                <a:avLst/>
                <a:gdLst/>
                <a:ahLst/>
                <a:cxnLst/>
                <a:rect l="l" t="t" r="r" b="b"/>
                <a:pathLst>
                  <a:path w="11947" h="7139" extrusionOk="0">
                    <a:moveTo>
                      <a:pt x="18" y="0"/>
                    </a:moveTo>
                    <a:cubicBezTo>
                      <a:pt x="7" y="0"/>
                      <a:pt x="0" y="7"/>
                      <a:pt x="0" y="17"/>
                    </a:cubicBezTo>
                    <a:lnTo>
                      <a:pt x="0" y="7138"/>
                    </a:lnTo>
                    <a:lnTo>
                      <a:pt x="11946" y="7138"/>
                    </a:lnTo>
                    <a:lnTo>
                      <a:pt x="11946" y="17"/>
                    </a:lnTo>
                    <a:cubicBezTo>
                      <a:pt x="11943" y="7"/>
                      <a:pt x="11936" y="0"/>
                      <a:pt x="11926" y="0"/>
                    </a:cubicBezTo>
                    <a:close/>
                  </a:path>
                </a:pathLst>
              </a:custGeom>
              <a:solidFill>
                <a:srgbClr val="677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813;p70"/>
              <p:cNvSpPr/>
              <p:nvPr/>
            </p:nvSpPr>
            <p:spPr>
              <a:xfrm>
                <a:off x="2292811" y="2335716"/>
                <a:ext cx="17629" cy="187006"/>
              </a:xfrm>
              <a:custGeom>
                <a:avLst/>
                <a:gdLst/>
                <a:ahLst/>
                <a:cxnLst/>
                <a:rect l="l" t="t" r="r" b="b"/>
                <a:pathLst>
                  <a:path w="673" h="7139" extrusionOk="0">
                    <a:moveTo>
                      <a:pt x="1" y="0"/>
                    </a:moveTo>
                    <a:cubicBezTo>
                      <a:pt x="1" y="7"/>
                      <a:pt x="1" y="10"/>
                      <a:pt x="1" y="17"/>
                    </a:cubicBezTo>
                    <a:lnTo>
                      <a:pt x="1" y="7138"/>
                    </a:lnTo>
                    <a:lnTo>
                      <a:pt x="672" y="7138"/>
                    </a:lnTo>
                    <a:lnTo>
                      <a:pt x="672" y="17"/>
                    </a:lnTo>
                    <a:cubicBezTo>
                      <a:pt x="672" y="10"/>
                      <a:pt x="669" y="7"/>
                      <a:pt x="669" y="0"/>
                    </a:cubicBezTo>
                    <a:close/>
                  </a:path>
                </a:pathLst>
              </a:custGeom>
              <a:solidFill>
                <a:srgbClr val="546C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814;p70"/>
              <p:cNvSpPr/>
              <p:nvPr/>
            </p:nvSpPr>
            <p:spPr>
              <a:xfrm>
                <a:off x="1961313" y="2299436"/>
                <a:ext cx="385302" cy="352532"/>
              </a:xfrm>
              <a:custGeom>
                <a:avLst/>
                <a:gdLst/>
                <a:ahLst/>
                <a:cxnLst/>
                <a:rect l="l" t="t" r="r" b="b"/>
                <a:pathLst>
                  <a:path w="14709" h="13458" extrusionOk="0">
                    <a:moveTo>
                      <a:pt x="9338" y="10572"/>
                    </a:moveTo>
                    <a:lnTo>
                      <a:pt x="9767" y="11971"/>
                    </a:lnTo>
                    <a:lnTo>
                      <a:pt x="4938" y="11971"/>
                    </a:lnTo>
                    <a:lnTo>
                      <a:pt x="5367" y="10572"/>
                    </a:lnTo>
                    <a:close/>
                    <a:moveTo>
                      <a:pt x="11024" y="12409"/>
                    </a:moveTo>
                    <a:cubicBezTo>
                      <a:pt x="11196" y="12409"/>
                      <a:pt x="11333" y="12546"/>
                      <a:pt x="11333" y="12714"/>
                    </a:cubicBezTo>
                    <a:cubicBezTo>
                      <a:pt x="11333" y="12882"/>
                      <a:pt x="11196" y="13019"/>
                      <a:pt x="11024" y="13019"/>
                    </a:cubicBezTo>
                    <a:lnTo>
                      <a:pt x="3681" y="13019"/>
                    </a:lnTo>
                    <a:cubicBezTo>
                      <a:pt x="3513" y="13019"/>
                      <a:pt x="3376" y="12882"/>
                      <a:pt x="3376" y="12714"/>
                    </a:cubicBezTo>
                    <a:cubicBezTo>
                      <a:pt x="3376" y="12546"/>
                      <a:pt x="3513" y="12409"/>
                      <a:pt x="3681" y="12409"/>
                    </a:cubicBezTo>
                    <a:close/>
                    <a:moveTo>
                      <a:pt x="1399" y="1"/>
                    </a:moveTo>
                    <a:cubicBezTo>
                      <a:pt x="628" y="4"/>
                      <a:pt x="0" y="628"/>
                      <a:pt x="0" y="1402"/>
                    </a:cubicBezTo>
                    <a:lnTo>
                      <a:pt x="0" y="9174"/>
                    </a:lnTo>
                    <a:cubicBezTo>
                      <a:pt x="0" y="9949"/>
                      <a:pt x="628" y="10572"/>
                      <a:pt x="1399" y="10576"/>
                    </a:cubicBezTo>
                    <a:lnTo>
                      <a:pt x="4911" y="10576"/>
                    </a:lnTo>
                    <a:lnTo>
                      <a:pt x="4483" y="11974"/>
                    </a:lnTo>
                    <a:lnTo>
                      <a:pt x="3681" y="11974"/>
                    </a:lnTo>
                    <a:cubicBezTo>
                      <a:pt x="3273" y="11974"/>
                      <a:pt x="2941" y="12306"/>
                      <a:pt x="2941" y="12714"/>
                    </a:cubicBezTo>
                    <a:cubicBezTo>
                      <a:pt x="2941" y="13125"/>
                      <a:pt x="3273" y="13458"/>
                      <a:pt x="3681" y="13458"/>
                    </a:cubicBezTo>
                    <a:lnTo>
                      <a:pt x="11028" y="13458"/>
                    </a:lnTo>
                    <a:cubicBezTo>
                      <a:pt x="11436" y="13458"/>
                      <a:pt x="11768" y="13125"/>
                      <a:pt x="11768" y="12714"/>
                    </a:cubicBezTo>
                    <a:cubicBezTo>
                      <a:pt x="11768" y="12306"/>
                      <a:pt x="11436" y="11974"/>
                      <a:pt x="11028" y="11974"/>
                    </a:cubicBezTo>
                    <a:lnTo>
                      <a:pt x="10223" y="11974"/>
                    </a:lnTo>
                    <a:lnTo>
                      <a:pt x="9794" y="10576"/>
                    </a:lnTo>
                    <a:lnTo>
                      <a:pt x="13307" y="10576"/>
                    </a:lnTo>
                    <a:cubicBezTo>
                      <a:pt x="14081" y="10572"/>
                      <a:pt x="14708" y="9949"/>
                      <a:pt x="14708" y="9174"/>
                    </a:cubicBezTo>
                    <a:lnTo>
                      <a:pt x="14708" y="1402"/>
                    </a:lnTo>
                    <a:cubicBezTo>
                      <a:pt x="14708" y="628"/>
                      <a:pt x="14081" y="4"/>
                      <a:pt x="13307" y="1"/>
                    </a:cubicBezTo>
                    <a:lnTo>
                      <a:pt x="3626" y="1"/>
                    </a:lnTo>
                    <a:cubicBezTo>
                      <a:pt x="3335" y="1"/>
                      <a:pt x="3335" y="439"/>
                      <a:pt x="3626" y="439"/>
                    </a:cubicBezTo>
                    <a:lnTo>
                      <a:pt x="13307" y="439"/>
                    </a:lnTo>
                    <a:cubicBezTo>
                      <a:pt x="13838" y="439"/>
                      <a:pt x="14270" y="871"/>
                      <a:pt x="14270" y="1402"/>
                    </a:cubicBezTo>
                    <a:lnTo>
                      <a:pt x="14270" y="9174"/>
                    </a:lnTo>
                    <a:cubicBezTo>
                      <a:pt x="14270" y="9705"/>
                      <a:pt x="13838" y="10137"/>
                      <a:pt x="13307" y="10137"/>
                    </a:cubicBezTo>
                    <a:lnTo>
                      <a:pt x="1399" y="10137"/>
                    </a:lnTo>
                    <a:cubicBezTo>
                      <a:pt x="867" y="10137"/>
                      <a:pt x="439" y="9705"/>
                      <a:pt x="436" y="9174"/>
                    </a:cubicBezTo>
                    <a:lnTo>
                      <a:pt x="436" y="1402"/>
                    </a:lnTo>
                    <a:cubicBezTo>
                      <a:pt x="439" y="871"/>
                      <a:pt x="867" y="439"/>
                      <a:pt x="1399" y="439"/>
                    </a:cubicBezTo>
                    <a:lnTo>
                      <a:pt x="2752" y="439"/>
                    </a:lnTo>
                    <a:cubicBezTo>
                      <a:pt x="2872" y="439"/>
                      <a:pt x="2972" y="340"/>
                      <a:pt x="2972" y="220"/>
                    </a:cubicBezTo>
                    <a:cubicBezTo>
                      <a:pt x="2972" y="100"/>
                      <a:pt x="2872" y="1"/>
                      <a:pt x="275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815;p70"/>
              <p:cNvSpPr/>
              <p:nvPr/>
            </p:nvSpPr>
            <p:spPr>
              <a:xfrm>
                <a:off x="1991830" y="2329953"/>
                <a:ext cx="324268" cy="198427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7575" extrusionOk="0">
                    <a:moveTo>
                      <a:pt x="237" y="1"/>
                    </a:moveTo>
                    <a:cubicBezTo>
                      <a:pt x="107" y="4"/>
                      <a:pt x="1" y="107"/>
                      <a:pt x="1" y="237"/>
                    </a:cubicBezTo>
                    <a:lnTo>
                      <a:pt x="1" y="7358"/>
                    </a:lnTo>
                    <a:cubicBezTo>
                      <a:pt x="1" y="7478"/>
                      <a:pt x="100" y="7574"/>
                      <a:pt x="220" y="7574"/>
                    </a:cubicBezTo>
                    <a:lnTo>
                      <a:pt x="12162" y="7574"/>
                    </a:lnTo>
                    <a:cubicBezTo>
                      <a:pt x="12282" y="7574"/>
                      <a:pt x="12378" y="7478"/>
                      <a:pt x="12378" y="7358"/>
                    </a:cubicBezTo>
                    <a:lnTo>
                      <a:pt x="12378" y="6604"/>
                    </a:lnTo>
                    <a:cubicBezTo>
                      <a:pt x="12378" y="6459"/>
                      <a:pt x="12269" y="6386"/>
                      <a:pt x="12161" y="6386"/>
                    </a:cubicBezTo>
                    <a:cubicBezTo>
                      <a:pt x="12052" y="6386"/>
                      <a:pt x="11943" y="6459"/>
                      <a:pt x="11943" y="6604"/>
                    </a:cubicBezTo>
                    <a:lnTo>
                      <a:pt x="11943" y="7139"/>
                    </a:lnTo>
                    <a:lnTo>
                      <a:pt x="436" y="7139"/>
                    </a:lnTo>
                    <a:lnTo>
                      <a:pt x="436" y="440"/>
                    </a:lnTo>
                    <a:lnTo>
                      <a:pt x="11940" y="440"/>
                    </a:lnTo>
                    <a:lnTo>
                      <a:pt x="11940" y="5730"/>
                    </a:lnTo>
                    <a:cubicBezTo>
                      <a:pt x="11940" y="5850"/>
                      <a:pt x="12039" y="5950"/>
                      <a:pt x="12162" y="5950"/>
                    </a:cubicBezTo>
                    <a:cubicBezTo>
                      <a:pt x="12282" y="5950"/>
                      <a:pt x="12378" y="5850"/>
                      <a:pt x="12378" y="5730"/>
                    </a:cubicBezTo>
                    <a:lnTo>
                      <a:pt x="12378" y="237"/>
                    </a:lnTo>
                    <a:cubicBezTo>
                      <a:pt x="12378" y="107"/>
                      <a:pt x="12275" y="1"/>
                      <a:pt x="1214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816;p70"/>
              <p:cNvSpPr/>
              <p:nvPr/>
            </p:nvSpPr>
            <p:spPr>
              <a:xfrm>
                <a:off x="2147821" y="2539959"/>
                <a:ext cx="12443" cy="11473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38" extrusionOk="0">
                    <a:moveTo>
                      <a:pt x="234" y="0"/>
                    </a:moveTo>
                    <a:cubicBezTo>
                      <a:pt x="131" y="0"/>
                      <a:pt x="30" y="72"/>
                      <a:pt x="15" y="194"/>
                    </a:cubicBezTo>
                    <a:cubicBezTo>
                      <a:pt x="1" y="336"/>
                      <a:pt x="115" y="437"/>
                      <a:pt x="236" y="437"/>
                    </a:cubicBezTo>
                    <a:cubicBezTo>
                      <a:pt x="288" y="437"/>
                      <a:pt x="341" y="418"/>
                      <a:pt x="385" y="376"/>
                    </a:cubicBezTo>
                    <a:cubicBezTo>
                      <a:pt x="461" y="301"/>
                      <a:pt x="474" y="184"/>
                      <a:pt x="416" y="99"/>
                    </a:cubicBezTo>
                    <a:cubicBezTo>
                      <a:pt x="370" y="31"/>
                      <a:pt x="301" y="0"/>
                      <a:pt x="23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" name="Google Shape;8272;p70"/>
          <p:cNvGrpSpPr/>
          <p:nvPr/>
        </p:nvGrpSpPr>
        <p:grpSpPr>
          <a:xfrm>
            <a:off x="3857620" y="1571618"/>
            <a:ext cx="1143008" cy="857256"/>
            <a:chOff x="2471434" y="3239339"/>
            <a:chExt cx="388891" cy="307320"/>
          </a:xfrm>
        </p:grpSpPr>
        <p:sp>
          <p:nvSpPr>
            <p:cNvPr id="40" name="Google Shape;8273;p70"/>
            <p:cNvSpPr/>
            <p:nvPr/>
          </p:nvSpPr>
          <p:spPr>
            <a:xfrm>
              <a:off x="2495691" y="3245861"/>
              <a:ext cx="175768" cy="95769"/>
            </a:xfrm>
            <a:custGeom>
              <a:avLst/>
              <a:gdLst/>
              <a:ahLst/>
              <a:cxnLst/>
              <a:rect l="l" t="t" r="r" b="b"/>
              <a:pathLst>
                <a:path w="6710" h="3656" extrusionOk="0">
                  <a:moveTo>
                    <a:pt x="3896" y="0"/>
                  </a:moveTo>
                  <a:cubicBezTo>
                    <a:pt x="3219" y="0"/>
                    <a:pt x="2619" y="470"/>
                    <a:pt x="2467" y="1144"/>
                  </a:cubicBezTo>
                  <a:cubicBezTo>
                    <a:pt x="2376" y="1114"/>
                    <a:pt x="2282" y="1099"/>
                    <a:pt x="2189" y="1099"/>
                  </a:cubicBezTo>
                  <a:cubicBezTo>
                    <a:pt x="1905" y="1099"/>
                    <a:pt x="1631" y="1237"/>
                    <a:pt x="1460" y="1480"/>
                  </a:cubicBezTo>
                  <a:cubicBezTo>
                    <a:pt x="1366" y="1455"/>
                    <a:pt x="1272" y="1444"/>
                    <a:pt x="1180" y="1444"/>
                  </a:cubicBezTo>
                  <a:cubicBezTo>
                    <a:pt x="640" y="1444"/>
                    <a:pt x="159" y="1844"/>
                    <a:pt x="86" y="2408"/>
                  </a:cubicBezTo>
                  <a:cubicBezTo>
                    <a:pt x="0" y="3070"/>
                    <a:pt x="518" y="3656"/>
                    <a:pt x="1182" y="3656"/>
                  </a:cubicBezTo>
                  <a:lnTo>
                    <a:pt x="4822" y="3656"/>
                  </a:lnTo>
                  <a:cubicBezTo>
                    <a:pt x="5223" y="2919"/>
                    <a:pt x="5901" y="2374"/>
                    <a:pt x="6710" y="2148"/>
                  </a:cubicBezTo>
                  <a:cubicBezTo>
                    <a:pt x="6535" y="1729"/>
                    <a:pt x="6130" y="1470"/>
                    <a:pt x="5698" y="1470"/>
                  </a:cubicBezTo>
                  <a:cubicBezTo>
                    <a:pt x="5589" y="1470"/>
                    <a:pt x="5479" y="1486"/>
                    <a:pt x="5370" y="1521"/>
                  </a:cubicBezTo>
                  <a:lnTo>
                    <a:pt x="5370" y="1470"/>
                  </a:lnTo>
                  <a:cubicBezTo>
                    <a:pt x="5370" y="719"/>
                    <a:pt x="4808" y="92"/>
                    <a:pt x="4064" y="10"/>
                  </a:cubicBezTo>
                  <a:cubicBezTo>
                    <a:pt x="4008" y="3"/>
                    <a:pt x="3952" y="0"/>
                    <a:pt x="3896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74;p70"/>
            <p:cNvSpPr/>
            <p:nvPr/>
          </p:nvSpPr>
          <p:spPr>
            <a:xfrm>
              <a:off x="2477381" y="3299011"/>
              <a:ext cx="381792" cy="202854"/>
            </a:xfrm>
            <a:custGeom>
              <a:avLst/>
              <a:gdLst/>
              <a:ahLst/>
              <a:cxnLst/>
              <a:rect l="l" t="t" r="r" b="b"/>
              <a:pathLst>
                <a:path w="14575" h="7744" extrusionOk="0">
                  <a:moveTo>
                    <a:pt x="8253" y="0"/>
                  </a:moveTo>
                  <a:cubicBezTo>
                    <a:pt x="7982" y="0"/>
                    <a:pt x="7709" y="36"/>
                    <a:pt x="7440" y="109"/>
                  </a:cubicBezTo>
                  <a:cubicBezTo>
                    <a:pt x="6326" y="410"/>
                    <a:pt x="5469" y="1301"/>
                    <a:pt x="5216" y="2429"/>
                  </a:cubicBezTo>
                  <a:cubicBezTo>
                    <a:pt x="5020" y="2363"/>
                    <a:pt x="4821" y="2332"/>
                    <a:pt x="4623" y="2332"/>
                  </a:cubicBezTo>
                  <a:cubicBezTo>
                    <a:pt x="4024" y="2332"/>
                    <a:pt x="3447" y="2622"/>
                    <a:pt x="3091" y="3138"/>
                  </a:cubicBezTo>
                  <a:cubicBezTo>
                    <a:pt x="2892" y="3086"/>
                    <a:pt x="2693" y="3061"/>
                    <a:pt x="2497" y="3061"/>
                  </a:cubicBezTo>
                  <a:cubicBezTo>
                    <a:pt x="1351" y="3061"/>
                    <a:pt x="331" y="3911"/>
                    <a:pt x="178" y="5105"/>
                  </a:cubicBezTo>
                  <a:cubicBezTo>
                    <a:pt x="0" y="6505"/>
                    <a:pt x="1087" y="7744"/>
                    <a:pt x="2496" y="7744"/>
                  </a:cubicBezTo>
                  <a:cubicBezTo>
                    <a:pt x="2498" y="7744"/>
                    <a:pt x="2500" y="7744"/>
                    <a:pt x="2502" y="7744"/>
                  </a:cubicBezTo>
                  <a:lnTo>
                    <a:pt x="5085" y="7744"/>
                  </a:lnTo>
                  <a:cubicBezTo>
                    <a:pt x="5091" y="6924"/>
                    <a:pt x="5764" y="6306"/>
                    <a:pt x="6533" y="6306"/>
                  </a:cubicBezTo>
                  <a:cubicBezTo>
                    <a:pt x="6676" y="6306"/>
                    <a:pt x="6824" y="6327"/>
                    <a:pt x="6970" y="6373"/>
                  </a:cubicBezTo>
                  <a:lnTo>
                    <a:pt x="6970" y="6308"/>
                  </a:lnTo>
                  <a:cubicBezTo>
                    <a:pt x="6967" y="5314"/>
                    <a:pt x="7714" y="4478"/>
                    <a:pt x="8701" y="4368"/>
                  </a:cubicBezTo>
                  <a:cubicBezTo>
                    <a:pt x="8775" y="4360"/>
                    <a:pt x="8850" y="4356"/>
                    <a:pt x="8923" y="4356"/>
                  </a:cubicBezTo>
                  <a:cubicBezTo>
                    <a:pt x="9822" y="4356"/>
                    <a:pt x="10616" y="4980"/>
                    <a:pt x="10819" y="5876"/>
                  </a:cubicBezTo>
                  <a:cubicBezTo>
                    <a:pt x="10942" y="5834"/>
                    <a:pt x="11068" y="5814"/>
                    <a:pt x="11193" y="5814"/>
                  </a:cubicBezTo>
                  <a:cubicBezTo>
                    <a:pt x="11568" y="5814"/>
                    <a:pt x="11930" y="5997"/>
                    <a:pt x="12152" y="6318"/>
                  </a:cubicBezTo>
                  <a:cubicBezTo>
                    <a:pt x="12275" y="6286"/>
                    <a:pt x="12399" y="6270"/>
                    <a:pt x="12522" y="6270"/>
                  </a:cubicBezTo>
                  <a:cubicBezTo>
                    <a:pt x="13028" y="6270"/>
                    <a:pt x="13509" y="6533"/>
                    <a:pt x="13779" y="6983"/>
                  </a:cubicBezTo>
                  <a:cubicBezTo>
                    <a:pt x="14482" y="6208"/>
                    <a:pt x="14574" y="5060"/>
                    <a:pt x="14012" y="4183"/>
                  </a:cubicBezTo>
                  <a:cubicBezTo>
                    <a:pt x="13579" y="3504"/>
                    <a:pt x="12836" y="3114"/>
                    <a:pt x="12062" y="3114"/>
                  </a:cubicBezTo>
                  <a:cubicBezTo>
                    <a:pt x="11831" y="3114"/>
                    <a:pt x="11599" y="3149"/>
                    <a:pt x="11370" y="3220"/>
                  </a:cubicBezTo>
                  <a:cubicBezTo>
                    <a:pt x="11370" y="3186"/>
                    <a:pt x="11374" y="3152"/>
                    <a:pt x="11374" y="3117"/>
                  </a:cubicBezTo>
                  <a:cubicBezTo>
                    <a:pt x="11374" y="2610"/>
                    <a:pt x="11250" y="2113"/>
                    <a:pt x="11017" y="1668"/>
                  </a:cubicBezTo>
                  <a:lnTo>
                    <a:pt x="10527" y="989"/>
                  </a:lnTo>
                  <a:cubicBezTo>
                    <a:pt x="9929" y="350"/>
                    <a:pt x="9103" y="0"/>
                    <a:pt x="8253" y="0"/>
                  </a:cubicBezTo>
                  <a:close/>
                </a:path>
              </a:pathLst>
            </a:custGeom>
            <a:solidFill>
              <a:srgbClr val="AD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75;p70"/>
            <p:cNvSpPr/>
            <p:nvPr/>
          </p:nvSpPr>
          <p:spPr>
            <a:xfrm>
              <a:off x="2607439" y="3413090"/>
              <a:ext cx="238872" cy="127020"/>
            </a:xfrm>
            <a:custGeom>
              <a:avLst/>
              <a:gdLst/>
              <a:ahLst/>
              <a:cxnLst/>
              <a:rect l="l" t="t" r="r" b="b"/>
              <a:pathLst>
                <a:path w="9119" h="4849" extrusionOk="0">
                  <a:moveTo>
                    <a:pt x="3955" y="1"/>
                  </a:moveTo>
                  <a:cubicBezTo>
                    <a:pt x="3881" y="1"/>
                    <a:pt x="3807" y="5"/>
                    <a:pt x="3732" y="13"/>
                  </a:cubicBezTo>
                  <a:cubicBezTo>
                    <a:pt x="2745" y="123"/>
                    <a:pt x="1998" y="959"/>
                    <a:pt x="2002" y="1949"/>
                  </a:cubicBezTo>
                  <a:lnTo>
                    <a:pt x="2002" y="2018"/>
                  </a:lnTo>
                  <a:cubicBezTo>
                    <a:pt x="1856" y="1972"/>
                    <a:pt x="1708" y="1950"/>
                    <a:pt x="1564" y="1950"/>
                  </a:cubicBezTo>
                  <a:cubicBezTo>
                    <a:pt x="870" y="1950"/>
                    <a:pt x="245" y="2453"/>
                    <a:pt x="134" y="3180"/>
                  </a:cubicBezTo>
                  <a:cubicBezTo>
                    <a:pt x="1" y="4057"/>
                    <a:pt x="679" y="4848"/>
                    <a:pt x="1567" y="4848"/>
                  </a:cubicBezTo>
                  <a:lnTo>
                    <a:pt x="7553" y="4848"/>
                  </a:lnTo>
                  <a:cubicBezTo>
                    <a:pt x="7555" y="4848"/>
                    <a:pt x="7557" y="4848"/>
                    <a:pt x="7559" y="4848"/>
                  </a:cubicBezTo>
                  <a:cubicBezTo>
                    <a:pt x="8440" y="4848"/>
                    <a:pt x="9119" y="4072"/>
                    <a:pt x="9010" y="3197"/>
                  </a:cubicBezTo>
                  <a:cubicBezTo>
                    <a:pt x="8913" y="2447"/>
                    <a:pt x="8273" y="1915"/>
                    <a:pt x="7555" y="1915"/>
                  </a:cubicBezTo>
                  <a:cubicBezTo>
                    <a:pt x="7432" y="1915"/>
                    <a:pt x="7308" y="1931"/>
                    <a:pt x="7183" y="1963"/>
                  </a:cubicBezTo>
                  <a:cubicBezTo>
                    <a:pt x="6962" y="1642"/>
                    <a:pt x="6600" y="1459"/>
                    <a:pt x="6224" y="1459"/>
                  </a:cubicBezTo>
                  <a:cubicBezTo>
                    <a:pt x="6099" y="1459"/>
                    <a:pt x="5973" y="1479"/>
                    <a:pt x="5850" y="1521"/>
                  </a:cubicBezTo>
                  <a:cubicBezTo>
                    <a:pt x="5647" y="625"/>
                    <a:pt x="4853" y="1"/>
                    <a:pt x="3955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76;p70"/>
            <p:cNvSpPr/>
            <p:nvPr/>
          </p:nvSpPr>
          <p:spPr>
            <a:xfrm>
              <a:off x="2607360" y="3415133"/>
              <a:ext cx="137629" cy="125160"/>
            </a:xfrm>
            <a:custGeom>
              <a:avLst/>
              <a:gdLst/>
              <a:ahLst/>
              <a:cxnLst/>
              <a:rect l="l" t="t" r="r" b="b"/>
              <a:pathLst>
                <a:path w="5254" h="4778" extrusionOk="0">
                  <a:moveTo>
                    <a:pt x="3427" y="0"/>
                  </a:moveTo>
                  <a:cubicBezTo>
                    <a:pt x="2584" y="237"/>
                    <a:pt x="2001" y="1004"/>
                    <a:pt x="2001" y="1878"/>
                  </a:cubicBezTo>
                  <a:lnTo>
                    <a:pt x="2001" y="1943"/>
                  </a:lnTo>
                  <a:cubicBezTo>
                    <a:pt x="1857" y="1898"/>
                    <a:pt x="1712" y="1877"/>
                    <a:pt x="1569" y="1877"/>
                  </a:cubicBezTo>
                  <a:cubicBezTo>
                    <a:pt x="875" y="1877"/>
                    <a:pt x="247" y="2381"/>
                    <a:pt x="134" y="3108"/>
                  </a:cubicBezTo>
                  <a:cubicBezTo>
                    <a:pt x="0" y="3986"/>
                    <a:pt x="679" y="4777"/>
                    <a:pt x="1570" y="4777"/>
                  </a:cubicBezTo>
                  <a:lnTo>
                    <a:pt x="5253" y="4777"/>
                  </a:lnTo>
                  <a:cubicBezTo>
                    <a:pt x="3951" y="4191"/>
                    <a:pt x="3115" y="2896"/>
                    <a:pt x="3115" y="1470"/>
                  </a:cubicBezTo>
                  <a:cubicBezTo>
                    <a:pt x="3115" y="963"/>
                    <a:pt x="3221" y="463"/>
                    <a:pt x="3427" y="0"/>
                  </a:cubicBezTo>
                  <a:close/>
                </a:path>
              </a:pathLst>
            </a:custGeom>
            <a:solidFill>
              <a:srgbClr val="C9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77;p70"/>
            <p:cNvSpPr/>
            <p:nvPr/>
          </p:nvSpPr>
          <p:spPr>
            <a:xfrm>
              <a:off x="2481493" y="3381028"/>
              <a:ext cx="133699" cy="122645"/>
            </a:xfrm>
            <a:custGeom>
              <a:avLst/>
              <a:gdLst/>
              <a:ahLst/>
              <a:cxnLst/>
              <a:rect l="l" t="t" r="r" b="b"/>
              <a:pathLst>
                <a:path w="5104" h="4682" extrusionOk="0">
                  <a:moveTo>
                    <a:pt x="2345" y="0"/>
                  </a:moveTo>
                  <a:cubicBezTo>
                    <a:pt x="1049" y="0"/>
                    <a:pt x="1" y="1045"/>
                    <a:pt x="1" y="2341"/>
                  </a:cubicBezTo>
                  <a:cubicBezTo>
                    <a:pt x="1" y="3633"/>
                    <a:pt x="1049" y="4681"/>
                    <a:pt x="2345" y="4681"/>
                  </a:cubicBezTo>
                  <a:lnTo>
                    <a:pt x="4925" y="4681"/>
                  </a:lnTo>
                  <a:cubicBezTo>
                    <a:pt x="4925" y="4441"/>
                    <a:pt x="4987" y="4205"/>
                    <a:pt x="5103" y="3992"/>
                  </a:cubicBezTo>
                  <a:cubicBezTo>
                    <a:pt x="3808" y="2995"/>
                    <a:pt x="2883" y="1590"/>
                    <a:pt x="2485" y="4"/>
                  </a:cubicBezTo>
                  <a:cubicBezTo>
                    <a:pt x="2437" y="0"/>
                    <a:pt x="2389" y="0"/>
                    <a:pt x="2345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78;p70"/>
            <p:cNvSpPr/>
            <p:nvPr/>
          </p:nvSpPr>
          <p:spPr>
            <a:xfrm>
              <a:off x="2496582" y="3277688"/>
              <a:ext cx="53071" cy="66561"/>
            </a:xfrm>
            <a:custGeom>
              <a:avLst/>
              <a:gdLst/>
              <a:ahLst/>
              <a:cxnLst/>
              <a:rect l="l" t="t" r="r" b="b"/>
              <a:pathLst>
                <a:path w="2026" h="2541" extrusionOk="0">
                  <a:moveTo>
                    <a:pt x="2026" y="1"/>
                  </a:moveTo>
                  <a:lnTo>
                    <a:pt x="2026" y="1"/>
                  </a:lnTo>
                  <a:cubicBezTo>
                    <a:pt x="1796" y="42"/>
                    <a:pt x="1590" y="172"/>
                    <a:pt x="1460" y="364"/>
                  </a:cubicBezTo>
                  <a:cubicBezTo>
                    <a:pt x="1367" y="340"/>
                    <a:pt x="1273" y="328"/>
                    <a:pt x="1181" y="328"/>
                  </a:cubicBezTo>
                  <a:cubicBezTo>
                    <a:pt x="640" y="328"/>
                    <a:pt x="156" y="731"/>
                    <a:pt x="83" y="1296"/>
                  </a:cubicBezTo>
                  <a:cubicBezTo>
                    <a:pt x="0" y="1958"/>
                    <a:pt x="514" y="2540"/>
                    <a:pt x="1183" y="2540"/>
                  </a:cubicBezTo>
                  <a:lnTo>
                    <a:pt x="1700" y="2540"/>
                  </a:lnTo>
                  <a:cubicBezTo>
                    <a:pt x="1693" y="2420"/>
                    <a:pt x="1690" y="2300"/>
                    <a:pt x="1690" y="2180"/>
                  </a:cubicBezTo>
                  <a:cubicBezTo>
                    <a:pt x="1690" y="1440"/>
                    <a:pt x="1803" y="703"/>
                    <a:pt x="2026" y="1"/>
                  </a:cubicBezTo>
                  <a:close/>
                </a:path>
              </a:pathLst>
            </a:custGeom>
            <a:solidFill>
              <a:srgbClr val="DF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79;p70"/>
            <p:cNvSpPr/>
            <p:nvPr/>
          </p:nvSpPr>
          <p:spPr>
            <a:xfrm>
              <a:off x="2471434" y="3239339"/>
              <a:ext cx="388891" cy="307320"/>
            </a:xfrm>
            <a:custGeom>
              <a:avLst/>
              <a:gdLst/>
              <a:ahLst/>
              <a:cxnLst/>
              <a:rect l="l" t="t" r="r" b="b"/>
              <a:pathLst>
                <a:path w="14846" h="11732" extrusionOk="0">
                  <a:moveTo>
                    <a:pt x="4820" y="1"/>
                  </a:moveTo>
                  <a:cubicBezTo>
                    <a:pt x="4119" y="1"/>
                    <a:pt x="3476" y="437"/>
                    <a:pt x="3219" y="1105"/>
                  </a:cubicBezTo>
                  <a:cubicBezTo>
                    <a:pt x="3184" y="1102"/>
                    <a:pt x="3150" y="1098"/>
                    <a:pt x="3112" y="1098"/>
                  </a:cubicBezTo>
                  <a:cubicBezTo>
                    <a:pt x="2801" y="1098"/>
                    <a:pt x="2503" y="1228"/>
                    <a:pt x="2287" y="1455"/>
                  </a:cubicBezTo>
                  <a:cubicBezTo>
                    <a:pt x="2228" y="1447"/>
                    <a:pt x="2169" y="1443"/>
                    <a:pt x="2112" y="1443"/>
                  </a:cubicBezTo>
                  <a:cubicBezTo>
                    <a:pt x="1410" y="1443"/>
                    <a:pt x="809" y="1987"/>
                    <a:pt x="762" y="2709"/>
                  </a:cubicBezTo>
                  <a:cubicBezTo>
                    <a:pt x="710" y="3490"/>
                    <a:pt x="1327" y="4152"/>
                    <a:pt x="2108" y="4152"/>
                  </a:cubicBezTo>
                  <a:lnTo>
                    <a:pt x="3877" y="4152"/>
                  </a:lnTo>
                  <a:cubicBezTo>
                    <a:pt x="4010" y="4148"/>
                    <a:pt x="4113" y="4038"/>
                    <a:pt x="4113" y="3905"/>
                  </a:cubicBezTo>
                  <a:cubicBezTo>
                    <a:pt x="4113" y="3771"/>
                    <a:pt x="4010" y="3662"/>
                    <a:pt x="3877" y="3655"/>
                  </a:cubicBezTo>
                  <a:lnTo>
                    <a:pt x="2108" y="3655"/>
                  </a:lnTo>
                  <a:cubicBezTo>
                    <a:pt x="1598" y="3651"/>
                    <a:pt x="1204" y="3199"/>
                    <a:pt x="1269" y="2692"/>
                  </a:cubicBezTo>
                  <a:cubicBezTo>
                    <a:pt x="1325" y="2255"/>
                    <a:pt x="1698" y="1943"/>
                    <a:pt x="2118" y="1943"/>
                  </a:cubicBezTo>
                  <a:cubicBezTo>
                    <a:pt x="2186" y="1943"/>
                    <a:pt x="2255" y="1951"/>
                    <a:pt x="2324" y="1969"/>
                  </a:cubicBezTo>
                  <a:cubicBezTo>
                    <a:pt x="2344" y="1973"/>
                    <a:pt x="2364" y="1976"/>
                    <a:pt x="2384" y="1976"/>
                  </a:cubicBezTo>
                  <a:cubicBezTo>
                    <a:pt x="2464" y="1976"/>
                    <a:pt x="2542" y="1938"/>
                    <a:pt x="2588" y="1869"/>
                  </a:cubicBezTo>
                  <a:cubicBezTo>
                    <a:pt x="2710" y="1693"/>
                    <a:pt x="2908" y="1594"/>
                    <a:pt x="3112" y="1594"/>
                  </a:cubicBezTo>
                  <a:cubicBezTo>
                    <a:pt x="3179" y="1594"/>
                    <a:pt x="3246" y="1604"/>
                    <a:pt x="3311" y="1626"/>
                  </a:cubicBezTo>
                  <a:cubicBezTo>
                    <a:pt x="3339" y="1635"/>
                    <a:pt x="3366" y="1640"/>
                    <a:pt x="3393" y="1640"/>
                  </a:cubicBezTo>
                  <a:cubicBezTo>
                    <a:pt x="3505" y="1640"/>
                    <a:pt x="3605" y="1564"/>
                    <a:pt x="3630" y="1448"/>
                  </a:cubicBezTo>
                  <a:cubicBezTo>
                    <a:pt x="3757" y="886"/>
                    <a:pt x="4257" y="495"/>
                    <a:pt x="4824" y="495"/>
                  </a:cubicBezTo>
                  <a:cubicBezTo>
                    <a:pt x="4869" y="495"/>
                    <a:pt x="4914" y="497"/>
                    <a:pt x="4960" y="502"/>
                  </a:cubicBezTo>
                  <a:cubicBezTo>
                    <a:pt x="5580" y="571"/>
                    <a:pt x="6046" y="1095"/>
                    <a:pt x="6046" y="1719"/>
                  </a:cubicBezTo>
                  <a:lnTo>
                    <a:pt x="6046" y="1749"/>
                  </a:lnTo>
                  <a:lnTo>
                    <a:pt x="6046" y="1763"/>
                  </a:lnTo>
                  <a:cubicBezTo>
                    <a:pt x="6040" y="1908"/>
                    <a:pt x="6156" y="2018"/>
                    <a:pt x="6292" y="2018"/>
                  </a:cubicBezTo>
                  <a:cubicBezTo>
                    <a:pt x="6317" y="2018"/>
                    <a:pt x="6342" y="2014"/>
                    <a:pt x="6368" y="2006"/>
                  </a:cubicBezTo>
                  <a:cubicBezTo>
                    <a:pt x="6451" y="1981"/>
                    <a:pt x="6535" y="1968"/>
                    <a:pt x="6619" y="1968"/>
                  </a:cubicBezTo>
                  <a:cubicBezTo>
                    <a:pt x="6861" y="1968"/>
                    <a:pt x="7096" y="2072"/>
                    <a:pt x="7259" y="2263"/>
                  </a:cubicBezTo>
                  <a:lnTo>
                    <a:pt x="7235" y="2274"/>
                  </a:lnTo>
                  <a:lnTo>
                    <a:pt x="7187" y="2291"/>
                  </a:lnTo>
                  <a:cubicBezTo>
                    <a:pt x="7163" y="2301"/>
                    <a:pt x="7139" y="2311"/>
                    <a:pt x="7115" y="2322"/>
                  </a:cubicBezTo>
                  <a:cubicBezTo>
                    <a:pt x="7091" y="2335"/>
                    <a:pt x="7057" y="2349"/>
                    <a:pt x="7029" y="2363"/>
                  </a:cubicBezTo>
                  <a:lnTo>
                    <a:pt x="6998" y="2376"/>
                  </a:lnTo>
                  <a:cubicBezTo>
                    <a:pt x="6772" y="2486"/>
                    <a:pt x="6560" y="2623"/>
                    <a:pt x="6365" y="2781"/>
                  </a:cubicBezTo>
                  <a:cubicBezTo>
                    <a:pt x="6101" y="2997"/>
                    <a:pt x="5868" y="3247"/>
                    <a:pt x="5679" y="3531"/>
                  </a:cubicBezTo>
                  <a:lnTo>
                    <a:pt x="5655" y="3569"/>
                  </a:lnTo>
                  <a:cubicBezTo>
                    <a:pt x="5641" y="3593"/>
                    <a:pt x="5624" y="3617"/>
                    <a:pt x="5614" y="3641"/>
                  </a:cubicBezTo>
                  <a:lnTo>
                    <a:pt x="5600" y="3662"/>
                  </a:lnTo>
                  <a:lnTo>
                    <a:pt x="4682" y="3662"/>
                  </a:lnTo>
                  <a:cubicBezTo>
                    <a:pt x="4363" y="3672"/>
                    <a:pt x="4363" y="4141"/>
                    <a:pt x="4682" y="4155"/>
                  </a:cubicBezTo>
                  <a:lnTo>
                    <a:pt x="5354" y="4155"/>
                  </a:lnTo>
                  <a:cubicBezTo>
                    <a:pt x="5323" y="4237"/>
                    <a:pt x="5292" y="4319"/>
                    <a:pt x="5265" y="4405"/>
                  </a:cubicBezTo>
                  <a:cubicBezTo>
                    <a:pt x="5124" y="4376"/>
                    <a:pt x="4983" y="4362"/>
                    <a:pt x="4843" y="4362"/>
                  </a:cubicBezTo>
                  <a:cubicBezTo>
                    <a:pt x="4217" y="4362"/>
                    <a:pt x="3614" y="4643"/>
                    <a:pt x="3208" y="5138"/>
                  </a:cubicBezTo>
                  <a:cubicBezTo>
                    <a:pt x="3043" y="5107"/>
                    <a:pt x="2879" y="5091"/>
                    <a:pt x="2717" y="5091"/>
                  </a:cubicBezTo>
                  <a:cubicBezTo>
                    <a:pt x="1413" y="5091"/>
                    <a:pt x="273" y="6084"/>
                    <a:pt x="145" y="7438"/>
                  </a:cubicBezTo>
                  <a:cubicBezTo>
                    <a:pt x="1" y="8959"/>
                    <a:pt x="1197" y="10272"/>
                    <a:pt x="2722" y="10272"/>
                  </a:cubicBezTo>
                  <a:lnTo>
                    <a:pt x="5073" y="10272"/>
                  </a:lnTo>
                  <a:cubicBezTo>
                    <a:pt x="5193" y="11108"/>
                    <a:pt x="5909" y="11732"/>
                    <a:pt x="6755" y="11732"/>
                  </a:cubicBezTo>
                  <a:lnTo>
                    <a:pt x="11093" y="11732"/>
                  </a:lnTo>
                  <a:cubicBezTo>
                    <a:pt x="11227" y="11728"/>
                    <a:pt x="11330" y="11619"/>
                    <a:pt x="11330" y="11485"/>
                  </a:cubicBezTo>
                  <a:cubicBezTo>
                    <a:pt x="11330" y="11351"/>
                    <a:pt x="11227" y="11242"/>
                    <a:pt x="11093" y="11235"/>
                  </a:cubicBezTo>
                  <a:lnTo>
                    <a:pt x="6759" y="11235"/>
                  </a:lnTo>
                  <a:cubicBezTo>
                    <a:pt x="6097" y="11235"/>
                    <a:pt x="5559" y="10700"/>
                    <a:pt x="5559" y="10035"/>
                  </a:cubicBezTo>
                  <a:lnTo>
                    <a:pt x="5559" y="10018"/>
                  </a:lnTo>
                  <a:lnTo>
                    <a:pt x="5559" y="9967"/>
                  </a:lnTo>
                  <a:lnTo>
                    <a:pt x="5559" y="9963"/>
                  </a:lnTo>
                  <a:cubicBezTo>
                    <a:pt x="5559" y="9943"/>
                    <a:pt x="5563" y="9926"/>
                    <a:pt x="5563" y="9909"/>
                  </a:cubicBezTo>
                  <a:cubicBezTo>
                    <a:pt x="5631" y="9280"/>
                    <a:pt x="6164" y="8835"/>
                    <a:pt x="6758" y="8835"/>
                  </a:cubicBezTo>
                  <a:cubicBezTo>
                    <a:pt x="6877" y="8835"/>
                    <a:pt x="6998" y="8853"/>
                    <a:pt x="7118" y="8891"/>
                  </a:cubicBezTo>
                  <a:cubicBezTo>
                    <a:pt x="7143" y="8899"/>
                    <a:pt x="7168" y="8902"/>
                    <a:pt x="7192" y="8902"/>
                  </a:cubicBezTo>
                  <a:cubicBezTo>
                    <a:pt x="7326" y="8902"/>
                    <a:pt x="7443" y="8790"/>
                    <a:pt x="7441" y="8647"/>
                  </a:cubicBezTo>
                  <a:lnTo>
                    <a:pt x="7441" y="8630"/>
                  </a:lnTo>
                  <a:lnTo>
                    <a:pt x="7441" y="8589"/>
                  </a:lnTo>
                  <a:cubicBezTo>
                    <a:pt x="7437" y="7722"/>
                    <a:pt x="8088" y="6992"/>
                    <a:pt x="8952" y="6896"/>
                  </a:cubicBezTo>
                  <a:cubicBezTo>
                    <a:pt x="9015" y="6889"/>
                    <a:pt x="9079" y="6886"/>
                    <a:pt x="9142" y="6886"/>
                  </a:cubicBezTo>
                  <a:cubicBezTo>
                    <a:pt x="9927" y="6886"/>
                    <a:pt x="10624" y="7429"/>
                    <a:pt x="10799" y="8212"/>
                  </a:cubicBezTo>
                  <a:cubicBezTo>
                    <a:pt x="10826" y="8328"/>
                    <a:pt x="10927" y="8404"/>
                    <a:pt x="11039" y="8404"/>
                  </a:cubicBezTo>
                  <a:cubicBezTo>
                    <a:pt x="11066" y="8404"/>
                    <a:pt x="11094" y="8400"/>
                    <a:pt x="11121" y="8390"/>
                  </a:cubicBezTo>
                  <a:cubicBezTo>
                    <a:pt x="11216" y="8359"/>
                    <a:pt x="11313" y="8344"/>
                    <a:pt x="11409" y="8344"/>
                  </a:cubicBezTo>
                  <a:cubicBezTo>
                    <a:pt x="11706" y="8344"/>
                    <a:pt x="11994" y="8487"/>
                    <a:pt x="12169" y="8743"/>
                  </a:cubicBezTo>
                  <a:cubicBezTo>
                    <a:pt x="12219" y="8812"/>
                    <a:pt x="12297" y="8850"/>
                    <a:pt x="12377" y="8850"/>
                  </a:cubicBezTo>
                  <a:cubicBezTo>
                    <a:pt x="12397" y="8850"/>
                    <a:pt x="12417" y="8848"/>
                    <a:pt x="12437" y="8843"/>
                  </a:cubicBezTo>
                  <a:cubicBezTo>
                    <a:pt x="12536" y="8815"/>
                    <a:pt x="12639" y="8802"/>
                    <a:pt x="12745" y="8802"/>
                  </a:cubicBezTo>
                  <a:cubicBezTo>
                    <a:pt x="12769" y="8802"/>
                    <a:pt x="12793" y="8802"/>
                    <a:pt x="12817" y="8805"/>
                  </a:cubicBezTo>
                  <a:lnTo>
                    <a:pt x="12841" y="8805"/>
                  </a:lnTo>
                  <a:lnTo>
                    <a:pt x="12886" y="8809"/>
                  </a:lnTo>
                  <a:lnTo>
                    <a:pt x="12920" y="8812"/>
                  </a:lnTo>
                  <a:lnTo>
                    <a:pt x="12947" y="8819"/>
                  </a:lnTo>
                  <a:cubicBezTo>
                    <a:pt x="13256" y="8870"/>
                    <a:pt x="13530" y="9038"/>
                    <a:pt x="13718" y="9288"/>
                  </a:cubicBezTo>
                  <a:lnTo>
                    <a:pt x="13722" y="9292"/>
                  </a:lnTo>
                  <a:cubicBezTo>
                    <a:pt x="14318" y="10097"/>
                    <a:pt x="13746" y="11238"/>
                    <a:pt x="12745" y="11238"/>
                  </a:cubicBezTo>
                  <a:lnTo>
                    <a:pt x="11906" y="11238"/>
                  </a:lnTo>
                  <a:cubicBezTo>
                    <a:pt x="11587" y="11252"/>
                    <a:pt x="11587" y="11721"/>
                    <a:pt x="11906" y="11732"/>
                  </a:cubicBezTo>
                  <a:lnTo>
                    <a:pt x="12742" y="11732"/>
                  </a:lnTo>
                  <a:cubicBezTo>
                    <a:pt x="12743" y="11732"/>
                    <a:pt x="12745" y="11732"/>
                    <a:pt x="12747" y="11732"/>
                  </a:cubicBezTo>
                  <a:cubicBezTo>
                    <a:pt x="13998" y="11732"/>
                    <a:pt x="14825" y="10431"/>
                    <a:pt x="14298" y="9295"/>
                  </a:cubicBezTo>
                  <a:cubicBezTo>
                    <a:pt x="14654" y="8843"/>
                    <a:pt x="14846" y="8284"/>
                    <a:pt x="14846" y="7709"/>
                  </a:cubicBezTo>
                  <a:cubicBezTo>
                    <a:pt x="14846" y="6271"/>
                    <a:pt x="13672" y="5146"/>
                    <a:pt x="12289" y="5146"/>
                  </a:cubicBezTo>
                  <a:cubicBezTo>
                    <a:pt x="12139" y="5146"/>
                    <a:pt x="11987" y="5159"/>
                    <a:pt x="11834" y="5186"/>
                  </a:cubicBezTo>
                  <a:cubicBezTo>
                    <a:pt x="11806" y="4714"/>
                    <a:pt x="11676" y="4251"/>
                    <a:pt x="11457" y="3829"/>
                  </a:cubicBezTo>
                  <a:cubicBezTo>
                    <a:pt x="11414" y="3741"/>
                    <a:pt x="11326" y="3689"/>
                    <a:pt x="11235" y="3689"/>
                  </a:cubicBezTo>
                  <a:cubicBezTo>
                    <a:pt x="11195" y="3689"/>
                    <a:pt x="11155" y="3699"/>
                    <a:pt x="11117" y="3720"/>
                  </a:cubicBezTo>
                  <a:cubicBezTo>
                    <a:pt x="10991" y="3785"/>
                    <a:pt x="10946" y="3939"/>
                    <a:pt x="11018" y="4062"/>
                  </a:cubicBezTo>
                  <a:cubicBezTo>
                    <a:pt x="11234" y="4474"/>
                    <a:pt x="11347" y="4929"/>
                    <a:pt x="11347" y="5395"/>
                  </a:cubicBezTo>
                  <a:lnTo>
                    <a:pt x="11347" y="5471"/>
                  </a:lnTo>
                  <a:lnTo>
                    <a:pt x="11347" y="5491"/>
                  </a:lnTo>
                  <a:cubicBezTo>
                    <a:pt x="11341" y="5636"/>
                    <a:pt x="11458" y="5746"/>
                    <a:pt x="11591" y="5746"/>
                  </a:cubicBezTo>
                  <a:cubicBezTo>
                    <a:pt x="11615" y="5746"/>
                    <a:pt x="11641" y="5743"/>
                    <a:pt x="11666" y="5735"/>
                  </a:cubicBezTo>
                  <a:cubicBezTo>
                    <a:pt x="11869" y="5672"/>
                    <a:pt x="12076" y="5641"/>
                    <a:pt x="12281" y="5641"/>
                  </a:cubicBezTo>
                  <a:cubicBezTo>
                    <a:pt x="12922" y="5641"/>
                    <a:pt x="13541" y="5939"/>
                    <a:pt x="13941" y="6468"/>
                  </a:cubicBezTo>
                  <a:cubicBezTo>
                    <a:pt x="14465" y="7171"/>
                    <a:pt x="14493" y="8127"/>
                    <a:pt x="14006" y="8857"/>
                  </a:cubicBezTo>
                  <a:cubicBezTo>
                    <a:pt x="13996" y="8846"/>
                    <a:pt x="13989" y="8836"/>
                    <a:pt x="13979" y="8829"/>
                  </a:cubicBezTo>
                  <a:lnTo>
                    <a:pt x="13948" y="8798"/>
                  </a:lnTo>
                  <a:lnTo>
                    <a:pt x="13927" y="8778"/>
                  </a:lnTo>
                  <a:cubicBezTo>
                    <a:pt x="13914" y="8764"/>
                    <a:pt x="13897" y="8750"/>
                    <a:pt x="13883" y="8737"/>
                  </a:cubicBezTo>
                  <a:lnTo>
                    <a:pt x="13873" y="8730"/>
                  </a:lnTo>
                  <a:cubicBezTo>
                    <a:pt x="13561" y="8456"/>
                    <a:pt x="13160" y="8301"/>
                    <a:pt x="12745" y="8301"/>
                  </a:cubicBezTo>
                  <a:cubicBezTo>
                    <a:pt x="12656" y="8301"/>
                    <a:pt x="12564" y="8312"/>
                    <a:pt x="12474" y="8325"/>
                  </a:cubicBezTo>
                  <a:cubicBezTo>
                    <a:pt x="12203" y="8018"/>
                    <a:pt x="11814" y="7846"/>
                    <a:pt x="11411" y="7846"/>
                  </a:cubicBezTo>
                  <a:cubicBezTo>
                    <a:pt x="11347" y="7846"/>
                    <a:pt x="11282" y="7850"/>
                    <a:pt x="11217" y="7859"/>
                  </a:cubicBezTo>
                  <a:cubicBezTo>
                    <a:pt x="10906" y="6971"/>
                    <a:pt x="10070" y="6388"/>
                    <a:pt x="9147" y="6388"/>
                  </a:cubicBezTo>
                  <a:cubicBezTo>
                    <a:pt x="9062" y="6388"/>
                    <a:pt x="8976" y="6393"/>
                    <a:pt x="8890" y="6403"/>
                  </a:cubicBezTo>
                  <a:cubicBezTo>
                    <a:pt x="7872" y="6519"/>
                    <a:pt x="7067" y="7328"/>
                    <a:pt x="6957" y="8349"/>
                  </a:cubicBezTo>
                  <a:cubicBezTo>
                    <a:pt x="6892" y="8339"/>
                    <a:pt x="6827" y="8336"/>
                    <a:pt x="6762" y="8336"/>
                  </a:cubicBezTo>
                  <a:lnTo>
                    <a:pt x="6676" y="8336"/>
                  </a:lnTo>
                  <a:lnTo>
                    <a:pt x="6645" y="8339"/>
                  </a:lnTo>
                  <a:lnTo>
                    <a:pt x="6598" y="8343"/>
                  </a:lnTo>
                  <a:lnTo>
                    <a:pt x="6556" y="8346"/>
                  </a:lnTo>
                  <a:lnTo>
                    <a:pt x="6515" y="8353"/>
                  </a:lnTo>
                  <a:lnTo>
                    <a:pt x="6471" y="8360"/>
                  </a:lnTo>
                  <a:lnTo>
                    <a:pt x="6440" y="8366"/>
                  </a:lnTo>
                  <a:lnTo>
                    <a:pt x="6388" y="8377"/>
                  </a:lnTo>
                  <a:lnTo>
                    <a:pt x="6365" y="8380"/>
                  </a:lnTo>
                  <a:lnTo>
                    <a:pt x="6310" y="8397"/>
                  </a:lnTo>
                  <a:lnTo>
                    <a:pt x="6293" y="8401"/>
                  </a:lnTo>
                  <a:cubicBezTo>
                    <a:pt x="6272" y="8408"/>
                    <a:pt x="6251" y="8414"/>
                    <a:pt x="6231" y="8421"/>
                  </a:cubicBezTo>
                  <a:lnTo>
                    <a:pt x="6227" y="8421"/>
                  </a:lnTo>
                  <a:cubicBezTo>
                    <a:pt x="5621" y="8620"/>
                    <a:pt x="5179" y="9144"/>
                    <a:pt x="5083" y="9775"/>
                  </a:cubicBezTo>
                  <a:lnTo>
                    <a:pt x="2729" y="9775"/>
                  </a:lnTo>
                  <a:cubicBezTo>
                    <a:pt x="1468" y="9771"/>
                    <a:pt x="494" y="8665"/>
                    <a:pt x="655" y="7414"/>
                  </a:cubicBezTo>
                  <a:cubicBezTo>
                    <a:pt x="790" y="6344"/>
                    <a:pt x="1702" y="5585"/>
                    <a:pt x="2727" y="5585"/>
                  </a:cubicBezTo>
                  <a:cubicBezTo>
                    <a:pt x="2900" y="5585"/>
                    <a:pt x="3076" y="5607"/>
                    <a:pt x="3253" y="5652"/>
                  </a:cubicBezTo>
                  <a:cubicBezTo>
                    <a:pt x="3274" y="5658"/>
                    <a:pt x="3296" y="5661"/>
                    <a:pt x="3317" y="5661"/>
                  </a:cubicBezTo>
                  <a:cubicBezTo>
                    <a:pt x="3398" y="5661"/>
                    <a:pt x="3474" y="5621"/>
                    <a:pt x="3520" y="5553"/>
                  </a:cubicBezTo>
                  <a:cubicBezTo>
                    <a:pt x="3828" y="5106"/>
                    <a:pt x="4332" y="4854"/>
                    <a:pt x="4854" y="4854"/>
                  </a:cubicBezTo>
                  <a:cubicBezTo>
                    <a:pt x="5024" y="4854"/>
                    <a:pt x="5196" y="4881"/>
                    <a:pt x="5364" y="4936"/>
                  </a:cubicBezTo>
                  <a:cubicBezTo>
                    <a:pt x="5391" y="4946"/>
                    <a:pt x="5419" y="4950"/>
                    <a:pt x="5446" y="4950"/>
                  </a:cubicBezTo>
                  <a:cubicBezTo>
                    <a:pt x="5557" y="4950"/>
                    <a:pt x="5658" y="4874"/>
                    <a:pt x="5686" y="4758"/>
                  </a:cubicBezTo>
                  <a:cubicBezTo>
                    <a:pt x="5741" y="4511"/>
                    <a:pt x="5826" y="4275"/>
                    <a:pt x="5943" y="4052"/>
                  </a:cubicBezTo>
                  <a:cubicBezTo>
                    <a:pt x="5950" y="4042"/>
                    <a:pt x="5957" y="4035"/>
                    <a:pt x="5964" y="4021"/>
                  </a:cubicBezTo>
                  <a:cubicBezTo>
                    <a:pt x="6334" y="3346"/>
                    <a:pt x="6957" y="2846"/>
                    <a:pt x="7701" y="2633"/>
                  </a:cubicBezTo>
                  <a:cubicBezTo>
                    <a:pt x="7708" y="2630"/>
                    <a:pt x="7718" y="2630"/>
                    <a:pt x="7725" y="2623"/>
                  </a:cubicBezTo>
                  <a:cubicBezTo>
                    <a:pt x="7972" y="2558"/>
                    <a:pt x="8225" y="2527"/>
                    <a:pt x="8479" y="2527"/>
                  </a:cubicBezTo>
                  <a:cubicBezTo>
                    <a:pt x="8483" y="2527"/>
                    <a:pt x="8487" y="2527"/>
                    <a:pt x="8491" y="2527"/>
                  </a:cubicBezTo>
                  <a:cubicBezTo>
                    <a:pt x="9282" y="2527"/>
                    <a:pt x="10034" y="2856"/>
                    <a:pt x="10573" y="3435"/>
                  </a:cubicBezTo>
                  <a:cubicBezTo>
                    <a:pt x="10622" y="3492"/>
                    <a:pt x="10692" y="3522"/>
                    <a:pt x="10762" y="3522"/>
                  </a:cubicBezTo>
                  <a:cubicBezTo>
                    <a:pt x="10822" y="3522"/>
                    <a:pt x="10882" y="3500"/>
                    <a:pt x="10929" y="3456"/>
                  </a:cubicBezTo>
                  <a:cubicBezTo>
                    <a:pt x="11032" y="3360"/>
                    <a:pt x="11035" y="3195"/>
                    <a:pt x="10932" y="3096"/>
                  </a:cubicBezTo>
                  <a:cubicBezTo>
                    <a:pt x="10293" y="2410"/>
                    <a:pt x="9401" y="2031"/>
                    <a:pt x="8480" y="2031"/>
                  </a:cubicBezTo>
                  <a:cubicBezTo>
                    <a:pt x="8242" y="2031"/>
                    <a:pt x="8001" y="2057"/>
                    <a:pt x="7763" y="2109"/>
                  </a:cubicBezTo>
                  <a:cubicBezTo>
                    <a:pt x="7519" y="1712"/>
                    <a:pt x="7088" y="1468"/>
                    <a:pt x="6622" y="1468"/>
                  </a:cubicBezTo>
                  <a:cubicBezTo>
                    <a:pt x="6591" y="1468"/>
                    <a:pt x="6560" y="1472"/>
                    <a:pt x="6526" y="1472"/>
                  </a:cubicBezTo>
                  <a:cubicBezTo>
                    <a:pt x="6416" y="697"/>
                    <a:pt x="5792" y="98"/>
                    <a:pt x="5014" y="12"/>
                  </a:cubicBezTo>
                  <a:cubicBezTo>
                    <a:pt x="4949" y="4"/>
                    <a:pt x="4884" y="1"/>
                    <a:pt x="48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8093;p70"/>
          <p:cNvGrpSpPr/>
          <p:nvPr/>
        </p:nvGrpSpPr>
        <p:grpSpPr>
          <a:xfrm>
            <a:off x="1643042" y="1643056"/>
            <a:ext cx="571504" cy="714380"/>
            <a:chOff x="6904755" y="2752295"/>
            <a:chExt cx="282592" cy="361805"/>
          </a:xfrm>
        </p:grpSpPr>
        <p:sp>
          <p:nvSpPr>
            <p:cNvPr id="48" name="Google Shape;8094;p70"/>
            <p:cNvSpPr/>
            <p:nvPr/>
          </p:nvSpPr>
          <p:spPr>
            <a:xfrm>
              <a:off x="6909784" y="2955988"/>
              <a:ext cx="272192" cy="153057"/>
            </a:xfrm>
            <a:custGeom>
              <a:avLst/>
              <a:gdLst/>
              <a:ahLst/>
              <a:cxnLst/>
              <a:rect l="l" t="t" r="r" b="b"/>
              <a:pathLst>
                <a:path w="10391" h="5843" extrusionOk="0">
                  <a:moveTo>
                    <a:pt x="3681" y="0"/>
                  </a:moveTo>
                  <a:lnTo>
                    <a:pt x="3681" y="1028"/>
                  </a:lnTo>
                  <a:cubicBezTo>
                    <a:pt x="3681" y="1316"/>
                    <a:pt x="3492" y="1570"/>
                    <a:pt x="3215" y="1652"/>
                  </a:cubicBezTo>
                  <a:lnTo>
                    <a:pt x="936" y="2324"/>
                  </a:lnTo>
                  <a:cubicBezTo>
                    <a:pt x="381" y="2485"/>
                    <a:pt x="0" y="2992"/>
                    <a:pt x="4" y="3568"/>
                  </a:cubicBezTo>
                  <a:lnTo>
                    <a:pt x="4" y="5843"/>
                  </a:lnTo>
                  <a:lnTo>
                    <a:pt x="10390" y="5843"/>
                  </a:lnTo>
                  <a:lnTo>
                    <a:pt x="10390" y="3568"/>
                  </a:lnTo>
                  <a:cubicBezTo>
                    <a:pt x="10387" y="2992"/>
                    <a:pt x="10007" y="2485"/>
                    <a:pt x="9455" y="2324"/>
                  </a:cubicBezTo>
                  <a:lnTo>
                    <a:pt x="7176" y="1652"/>
                  </a:lnTo>
                  <a:cubicBezTo>
                    <a:pt x="6898" y="1570"/>
                    <a:pt x="6707" y="1316"/>
                    <a:pt x="6710" y="1028"/>
                  </a:cubicBezTo>
                  <a:lnTo>
                    <a:pt x="6710" y="0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095;p70"/>
            <p:cNvSpPr/>
            <p:nvPr/>
          </p:nvSpPr>
          <p:spPr>
            <a:xfrm>
              <a:off x="6909784" y="3003558"/>
              <a:ext cx="272087" cy="105487"/>
            </a:xfrm>
            <a:custGeom>
              <a:avLst/>
              <a:gdLst/>
              <a:ahLst/>
              <a:cxnLst/>
              <a:rect l="l" t="t" r="r" b="b"/>
              <a:pathLst>
                <a:path w="10387" h="4027" extrusionOk="0">
                  <a:moveTo>
                    <a:pt x="2649" y="1"/>
                  </a:moveTo>
                  <a:lnTo>
                    <a:pt x="932" y="508"/>
                  </a:lnTo>
                  <a:cubicBezTo>
                    <a:pt x="381" y="669"/>
                    <a:pt x="0" y="1176"/>
                    <a:pt x="0" y="1752"/>
                  </a:cubicBezTo>
                  <a:lnTo>
                    <a:pt x="0" y="4027"/>
                  </a:lnTo>
                  <a:lnTo>
                    <a:pt x="10387" y="4027"/>
                  </a:lnTo>
                  <a:lnTo>
                    <a:pt x="10387" y="1752"/>
                  </a:lnTo>
                  <a:cubicBezTo>
                    <a:pt x="10387" y="1176"/>
                    <a:pt x="10007" y="669"/>
                    <a:pt x="9455" y="508"/>
                  </a:cubicBezTo>
                  <a:lnTo>
                    <a:pt x="7738" y="1"/>
                  </a:lnTo>
                  <a:cubicBezTo>
                    <a:pt x="7491" y="1210"/>
                    <a:pt x="6429" y="2081"/>
                    <a:pt x="5192" y="2081"/>
                  </a:cubicBezTo>
                  <a:cubicBezTo>
                    <a:pt x="3958" y="2081"/>
                    <a:pt x="2896" y="1210"/>
                    <a:pt x="2649" y="1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096;p70"/>
            <p:cNvSpPr/>
            <p:nvPr/>
          </p:nvSpPr>
          <p:spPr>
            <a:xfrm>
              <a:off x="7006182" y="2955988"/>
              <a:ext cx="79371" cy="28369"/>
            </a:xfrm>
            <a:custGeom>
              <a:avLst/>
              <a:gdLst/>
              <a:ahLst/>
              <a:cxnLst/>
              <a:rect l="l" t="t" r="r" b="b"/>
              <a:pathLst>
                <a:path w="3030" h="1083" extrusionOk="0">
                  <a:moveTo>
                    <a:pt x="1" y="0"/>
                  </a:moveTo>
                  <a:lnTo>
                    <a:pt x="1" y="699"/>
                  </a:lnTo>
                  <a:cubicBezTo>
                    <a:pt x="474" y="955"/>
                    <a:pt x="994" y="1082"/>
                    <a:pt x="1515" y="1082"/>
                  </a:cubicBezTo>
                  <a:cubicBezTo>
                    <a:pt x="2036" y="1082"/>
                    <a:pt x="2557" y="955"/>
                    <a:pt x="3030" y="699"/>
                  </a:cubicBezTo>
                  <a:lnTo>
                    <a:pt x="3030" y="0"/>
                  </a:lnTo>
                  <a:close/>
                </a:path>
              </a:pathLst>
            </a:custGeom>
            <a:solidFill>
              <a:srgbClr val="859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097;p70"/>
            <p:cNvSpPr/>
            <p:nvPr/>
          </p:nvSpPr>
          <p:spPr>
            <a:xfrm>
              <a:off x="6949444" y="2808667"/>
              <a:ext cx="192769" cy="158663"/>
            </a:xfrm>
            <a:custGeom>
              <a:avLst/>
              <a:gdLst/>
              <a:ahLst/>
              <a:cxnLst/>
              <a:rect l="l" t="t" r="r" b="b"/>
              <a:pathLst>
                <a:path w="7359" h="6057" extrusionOk="0">
                  <a:moveTo>
                    <a:pt x="868" y="1"/>
                  </a:moveTo>
                  <a:lnTo>
                    <a:pt x="868" y="2379"/>
                  </a:lnTo>
                  <a:lnTo>
                    <a:pt x="542" y="2379"/>
                  </a:lnTo>
                  <a:cubicBezTo>
                    <a:pt x="244" y="2379"/>
                    <a:pt x="1" y="2622"/>
                    <a:pt x="1" y="2921"/>
                  </a:cubicBezTo>
                  <a:cubicBezTo>
                    <a:pt x="1" y="3219"/>
                    <a:pt x="244" y="3462"/>
                    <a:pt x="542" y="3462"/>
                  </a:cubicBezTo>
                  <a:lnTo>
                    <a:pt x="878" y="3462"/>
                  </a:lnTo>
                  <a:cubicBezTo>
                    <a:pt x="991" y="4925"/>
                    <a:pt x="2211" y="6056"/>
                    <a:pt x="3678" y="6056"/>
                  </a:cubicBezTo>
                  <a:cubicBezTo>
                    <a:pt x="5148" y="6056"/>
                    <a:pt x="6368" y="4925"/>
                    <a:pt x="6481" y="3462"/>
                  </a:cubicBezTo>
                  <a:lnTo>
                    <a:pt x="6817" y="3462"/>
                  </a:lnTo>
                  <a:cubicBezTo>
                    <a:pt x="7115" y="3462"/>
                    <a:pt x="7358" y="3219"/>
                    <a:pt x="7358" y="2921"/>
                  </a:cubicBezTo>
                  <a:cubicBezTo>
                    <a:pt x="7358" y="2622"/>
                    <a:pt x="7115" y="2379"/>
                    <a:pt x="6817" y="2379"/>
                  </a:cubicBezTo>
                  <a:lnTo>
                    <a:pt x="6495" y="2379"/>
                  </a:lnTo>
                  <a:lnTo>
                    <a:pt x="6495" y="1"/>
                  </a:lnTo>
                  <a:close/>
                </a:path>
              </a:pathLst>
            </a:custGeom>
            <a:solidFill>
              <a:srgbClr val="DB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098;p70"/>
            <p:cNvSpPr/>
            <p:nvPr/>
          </p:nvSpPr>
          <p:spPr>
            <a:xfrm>
              <a:off x="6948658" y="2808667"/>
              <a:ext cx="170844" cy="158716"/>
            </a:xfrm>
            <a:custGeom>
              <a:avLst/>
              <a:gdLst/>
              <a:ahLst/>
              <a:cxnLst/>
              <a:rect l="l" t="t" r="r" b="b"/>
              <a:pathLst>
                <a:path w="6522" h="6059" extrusionOk="0">
                  <a:moveTo>
                    <a:pt x="898" y="1"/>
                  </a:moveTo>
                  <a:lnTo>
                    <a:pt x="898" y="2379"/>
                  </a:lnTo>
                  <a:lnTo>
                    <a:pt x="603" y="2379"/>
                  </a:lnTo>
                  <a:cubicBezTo>
                    <a:pt x="319" y="2379"/>
                    <a:pt x="62" y="2585"/>
                    <a:pt x="34" y="2866"/>
                  </a:cubicBezTo>
                  <a:cubicBezTo>
                    <a:pt x="0" y="3184"/>
                    <a:pt x="250" y="3462"/>
                    <a:pt x="572" y="3462"/>
                  </a:cubicBezTo>
                  <a:lnTo>
                    <a:pt x="908" y="3462"/>
                  </a:lnTo>
                  <a:cubicBezTo>
                    <a:pt x="1011" y="4946"/>
                    <a:pt x="2252" y="6059"/>
                    <a:pt x="3690" y="6059"/>
                  </a:cubicBezTo>
                  <a:cubicBezTo>
                    <a:pt x="3839" y="6059"/>
                    <a:pt x="3991" y="6047"/>
                    <a:pt x="4143" y="6022"/>
                  </a:cubicBezTo>
                  <a:cubicBezTo>
                    <a:pt x="2772" y="5809"/>
                    <a:pt x="1761" y="4631"/>
                    <a:pt x="1761" y="3246"/>
                  </a:cubicBezTo>
                  <a:lnTo>
                    <a:pt x="1761" y="1512"/>
                  </a:lnTo>
                  <a:cubicBezTo>
                    <a:pt x="1761" y="1036"/>
                    <a:pt x="2149" y="649"/>
                    <a:pt x="2628" y="649"/>
                  </a:cubicBezTo>
                  <a:lnTo>
                    <a:pt x="3931" y="649"/>
                  </a:lnTo>
                  <a:cubicBezTo>
                    <a:pt x="4119" y="790"/>
                    <a:pt x="4346" y="863"/>
                    <a:pt x="4573" y="863"/>
                  </a:cubicBezTo>
                  <a:cubicBezTo>
                    <a:pt x="4741" y="863"/>
                    <a:pt x="4910" y="823"/>
                    <a:pt x="5065" y="741"/>
                  </a:cubicBezTo>
                  <a:cubicBezTo>
                    <a:pt x="5363" y="963"/>
                    <a:pt x="5720" y="1079"/>
                    <a:pt x="6083" y="1079"/>
                  </a:cubicBezTo>
                  <a:cubicBezTo>
                    <a:pt x="6229" y="1079"/>
                    <a:pt x="6377" y="1061"/>
                    <a:pt x="6521" y="1022"/>
                  </a:cubicBezTo>
                  <a:lnTo>
                    <a:pt x="6521" y="1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99;p70"/>
            <p:cNvSpPr/>
            <p:nvPr/>
          </p:nvSpPr>
          <p:spPr>
            <a:xfrm>
              <a:off x="6957433" y="2757613"/>
              <a:ext cx="172468" cy="113398"/>
            </a:xfrm>
            <a:custGeom>
              <a:avLst/>
              <a:gdLst/>
              <a:ahLst/>
              <a:cxnLst/>
              <a:rect l="l" t="t" r="r" b="b"/>
              <a:pathLst>
                <a:path w="6584" h="4329" extrusionOk="0">
                  <a:moveTo>
                    <a:pt x="1827" y="0"/>
                  </a:moveTo>
                  <a:cubicBezTo>
                    <a:pt x="803" y="0"/>
                    <a:pt x="1" y="884"/>
                    <a:pt x="104" y="1902"/>
                  </a:cubicBezTo>
                  <a:lnTo>
                    <a:pt x="347" y="4328"/>
                  </a:lnTo>
                  <a:lnTo>
                    <a:pt x="563" y="4328"/>
                  </a:lnTo>
                  <a:cubicBezTo>
                    <a:pt x="803" y="4328"/>
                    <a:pt x="995" y="4133"/>
                    <a:pt x="995" y="3893"/>
                  </a:cubicBezTo>
                  <a:lnTo>
                    <a:pt x="995" y="2940"/>
                  </a:lnTo>
                  <a:cubicBezTo>
                    <a:pt x="995" y="2461"/>
                    <a:pt x="1382" y="2073"/>
                    <a:pt x="1862" y="2073"/>
                  </a:cubicBezTo>
                  <a:lnTo>
                    <a:pt x="5758" y="2073"/>
                  </a:lnTo>
                  <a:lnTo>
                    <a:pt x="5758" y="3896"/>
                  </a:lnTo>
                  <a:cubicBezTo>
                    <a:pt x="5758" y="4133"/>
                    <a:pt x="5950" y="4328"/>
                    <a:pt x="6190" y="4328"/>
                  </a:cubicBezTo>
                  <a:lnTo>
                    <a:pt x="6402" y="4328"/>
                  </a:lnTo>
                  <a:lnTo>
                    <a:pt x="6584" y="1988"/>
                  </a:lnTo>
                  <a:lnTo>
                    <a:pt x="6570" y="1981"/>
                  </a:lnTo>
                  <a:lnTo>
                    <a:pt x="5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100;p70"/>
            <p:cNvSpPr/>
            <p:nvPr/>
          </p:nvSpPr>
          <p:spPr>
            <a:xfrm>
              <a:off x="6957433" y="2757613"/>
              <a:ext cx="71408" cy="113398"/>
            </a:xfrm>
            <a:custGeom>
              <a:avLst/>
              <a:gdLst/>
              <a:ahLst/>
              <a:cxnLst/>
              <a:rect l="l" t="t" r="r" b="b"/>
              <a:pathLst>
                <a:path w="2726" h="4329" extrusionOk="0">
                  <a:moveTo>
                    <a:pt x="1827" y="0"/>
                  </a:moveTo>
                  <a:cubicBezTo>
                    <a:pt x="803" y="0"/>
                    <a:pt x="1" y="884"/>
                    <a:pt x="104" y="1902"/>
                  </a:cubicBezTo>
                  <a:lnTo>
                    <a:pt x="347" y="4328"/>
                  </a:lnTo>
                  <a:lnTo>
                    <a:pt x="563" y="4328"/>
                  </a:lnTo>
                  <a:cubicBezTo>
                    <a:pt x="803" y="4328"/>
                    <a:pt x="995" y="4133"/>
                    <a:pt x="995" y="3893"/>
                  </a:cubicBezTo>
                  <a:lnTo>
                    <a:pt x="995" y="1731"/>
                  </a:lnTo>
                  <a:cubicBezTo>
                    <a:pt x="995" y="775"/>
                    <a:pt x="1769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101;p70"/>
            <p:cNvSpPr/>
            <p:nvPr/>
          </p:nvSpPr>
          <p:spPr>
            <a:xfrm>
              <a:off x="7074132" y="2757613"/>
              <a:ext cx="68081" cy="68055"/>
            </a:xfrm>
            <a:custGeom>
              <a:avLst/>
              <a:gdLst/>
              <a:ahLst/>
              <a:cxnLst/>
              <a:rect l="l" t="t" r="r" b="b"/>
              <a:pathLst>
                <a:path w="2599" h="2598" extrusionOk="0">
                  <a:moveTo>
                    <a:pt x="1300" y="0"/>
                  </a:moveTo>
                  <a:cubicBezTo>
                    <a:pt x="583" y="0"/>
                    <a:pt x="1" y="583"/>
                    <a:pt x="1" y="1299"/>
                  </a:cubicBezTo>
                  <a:cubicBezTo>
                    <a:pt x="1" y="2015"/>
                    <a:pt x="583" y="2598"/>
                    <a:pt x="1300" y="2598"/>
                  </a:cubicBezTo>
                  <a:cubicBezTo>
                    <a:pt x="2016" y="2598"/>
                    <a:pt x="2598" y="2015"/>
                    <a:pt x="2598" y="1299"/>
                  </a:cubicBezTo>
                  <a:cubicBezTo>
                    <a:pt x="2598" y="583"/>
                    <a:pt x="2016" y="0"/>
                    <a:pt x="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102;p70"/>
            <p:cNvSpPr/>
            <p:nvPr/>
          </p:nvSpPr>
          <p:spPr>
            <a:xfrm>
              <a:off x="7051525" y="2785956"/>
              <a:ext cx="34027" cy="34053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648" y="1"/>
                  </a:moveTo>
                  <a:cubicBezTo>
                    <a:pt x="288" y="1"/>
                    <a:pt x="0" y="289"/>
                    <a:pt x="0" y="649"/>
                  </a:cubicBezTo>
                  <a:cubicBezTo>
                    <a:pt x="0" y="1008"/>
                    <a:pt x="288" y="1300"/>
                    <a:pt x="648" y="1300"/>
                  </a:cubicBezTo>
                  <a:cubicBezTo>
                    <a:pt x="1008" y="1300"/>
                    <a:pt x="1299" y="1008"/>
                    <a:pt x="1299" y="649"/>
                  </a:cubicBezTo>
                  <a:cubicBezTo>
                    <a:pt x="1299" y="289"/>
                    <a:pt x="1008" y="1"/>
                    <a:pt x="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103;p70"/>
            <p:cNvSpPr/>
            <p:nvPr/>
          </p:nvSpPr>
          <p:spPr>
            <a:xfrm>
              <a:off x="6957433" y="3003558"/>
              <a:ext cx="176790" cy="77144"/>
            </a:xfrm>
            <a:custGeom>
              <a:avLst/>
              <a:gdLst/>
              <a:ahLst/>
              <a:cxnLst/>
              <a:rect l="l" t="t" r="r" b="b"/>
              <a:pathLst>
                <a:path w="6749" h="2945" extrusionOk="0">
                  <a:moveTo>
                    <a:pt x="830" y="1"/>
                  </a:moveTo>
                  <a:lnTo>
                    <a:pt x="1" y="247"/>
                  </a:lnTo>
                  <a:cubicBezTo>
                    <a:pt x="354" y="1824"/>
                    <a:pt x="1759" y="2944"/>
                    <a:pt x="3376" y="2944"/>
                  </a:cubicBezTo>
                  <a:cubicBezTo>
                    <a:pt x="4990" y="2944"/>
                    <a:pt x="6395" y="1824"/>
                    <a:pt x="6748" y="247"/>
                  </a:cubicBezTo>
                  <a:lnTo>
                    <a:pt x="5919" y="1"/>
                  </a:lnTo>
                  <a:cubicBezTo>
                    <a:pt x="5672" y="1210"/>
                    <a:pt x="4610" y="2081"/>
                    <a:pt x="3373" y="2081"/>
                  </a:cubicBezTo>
                  <a:cubicBezTo>
                    <a:pt x="2139" y="2081"/>
                    <a:pt x="1077" y="1210"/>
                    <a:pt x="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104;p70"/>
            <p:cNvSpPr/>
            <p:nvPr/>
          </p:nvSpPr>
          <p:spPr>
            <a:xfrm>
              <a:off x="7006732" y="2871325"/>
              <a:ext cx="10609" cy="16031"/>
            </a:xfrm>
            <a:custGeom>
              <a:avLst/>
              <a:gdLst/>
              <a:ahLst/>
              <a:cxnLst/>
              <a:rect l="l" t="t" r="r" b="b"/>
              <a:pathLst>
                <a:path w="405" h="612" extrusionOk="0">
                  <a:moveTo>
                    <a:pt x="202" y="1"/>
                  </a:moveTo>
                  <a:cubicBezTo>
                    <a:pt x="93" y="1"/>
                    <a:pt x="0" y="90"/>
                    <a:pt x="0" y="203"/>
                  </a:cubicBezTo>
                  <a:lnTo>
                    <a:pt x="0" y="419"/>
                  </a:lnTo>
                  <a:cubicBezTo>
                    <a:pt x="7" y="547"/>
                    <a:pt x="106" y="612"/>
                    <a:pt x="204" y="612"/>
                  </a:cubicBezTo>
                  <a:cubicBezTo>
                    <a:pt x="302" y="612"/>
                    <a:pt x="399" y="547"/>
                    <a:pt x="405" y="419"/>
                  </a:cubicBezTo>
                  <a:lnTo>
                    <a:pt x="405" y="203"/>
                  </a:lnTo>
                  <a:cubicBezTo>
                    <a:pt x="405" y="90"/>
                    <a:pt x="316" y="1"/>
                    <a:pt x="2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105;p70"/>
            <p:cNvSpPr/>
            <p:nvPr/>
          </p:nvSpPr>
          <p:spPr>
            <a:xfrm>
              <a:off x="7074577" y="2871325"/>
              <a:ext cx="10976" cy="16555"/>
            </a:xfrm>
            <a:custGeom>
              <a:avLst/>
              <a:gdLst/>
              <a:ahLst/>
              <a:cxnLst/>
              <a:rect l="l" t="t" r="r" b="b"/>
              <a:pathLst>
                <a:path w="419" h="632" extrusionOk="0">
                  <a:moveTo>
                    <a:pt x="210" y="1"/>
                  </a:moveTo>
                  <a:cubicBezTo>
                    <a:pt x="97" y="1"/>
                    <a:pt x="8" y="90"/>
                    <a:pt x="8" y="203"/>
                  </a:cubicBezTo>
                  <a:lnTo>
                    <a:pt x="8" y="419"/>
                  </a:lnTo>
                  <a:cubicBezTo>
                    <a:pt x="1" y="535"/>
                    <a:pt x="93" y="631"/>
                    <a:pt x="210" y="631"/>
                  </a:cubicBezTo>
                  <a:cubicBezTo>
                    <a:pt x="326" y="631"/>
                    <a:pt x="419" y="535"/>
                    <a:pt x="412" y="419"/>
                  </a:cubicBezTo>
                  <a:lnTo>
                    <a:pt x="412" y="203"/>
                  </a:lnTo>
                  <a:cubicBezTo>
                    <a:pt x="412" y="90"/>
                    <a:pt x="323" y="1"/>
                    <a:pt x="2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106;p70"/>
            <p:cNvSpPr/>
            <p:nvPr/>
          </p:nvSpPr>
          <p:spPr>
            <a:xfrm>
              <a:off x="7021689" y="2910775"/>
              <a:ext cx="49247" cy="16503"/>
            </a:xfrm>
            <a:custGeom>
              <a:avLst/>
              <a:gdLst/>
              <a:ahLst/>
              <a:cxnLst/>
              <a:rect l="l" t="t" r="r" b="b"/>
              <a:pathLst>
                <a:path w="1880" h="630" extrusionOk="0">
                  <a:moveTo>
                    <a:pt x="1582" y="1"/>
                  </a:moveTo>
                  <a:cubicBezTo>
                    <a:pt x="1533" y="1"/>
                    <a:pt x="1482" y="20"/>
                    <a:pt x="1437" y="68"/>
                  </a:cubicBezTo>
                  <a:cubicBezTo>
                    <a:pt x="1365" y="140"/>
                    <a:pt x="1187" y="225"/>
                    <a:pt x="930" y="225"/>
                  </a:cubicBezTo>
                  <a:cubicBezTo>
                    <a:pt x="673" y="225"/>
                    <a:pt x="498" y="140"/>
                    <a:pt x="423" y="68"/>
                  </a:cubicBezTo>
                  <a:cubicBezTo>
                    <a:pt x="380" y="27"/>
                    <a:pt x="332" y="10"/>
                    <a:pt x="287" y="10"/>
                  </a:cubicBezTo>
                  <a:cubicBezTo>
                    <a:pt x="132" y="10"/>
                    <a:pt x="1" y="210"/>
                    <a:pt x="139" y="356"/>
                  </a:cubicBezTo>
                  <a:cubicBezTo>
                    <a:pt x="313" y="527"/>
                    <a:pt x="608" y="630"/>
                    <a:pt x="930" y="630"/>
                  </a:cubicBezTo>
                  <a:cubicBezTo>
                    <a:pt x="1249" y="630"/>
                    <a:pt x="1547" y="527"/>
                    <a:pt x="1722" y="356"/>
                  </a:cubicBezTo>
                  <a:cubicBezTo>
                    <a:pt x="1879" y="211"/>
                    <a:pt x="1741" y="1"/>
                    <a:pt x="15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107;p70"/>
            <p:cNvSpPr/>
            <p:nvPr/>
          </p:nvSpPr>
          <p:spPr>
            <a:xfrm>
              <a:off x="6904755" y="2752295"/>
              <a:ext cx="282592" cy="361805"/>
            </a:xfrm>
            <a:custGeom>
              <a:avLst/>
              <a:gdLst/>
              <a:ahLst/>
              <a:cxnLst/>
              <a:rect l="l" t="t" r="r" b="b"/>
              <a:pathLst>
                <a:path w="10788" h="13812" extrusionOk="0">
                  <a:moveTo>
                    <a:pt x="8348" y="2879"/>
                  </a:moveTo>
                  <a:lnTo>
                    <a:pt x="8238" y="4329"/>
                  </a:lnTo>
                  <a:lnTo>
                    <a:pt x="8208" y="4329"/>
                  </a:lnTo>
                  <a:cubicBezTo>
                    <a:pt x="8081" y="4329"/>
                    <a:pt x="7978" y="4226"/>
                    <a:pt x="7978" y="4096"/>
                  </a:cubicBezTo>
                  <a:lnTo>
                    <a:pt x="7978" y="2982"/>
                  </a:lnTo>
                  <a:cubicBezTo>
                    <a:pt x="8105" y="2965"/>
                    <a:pt x="8228" y="2931"/>
                    <a:pt x="8348" y="2879"/>
                  </a:cubicBezTo>
                  <a:close/>
                  <a:moveTo>
                    <a:pt x="7759" y="405"/>
                  </a:moveTo>
                  <a:cubicBezTo>
                    <a:pt x="8605" y="405"/>
                    <a:pt x="9129" y="1320"/>
                    <a:pt x="8704" y="2054"/>
                  </a:cubicBezTo>
                  <a:cubicBezTo>
                    <a:pt x="8493" y="2416"/>
                    <a:pt x="8127" y="2597"/>
                    <a:pt x="7760" y="2597"/>
                  </a:cubicBezTo>
                  <a:cubicBezTo>
                    <a:pt x="7389" y="2597"/>
                    <a:pt x="7017" y="2411"/>
                    <a:pt x="6806" y="2040"/>
                  </a:cubicBezTo>
                  <a:cubicBezTo>
                    <a:pt x="6765" y="1961"/>
                    <a:pt x="6699" y="1929"/>
                    <a:pt x="6634" y="1929"/>
                  </a:cubicBezTo>
                  <a:cubicBezTo>
                    <a:pt x="6493" y="1929"/>
                    <a:pt x="6353" y="2078"/>
                    <a:pt x="6453" y="2242"/>
                  </a:cubicBezTo>
                  <a:cubicBezTo>
                    <a:pt x="6467" y="2263"/>
                    <a:pt x="6477" y="2283"/>
                    <a:pt x="6491" y="2304"/>
                  </a:cubicBezTo>
                  <a:cubicBezTo>
                    <a:pt x="6413" y="2356"/>
                    <a:pt x="6328" y="2380"/>
                    <a:pt x="6244" y="2380"/>
                  </a:cubicBezTo>
                  <a:cubicBezTo>
                    <a:pt x="6012" y="2380"/>
                    <a:pt x="5796" y="2196"/>
                    <a:pt x="5799" y="1934"/>
                  </a:cubicBezTo>
                  <a:cubicBezTo>
                    <a:pt x="5792" y="1805"/>
                    <a:pt x="5693" y="1741"/>
                    <a:pt x="5595" y="1741"/>
                  </a:cubicBezTo>
                  <a:cubicBezTo>
                    <a:pt x="5497" y="1741"/>
                    <a:pt x="5399" y="1805"/>
                    <a:pt x="5394" y="1934"/>
                  </a:cubicBezTo>
                  <a:cubicBezTo>
                    <a:pt x="5392" y="2439"/>
                    <a:pt x="5805" y="2788"/>
                    <a:pt x="6247" y="2788"/>
                  </a:cubicBezTo>
                  <a:cubicBezTo>
                    <a:pt x="6419" y="2788"/>
                    <a:pt x="6597" y="2734"/>
                    <a:pt x="6755" y="2616"/>
                  </a:cubicBezTo>
                  <a:cubicBezTo>
                    <a:pt x="6984" y="2821"/>
                    <a:pt x="7269" y="2951"/>
                    <a:pt x="7574" y="2989"/>
                  </a:cubicBezTo>
                  <a:lnTo>
                    <a:pt x="7574" y="4096"/>
                  </a:lnTo>
                  <a:cubicBezTo>
                    <a:pt x="7577" y="4449"/>
                    <a:pt x="7858" y="4730"/>
                    <a:pt x="8211" y="4733"/>
                  </a:cubicBezTo>
                  <a:lnTo>
                    <a:pt x="8533" y="4733"/>
                  </a:lnTo>
                  <a:cubicBezTo>
                    <a:pt x="8735" y="4733"/>
                    <a:pt x="8893" y="4905"/>
                    <a:pt x="8872" y="5107"/>
                  </a:cubicBezTo>
                  <a:cubicBezTo>
                    <a:pt x="8855" y="5278"/>
                    <a:pt x="8694" y="5408"/>
                    <a:pt x="8502" y="5408"/>
                  </a:cubicBezTo>
                  <a:lnTo>
                    <a:pt x="8413" y="5408"/>
                  </a:lnTo>
                  <a:lnTo>
                    <a:pt x="8413" y="5398"/>
                  </a:lnTo>
                  <a:cubicBezTo>
                    <a:pt x="8413" y="5285"/>
                    <a:pt x="8321" y="5196"/>
                    <a:pt x="8211" y="5196"/>
                  </a:cubicBezTo>
                  <a:cubicBezTo>
                    <a:pt x="8209" y="5196"/>
                    <a:pt x="8207" y="5196"/>
                    <a:pt x="8205" y="5196"/>
                  </a:cubicBezTo>
                  <a:cubicBezTo>
                    <a:pt x="8095" y="5196"/>
                    <a:pt x="8009" y="5287"/>
                    <a:pt x="8009" y="5398"/>
                  </a:cubicBezTo>
                  <a:cubicBezTo>
                    <a:pt x="8009" y="6837"/>
                    <a:pt x="6840" y="8006"/>
                    <a:pt x="5398" y="8006"/>
                  </a:cubicBezTo>
                  <a:cubicBezTo>
                    <a:pt x="3955" y="8006"/>
                    <a:pt x="2786" y="6837"/>
                    <a:pt x="2786" y="5398"/>
                  </a:cubicBezTo>
                  <a:lnTo>
                    <a:pt x="2783" y="5395"/>
                  </a:lnTo>
                  <a:cubicBezTo>
                    <a:pt x="2778" y="5266"/>
                    <a:pt x="2680" y="5202"/>
                    <a:pt x="2582" y="5202"/>
                  </a:cubicBezTo>
                  <a:cubicBezTo>
                    <a:pt x="2484" y="5202"/>
                    <a:pt x="2385" y="5266"/>
                    <a:pt x="2379" y="5395"/>
                  </a:cubicBezTo>
                  <a:lnTo>
                    <a:pt x="2379" y="5408"/>
                  </a:lnTo>
                  <a:lnTo>
                    <a:pt x="2259" y="5408"/>
                  </a:lnTo>
                  <a:cubicBezTo>
                    <a:pt x="2056" y="5408"/>
                    <a:pt x="1899" y="5237"/>
                    <a:pt x="1919" y="5035"/>
                  </a:cubicBezTo>
                  <a:cubicBezTo>
                    <a:pt x="1937" y="4864"/>
                    <a:pt x="2101" y="4733"/>
                    <a:pt x="2290" y="4733"/>
                  </a:cubicBezTo>
                  <a:lnTo>
                    <a:pt x="2581" y="4733"/>
                  </a:lnTo>
                  <a:cubicBezTo>
                    <a:pt x="2934" y="4733"/>
                    <a:pt x="3218" y="4449"/>
                    <a:pt x="3218" y="4096"/>
                  </a:cubicBezTo>
                  <a:lnTo>
                    <a:pt x="3218" y="3150"/>
                  </a:lnTo>
                  <a:cubicBezTo>
                    <a:pt x="3218" y="2783"/>
                    <a:pt x="3513" y="2489"/>
                    <a:pt x="3880" y="2489"/>
                  </a:cubicBezTo>
                  <a:lnTo>
                    <a:pt x="4729" y="2489"/>
                  </a:lnTo>
                  <a:cubicBezTo>
                    <a:pt x="4731" y="2489"/>
                    <a:pt x="4734" y="2489"/>
                    <a:pt x="4736" y="2489"/>
                  </a:cubicBezTo>
                  <a:cubicBezTo>
                    <a:pt x="4849" y="2489"/>
                    <a:pt x="4942" y="2398"/>
                    <a:pt x="4942" y="2287"/>
                  </a:cubicBezTo>
                  <a:cubicBezTo>
                    <a:pt x="4942" y="2172"/>
                    <a:pt x="4849" y="2081"/>
                    <a:pt x="4736" y="2081"/>
                  </a:cubicBezTo>
                  <a:cubicBezTo>
                    <a:pt x="4734" y="2081"/>
                    <a:pt x="4731" y="2081"/>
                    <a:pt x="4729" y="2081"/>
                  </a:cubicBezTo>
                  <a:lnTo>
                    <a:pt x="3883" y="2081"/>
                  </a:lnTo>
                  <a:cubicBezTo>
                    <a:pt x="3294" y="2084"/>
                    <a:pt x="2817" y="2561"/>
                    <a:pt x="2814" y="3150"/>
                  </a:cubicBezTo>
                  <a:lnTo>
                    <a:pt x="2814" y="4096"/>
                  </a:lnTo>
                  <a:cubicBezTo>
                    <a:pt x="2814" y="4226"/>
                    <a:pt x="2711" y="4329"/>
                    <a:pt x="2584" y="4329"/>
                  </a:cubicBezTo>
                  <a:lnTo>
                    <a:pt x="2550" y="4329"/>
                  </a:lnTo>
                  <a:lnTo>
                    <a:pt x="2327" y="2084"/>
                  </a:lnTo>
                  <a:cubicBezTo>
                    <a:pt x="2238" y="1187"/>
                    <a:pt x="2944" y="405"/>
                    <a:pt x="3849" y="405"/>
                  </a:cubicBezTo>
                  <a:close/>
                  <a:moveTo>
                    <a:pt x="6707" y="8112"/>
                  </a:moveTo>
                  <a:lnTo>
                    <a:pt x="6707" y="8804"/>
                  </a:lnTo>
                  <a:cubicBezTo>
                    <a:pt x="6707" y="9181"/>
                    <a:pt x="6957" y="9514"/>
                    <a:pt x="7317" y="9623"/>
                  </a:cubicBezTo>
                  <a:lnTo>
                    <a:pt x="7680" y="9730"/>
                  </a:lnTo>
                  <a:cubicBezTo>
                    <a:pt x="7580" y="10072"/>
                    <a:pt x="7409" y="10391"/>
                    <a:pt x="7173" y="10658"/>
                  </a:cubicBezTo>
                  <a:cubicBezTo>
                    <a:pt x="7027" y="10809"/>
                    <a:pt x="7169" y="11005"/>
                    <a:pt x="7322" y="11005"/>
                  </a:cubicBezTo>
                  <a:cubicBezTo>
                    <a:pt x="7375" y="11005"/>
                    <a:pt x="7430" y="10982"/>
                    <a:pt x="7474" y="10926"/>
                  </a:cubicBezTo>
                  <a:cubicBezTo>
                    <a:pt x="7752" y="10614"/>
                    <a:pt x="7954" y="10244"/>
                    <a:pt x="8071" y="9843"/>
                  </a:cubicBezTo>
                  <a:lnTo>
                    <a:pt x="8513" y="9969"/>
                  </a:lnTo>
                  <a:cubicBezTo>
                    <a:pt x="8324" y="10621"/>
                    <a:pt x="7940" y="11196"/>
                    <a:pt x="7416" y="11618"/>
                  </a:cubicBezTo>
                  <a:cubicBezTo>
                    <a:pt x="6820" y="12094"/>
                    <a:pt x="6098" y="12332"/>
                    <a:pt x="5377" y="12332"/>
                  </a:cubicBezTo>
                  <a:cubicBezTo>
                    <a:pt x="4656" y="12332"/>
                    <a:pt x="3934" y="12094"/>
                    <a:pt x="3338" y="11618"/>
                  </a:cubicBezTo>
                  <a:cubicBezTo>
                    <a:pt x="2814" y="11196"/>
                    <a:pt x="2433" y="10627"/>
                    <a:pt x="2245" y="9983"/>
                  </a:cubicBezTo>
                  <a:lnTo>
                    <a:pt x="2687" y="9853"/>
                  </a:lnTo>
                  <a:cubicBezTo>
                    <a:pt x="3051" y="11107"/>
                    <a:pt x="4187" y="11877"/>
                    <a:pt x="5381" y="11877"/>
                  </a:cubicBezTo>
                  <a:cubicBezTo>
                    <a:pt x="5852" y="11877"/>
                    <a:pt x="6331" y="11758"/>
                    <a:pt x="6775" y="11501"/>
                  </a:cubicBezTo>
                  <a:cubicBezTo>
                    <a:pt x="6959" y="11382"/>
                    <a:pt x="6850" y="11126"/>
                    <a:pt x="6672" y="11126"/>
                  </a:cubicBezTo>
                  <a:cubicBezTo>
                    <a:pt x="6641" y="11126"/>
                    <a:pt x="6607" y="11134"/>
                    <a:pt x="6573" y="11152"/>
                  </a:cubicBezTo>
                  <a:cubicBezTo>
                    <a:pt x="6193" y="11370"/>
                    <a:pt x="5784" y="11472"/>
                    <a:pt x="5382" y="11472"/>
                  </a:cubicBezTo>
                  <a:cubicBezTo>
                    <a:pt x="4358" y="11472"/>
                    <a:pt x="3384" y="10813"/>
                    <a:pt x="3074" y="9740"/>
                  </a:cubicBezTo>
                  <a:lnTo>
                    <a:pt x="3472" y="9623"/>
                  </a:lnTo>
                  <a:cubicBezTo>
                    <a:pt x="3832" y="9517"/>
                    <a:pt x="4078" y="9185"/>
                    <a:pt x="4082" y="8808"/>
                  </a:cubicBezTo>
                  <a:lnTo>
                    <a:pt x="4082" y="8112"/>
                  </a:lnTo>
                  <a:cubicBezTo>
                    <a:pt x="4496" y="8313"/>
                    <a:pt x="4945" y="8413"/>
                    <a:pt x="5394" y="8413"/>
                  </a:cubicBezTo>
                  <a:cubicBezTo>
                    <a:pt x="5843" y="8413"/>
                    <a:pt x="6292" y="8313"/>
                    <a:pt x="6707" y="8112"/>
                  </a:cubicBezTo>
                  <a:close/>
                  <a:moveTo>
                    <a:pt x="3845" y="1"/>
                  </a:moveTo>
                  <a:cubicBezTo>
                    <a:pt x="2701" y="1"/>
                    <a:pt x="1810" y="988"/>
                    <a:pt x="1923" y="2126"/>
                  </a:cubicBezTo>
                  <a:lnTo>
                    <a:pt x="2142" y="4343"/>
                  </a:lnTo>
                  <a:cubicBezTo>
                    <a:pt x="1813" y="4404"/>
                    <a:pt x="1549" y="4668"/>
                    <a:pt x="1518" y="4997"/>
                  </a:cubicBezTo>
                  <a:cubicBezTo>
                    <a:pt x="1474" y="5436"/>
                    <a:pt x="1817" y="5816"/>
                    <a:pt x="2259" y="5816"/>
                  </a:cubicBezTo>
                  <a:lnTo>
                    <a:pt x="2409" y="5816"/>
                  </a:lnTo>
                  <a:cubicBezTo>
                    <a:pt x="2526" y="6649"/>
                    <a:pt x="2985" y="7396"/>
                    <a:pt x="3677" y="7876"/>
                  </a:cubicBezTo>
                  <a:lnTo>
                    <a:pt x="3677" y="8808"/>
                  </a:lnTo>
                  <a:cubicBezTo>
                    <a:pt x="3677" y="9003"/>
                    <a:pt x="3547" y="9178"/>
                    <a:pt x="3359" y="9236"/>
                  </a:cubicBezTo>
                  <a:lnTo>
                    <a:pt x="1076" y="9904"/>
                  </a:lnTo>
                  <a:cubicBezTo>
                    <a:pt x="439" y="10096"/>
                    <a:pt x="0" y="10679"/>
                    <a:pt x="0" y="11344"/>
                  </a:cubicBezTo>
                  <a:lnTo>
                    <a:pt x="0" y="13619"/>
                  </a:lnTo>
                  <a:cubicBezTo>
                    <a:pt x="6" y="13747"/>
                    <a:pt x="103" y="13812"/>
                    <a:pt x="201" y="13812"/>
                  </a:cubicBezTo>
                  <a:cubicBezTo>
                    <a:pt x="299" y="13812"/>
                    <a:pt x="398" y="13747"/>
                    <a:pt x="405" y="13619"/>
                  </a:cubicBezTo>
                  <a:lnTo>
                    <a:pt x="405" y="11344"/>
                  </a:lnTo>
                  <a:cubicBezTo>
                    <a:pt x="405" y="10857"/>
                    <a:pt x="727" y="10432"/>
                    <a:pt x="1190" y="10292"/>
                  </a:cubicBezTo>
                  <a:lnTo>
                    <a:pt x="1858" y="10096"/>
                  </a:lnTo>
                  <a:cubicBezTo>
                    <a:pt x="2313" y="11663"/>
                    <a:pt x="3745" y="12738"/>
                    <a:pt x="5373" y="12738"/>
                  </a:cubicBezTo>
                  <a:cubicBezTo>
                    <a:pt x="5375" y="12738"/>
                    <a:pt x="5378" y="12738"/>
                    <a:pt x="5380" y="12738"/>
                  </a:cubicBezTo>
                  <a:cubicBezTo>
                    <a:pt x="7015" y="12738"/>
                    <a:pt x="8447" y="11655"/>
                    <a:pt x="8900" y="10086"/>
                  </a:cubicBezTo>
                  <a:lnTo>
                    <a:pt x="9599" y="10292"/>
                  </a:lnTo>
                  <a:cubicBezTo>
                    <a:pt x="10065" y="10432"/>
                    <a:pt x="10384" y="10860"/>
                    <a:pt x="10384" y="11344"/>
                  </a:cubicBezTo>
                  <a:lnTo>
                    <a:pt x="10384" y="13619"/>
                  </a:lnTo>
                  <a:cubicBezTo>
                    <a:pt x="10389" y="13747"/>
                    <a:pt x="10487" y="13812"/>
                    <a:pt x="10586" y="13812"/>
                  </a:cubicBezTo>
                  <a:cubicBezTo>
                    <a:pt x="10684" y="13812"/>
                    <a:pt x="10783" y="13747"/>
                    <a:pt x="10788" y="13619"/>
                  </a:cubicBezTo>
                  <a:lnTo>
                    <a:pt x="10788" y="11344"/>
                  </a:lnTo>
                  <a:cubicBezTo>
                    <a:pt x="10785" y="10679"/>
                    <a:pt x="10349" y="10096"/>
                    <a:pt x="9712" y="9904"/>
                  </a:cubicBezTo>
                  <a:lnTo>
                    <a:pt x="7433" y="9233"/>
                  </a:lnTo>
                  <a:cubicBezTo>
                    <a:pt x="7245" y="9178"/>
                    <a:pt x="7114" y="9003"/>
                    <a:pt x="7111" y="8804"/>
                  </a:cubicBezTo>
                  <a:lnTo>
                    <a:pt x="7111" y="7872"/>
                  </a:lnTo>
                  <a:cubicBezTo>
                    <a:pt x="7803" y="7393"/>
                    <a:pt x="8262" y="6649"/>
                    <a:pt x="8382" y="5816"/>
                  </a:cubicBezTo>
                  <a:lnTo>
                    <a:pt x="8502" y="5816"/>
                  </a:lnTo>
                  <a:cubicBezTo>
                    <a:pt x="8896" y="5816"/>
                    <a:pt x="9236" y="5521"/>
                    <a:pt x="9273" y="5148"/>
                  </a:cubicBezTo>
                  <a:cubicBezTo>
                    <a:pt x="9314" y="4754"/>
                    <a:pt x="9037" y="4394"/>
                    <a:pt x="8643" y="4336"/>
                  </a:cubicBezTo>
                  <a:lnTo>
                    <a:pt x="8776" y="2602"/>
                  </a:lnTo>
                  <a:cubicBezTo>
                    <a:pt x="9232" y="2184"/>
                    <a:pt x="9383" y="1529"/>
                    <a:pt x="9157" y="954"/>
                  </a:cubicBezTo>
                  <a:cubicBezTo>
                    <a:pt x="8931" y="378"/>
                    <a:pt x="8375" y="1"/>
                    <a:pt x="77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108;p70"/>
            <p:cNvSpPr/>
            <p:nvPr/>
          </p:nvSpPr>
          <p:spPr>
            <a:xfrm>
              <a:off x="7000812" y="2854272"/>
              <a:ext cx="22449" cy="10714"/>
            </a:xfrm>
            <a:custGeom>
              <a:avLst/>
              <a:gdLst/>
              <a:ahLst/>
              <a:cxnLst/>
              <a:rect l="l" t="t" r="r" b="b"/>
              <a:pathLst>
                <a:path w="857" h="409" extrusionOk="0">
                  <a:moveTo>
                    <a:pt x="206" y="1"/>
                  </a:moveTo>
                  <a:cubicBezTo>
                    <a:pt x="93" y="1"/>
                    <a:pt x="0" y="92"/>
                    <a:pt x="0" y="203"/>
                  </a:cubicBezTo>
                  <a:cubicBezTo>
                    <a:pt x="0" y="317"/>
                    <a:pt x="93" y="409"/>
                    <a:pt x="206" y="409"/>
                  </a:cubicBezTo>
                  <a:cubicBezTo>
                    <a:pt x="208" y="409"/>
                    <a:pt x="210" y="409"/>
                    <a:pt x="213" y="409"/>
                  </a:cubicBezTo>
                  <a:lnTo>
                    <a:pt x="644" y="409"/>
                  </a:lnTo>
                  <a:cubicBezTo>
                    <a:pt x="646" y="409"/>
                    <a:pt x="648" y="409"/>
                    <a:pt x="651" y="409"/>
                  </a:cubicBezTo>
                  <a:cubicBezTo>
                    <a:pt x="764" y="409"/>
                    <a:pt x="857" y="317"/>
                    <a:pt x="857" y="203"/>
                  </a:cubicBezTo>
                  <a:cubicBezTo>
                    <a:pt x="857" y="92"/>
                    <a:pt x="764" y="1"/>
                    <a:pt x="651" y="1"/>
                  </a:cubicBezTo>
                  <a:cubicBezTo>
                    <a:pt x="649" y="1"/>
                    <a:pt x="646" y="1"/>
                    <a:pt x="644" y="1"/>
                  </a:cubicBezTo>
                  <a:lnTo>
                    <a:pt x="213" y="1"/>
                  </a:ln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109;p70"/>
            <p:cNvSpPr/>
            <p:nvPr/>
          </p:nvSpPr>
          <p:spPr>
            <a:xfrm>
              <a:off x="7068840" y="2854272"/>
              <a:ext cx="22475" cy="10714"/>
            </a:xfrm>
            <a:custGeom>
              <a:avLst/>
              <a:gdLst/>
              <a:ahLst/>
              <a:cxnLst/>
              <a:rect l="l" t="t" r="r" b="b"/>
              <a:pathLst>
                <a:path w="858" h="409" extrusionOk="0">
                  <a:moveTo>
                    <a:pt x="207" y="1"/>
                  </a:moveTo>
                  <a:cubicBezTo>
                    <a:pt x="93" y="1"/>
                    <a:pt x="1" y="92"/>
                    <a:pt x="1" y="203"/>
                  </a:cubicBezTo>
                  <a:cubicBezTo>
                    <a:pt x="1" y="317"/>
                    <a:pt x="93" y="409"/>
                    <a:pt x="207" y="409"/>
                  </a:cubicBezTo>
                  <a:cubicBezTo>
                    <a:pt x="209" y="409"/>
                    <a:pt x="211" y="409"/>
                    <a:pt x="213" y="409"/>
                  </a:cubicBezTo>
                  <a:lnTo>
                    <a:pt x="645" y="409"/>
                  </a:lnTo>
                  <a:cubicBezTo>
                    <a:pt x="647" y="409"/>
                    <a:pt x="649" y="409"/>
                    <a:pt x="651" y="409"/>
                  </a:cubicBezTo>
                  <a:cubicBezTo>
                    <a:pt x="765" y="409"/>
                    <a:pt x="857" y="317"/>
                    <a:pt x="857" y="203"/>
                  </a:cubicBezTo>
                  <a:cubicBezTo>
                    <a:pt x="857" y="92"/>
                    <a:pt x="765" y="1"/>
                    <a:pt x="651" y="1"/>
                  </a:cubicBezTo>
                  <a:cubicBezTo>
                    <a:pt x="649" y="1"/>
                    <a:pt x="647" y="1"/>
                    <a:pt x="645" y="1"/>
                  </a:cubicBezTo>
                  <a:lnTo>
                    <a:pt x="213" y="1"/>
                  </a:lnTo>
                  <a:cubicBezTo>
                    <a:pt x="211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8110;p70"/>
          <p:cNvGrpSpPr/>
          <p:nvPr/>
        </p:nvGrpSpPr>
        <p:grpSpPr>
          <a:xfrm>
            <a:off x="6643702" y="1643056"/>
            <a:ext cx="571504" cy="714380"/>
            <a:chOff x="7455819" y="2753395"/>
            <a:chExt cx="271380" cy="361308"/>
          </a:xfrm>
        </p:grpSpPr>
        <p:sp>
          <p:nvSpPr>
            <p:cNvPr id="65" name="Google Shape;8111;p70"/>
            <p:cNvSpPr/>
            <p:nvPr/>
          </p:nvSpPr>
          <p:spPr>
            <a:xfrm>
              <a:off x="7480678" y="2757613"/>
              <a:ext cx="221924" cy="237615"/>
            </a:xfrm>
            <a:custGeom>
              <a:avLst/>
              <a:gdLst/>
              <a:ahLst/>
              <a:cxnLst/>
              <a:rect l="l" t="t" r="r" b="b"/>
              <a:pathLst>
                <a:path w="8472" h="9071" extrusionOk="0">
                  <a:moveTo>
                    <a:pt x="4236" y="0"/>
                  </a:moveTo>
                  <a:cubicBezTo>
                    <a:pt x="2204" y="0"/>
                    <a:pt x="556" y="1645"/>
                    <a:pt x="556" y="3677"/>
                  </a:cubicBezTo>
                  <a:lnTo>
                    <a:pt x="556" y="5192"/>
                  </a:lnTo>
                  <a:cubicBezTo>
                    <a:pt x="563" y="6024"/>
                    <a:pt x="405" y="6850"/>
                    <a:pt x="93" y="7621"/>
                  </a:cubicBezTo>
                  <a:cubicBezTo>
                    <a:pt x="1" y="7841"/>
                    <a:pt x="107" y="8098"/>
                    <a:pt x="330" y="8183"/>
                  </a:cubicBezTo>
                  <a:cubicBezTo>
                    <a:pt x="871" y="8399"/>
                    <a:pt x="2937" y="9071"/>
                    <a:pt x="4236" y="9071"/>
                  </a:cubicBezTo>
                  <a:cubicBezTo>
                    <a:pt x="5535" y="9071"/>
                    <a:pt x="7601" y="8399"/>
                    <a:pt x="8139" y="8183"/>
                  </a:cubicBezTo>
                  <a:cubicBezTo>
                    <a:pt x="8362" y="8098"/>
                    <a:pt x="8472" y="7841"/>
                    <a:pt x="8379" y="7621"/>
                  </a:cubicBezTo>
                  <a:cubicBezTo>
                    <a:pt x="8067" y="6850"/>
                    <a:pt x="7910" y="6024"/>
                    <a:pt x="7913" y="5192"/>
                  </a:cubicBezTo>
                  <a:lnTo>
                    <a:pt x="7913" y="3677"/>
                  </a:lnTo>
                  <a:cubicBezTo>
                    <a:pt x="7913" y="1645"/>
                    <a:pt x="6268" y="0"/>
                    <a:pt x="4236" y="0"/>
                  </a:cubicBez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112;p70"/>
            <p:cNvSpPr/>
            <p:nvPr/>
          </p:nvSpPr>
          <p:spPr>
            <a:xfrm>
              <a:off x="7546297" y="2757613"/>
              <a:ext cx="141060" cy="84584"/>
            </a:xfrm>
            <a:custGeom>
              <a:avLst/>
              <a:gdLst/>
              <a:ahLst/>
              <a:cxnLst/>
              <a:rect l="l" t="t" r="r" b="b"/>
              <a:pathLst>
                <a:path w="5385" h="3229" extrusionOk="0">
                  <a:moveTo>
                    <a:pt x="1738" y="0"/>
                  </a:moveTo>
                  <a:cubicBezTo>
                    <a:pt x="1736" y="0"/>
                    <a:pt x="1734" y="0"/>
                    <a:pt x="1731" y="0"/>
                  </a:cubicBezTo>
                  <a:cubicBezTo>
                    <a:pt x="1128" y="0"/>
                    <a:pt x="532" y="147"/>
                    <a:pt x="1" y="432"/>
                  </a:cubicBezTo>
                  <a:lnTo>
                    <a:pt x="1" y="631"/>
                  </a:lnTo>
                  <a:cubicBezTo>
                    <a:pt x="1" y="2063"/>
                    <a:pt x="1162" y="3228"/>
                    <a:pt x="2598" y="3228"/>
                  </a:cubicBezTo>
                  <a:lnTo>
                    <a:pt x="5384" y="3228"/>
                  </a:lnTo>
                  <a:cubicBezTo>
                    <a:pt x="5155" y="1383"/>
                    <a:pt x="3592" y="0"/>
                    <a:pt x="1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113;p70"/>
            <p:cNvSpPr/>
            <p:nvPr/>
          </p:nvSpPr>
          <p:spPr>
            <a:xfrm>
              <a:off x="7461294" y="2955542"/>
              <a:ext cx="260797" cy="152979"/>
            </a:xfrm>
            <a:custGeom>
              <a:avLst/>
              <a:gdLst/>
              <a:ahLst/>
              <a:cxnLst/>
              <a:rect l="l" t="t" r="r" b="b"/>
              <a:pathLst>
                <a:path w="9956" h="5840" extrusionOk="0">
                  <a:moveTo>
                    <a:pt x="3677" y="0"/>
                  </a:moveTo>
                  <a:lnTo>
                    <a:pt x="3677" y="1333"/>
                  </a:lnTo>
                  <a:cubicBezTo>
                    <a:pt x="3677" y="1700"/>
                    <a:pt x="3448" y="2025"/>
                    <a:pt x="3102" y="2149"/>
                  </a:cubicBezTo>
                  <a:lnTo>
                    <a:pt x="868" y="2937"/>
                  </a:lnTo>
                  <a:cubicBezTo>
                    <a:pt x="347" y="3122"/>
                    <a:pt x="1" y="3612"/>
                    <a:pt x="1" y="4164"/>
                  </a:cubicBezTo>
                  <a:lnTo>
                    <a:pt x="1" y="5839"/>
                  </a:lnTo>
                  <a:lnTo>
                    <a:pt x="9955" y="5839"/>
                  </a:lnTo>
                  <a:lnTo>
                    <a:pt x="9955" y="4164"/>
                  </a:lnTo>
                  <a:cubicBezTo>
                    <a:pt x="9955" y="3612"/>
                    <a:pt x="9606" y="3122"/>
                    <a:pt x="9085" y="2937"/>
                  </a:cubicBezTo>
                  <a:lnTo>
                    <a:pt x="6851" y="2149"/>
                  </a:lnTo>
                  <a:cubicBezTo>
                    <a:pt x="6505" y="2025"/>
                    <a:pt x="6275" y="1700"/>
                    <a:pt x="6275" y="1333"/>
                  </a:cubicBezTo>
                  <a:lnTo>
                    <a:pt x="6275" y="0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114;p70"/>
            <p:cNvSpPr/>
            <p:nvPr/>
          </p:nvSpPr>
          <p:spPr>
            <a:xfrm>
              <a:off x="7461215" y="3014769"/>
              <a:ext cx="260771" cy="93830"/>
            </a:xfrm>
            <a:custGeom>
              <a:avLst/>
              <a:gdLst/>
              <a:ahLst/>
              <a:cxnLst/>
              <a:rect l="l" t="t" r="r" b="b"/>
              <a:pathLst>
                <a:path w="9955" h="3582" extrusionOk="0">
                  <a:moveTo>
                    <a:pt x="2783" y="1"/>
                  </a:moveTo>
                  <a:lnTo>
                    <a:pt x="867" y="679"/>
                  </a:lnTo>
                  <a:cubicBezTo>
                    <a:pt x="350" y="861"/>
                    <a:pt x="0" y="1351"/>
                    <a:pt x="0" y="1903"/>
                  </a:cubicBezTo>
                  <a:lnTo>
                    <a:pt x="0" y="3582"/>
                  </a:lnTo>
                  <a:lnTo>
                    <a:pt x="4" y="3578"/>
                  </a:lnTo>
                  <a:lnTo>
                    <a:pt x="9955" y="3578"/>
                  </a:lnTo>
                  <a:lnTo>
                    <a:pt x="9955" y="1903"/>
                  </a:lnTo>
                  <a:cubicBezTo>
                    <a:pt x="9955" y="1351"/>
                    <a:pt x="9609" y="861"/>
                    <a:pt x="9091" y="679"/>
                  </a:cubicBezTo>
                  <a:lnTo>
                    <a:pt x="7176" y="1"/>
                  </a:lnTo>
                  <a:cubicBezTo>
                    <a:pt x="6854" y="511"/>
                    <a:pt x="6117" y="1492"/>
                    <a:pt x="5048" y="1827"/>
                  </a:cubicBezTo>
                  <a:cubicBezTo>
                    <a:pt x="5026" y="1834"/>
                    <a:pt x="5002" y="1838"/>
                    <a:pt x="4979" y="1838"/>
                  </a:cubicBezTo>
                  <a:cubicBezTo>
                    <a:pt x="4956" y="1838"/>
                    <a:pt x="4933" y="1834"/>
                    <a:pt x="4911" y="1827"/>
                  </a:cubicBezTo>
                  <a:cubicBezTo>
                    <a:pt x="3838" y="1492"/>
                    <a:pt x="3105" y="511"/>
                    <a:pt x="2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115;p70"/>
            <p:cNvSpPr/>
            <p:nvPr/>
          </p:nvSpPr>
          <p:spPr>
            <a:xfrm>
              <a:off x="7523140" y="3010656"/>
              <a:ext cx="137000" cy="63601"/>
            </a:xfrm>
            <a:custGeom>
              <a:avLst/>
              <a:gdLst/>
              <a:ahLst/>
              <a:cxnLst/>
              <a:rect l="l" t="t" r="r" b="b"/>
              <a:pathLst>
                <a:path w="5230" h="2428" extrusionOk="0">
                  <a:moveTo>
                    <a:pt x="833" y="0"/>
                  </a:moveTo>
                  <a:cubicBezTo>
                    <a:pt x="802" y="17"/>
                    <a:pt x="772" y="31"/>
                    <a:pt x="737" y="45"/>
                  </a:cubicBezTo>
                  <a:lnTo>
                    <a:pt x="1" y="305"/>
                  </a:lnTo>
                  <a:cubicBezTo>
                    <a:pt x="323" y="836"/>
                    <a:pt x="1149" y="1998"/>
                    <a:pt x="2416" y="2399"/>
                  </a:cubicBezTo>
                  <a:cubicBezTo>
                    <a:pt x="2482" y="2418"/>
                    <a:pt x="2548" y="2427"/>
                    <a:pt x="2615" y="2427"/>
                  </a:cubicBezTo>
                  <a:cubicBezTo>
                    <a:pt x="2682" y="2427"/>
                    <a:pt x="2749" y="2418"/>
                    <a:pt x="2814" y="2399"/>
                  </a:cubicBezTo>
                  <a:cubicBezTo>
                    <a:pt x="4082" y="1998"/>
                    <a:pt x="4908" y="836"/>
                    <a:pt x="5230" y="305"/>
                  </a:cubicBezTo>
                  <a:lnTo>
                    <a:pt x="4490" y="45"/>
                  </a:lnTo>
                  <a:cubicBezTo>
                    <a:pt x="4459" y="31"/>
                    <a:pt x="4428" y="17"/>
                    <a:pt x="4397" y="0"/>
                  </a:cubicBezTo>
                  <a:cubicBezTo>
                    <a:pt x="4092" y="466"/>
                    <a:pt x="3475" y="1251"/>
                    <a:pt x="2615" y="1549"/>
                  </a:cubicBezTo>
                  <a:cubicBezTo>
                    <a:pt x="1759" y="1251"/>
                    <a:pt x="1138" y="466"/>
                    <a:pt x="833" y="0"/>
                  </a:cubicBez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116;p70"/>
            <p:cNvSpPr/>
            <p:nvPr/>
          </p:nvSpPr>
          <p:spPr>
            <a:xfrm>
              <a:off x="7557613" y="2955542"/>
              <a:ext cx="68055" cy="33949"/>
            </a:xfrm>
            <a:custGeom>
              <a:avLst/>
              <a:gdLst/>
              <a:ahLst/>
              <a:cxnLst/>
              <a:rect l="l" t="t" r="r" b="b"/>
              <a:pathLst>
                <a:path w="2598" h="1296" extrusionOk="0">
                  <a:moveTo>
                    <a:pt x="0" y="0"/>
                  </a:moveTo>
                  <a:lnTo>
                    <a:pt x="0" y="1021"/>
                  </a:lnTo>
                  <a:cubicBezTo>
                    <a:pt x="360" y="1182"/>
                    <a:pt x="748" y="1275"/>
                    <a:pt x="1142" y="1292"/>
                  </a:cubicBezTo>
                  <a:cubicBezTo>
                    <a:pt x="1196" y="1296"/>
                    <a:pt x="1248" y="1296"/>
                    <a:pt x="1299" y="1296"/>
                  </a:cubicBezTo>
                  <a:cubicBezTo>
                    <a:pt x="1745" y="1296"/>
                    <a:pt x="2187" y="1203"/>
                    <a:pt x="2598" y="1025"/>
                  </a:cubicBezTo>
                  <a:lnTo>
                    <a:pt x="2598" y="0"/>
                  </a:lnTo>
                  <a:close/>
                </a:path>
              </a:pathLst>
            </a:custGeom>
            <a:solidFill>
              <a:srgbClr val="859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117;p70"/>
            <p:cNvSpPr/>
            <p:nvPr/>
          </p:nvSpPr>
          <p:spPr>
            <a:xfrm>
              <a:off x="7517927" y="2829859"/>
              <a:ext cx="147425" cy="142658"/>
            </a:xfrm>
            <a:custGeom>
              <a:avLst/>
              <a:gdLst/>
              <a:ahLst/>
              <a:cxnLst/>
              <a:rect l="l" t="t" r="r" b="b"/>
              <a:pathLst>
                <a:path w="5628" h="5446" extrusionOk="0">
                  <a:moveTo>
                    <a:pt x="3375" y="1"/>
                  </a:moveTo>
                  <a:cubicBezTo>
                    <a:pt x="3309" y="1"/>
                    <a:pt x="3246" y="53"/>
                    <a:pt x="3246" y="131"/>
                  </a:cubicBezTo>
                  <a:lnTo>
                    <a:pt x="3246" y="686"/>
                  </a:lnTo>
                  <a:cubicBezTo>
                    <a:pt x="3246" y="803"/>
                    <a:pt x="3150" y="902"/>
                    <a:pt x="3030" y="902"/>
                  </a:cubicBezTo>
                  <a:lnTo>
                    <a:pt x="868" y="902"/>
                  </a:lnTo>
                  <a:cubicBezTo>
                    <a:pt x="388" y="902"/>
                    <a:pt x="1" y="1289"/>
                    <a:pt x="1" y="1765"/>
                  </a:cubicBezTo>
                  <a:lnTo>
                    <a:pt x="1" y="2554"/>
                  </a:lnTo>
                  <a:cubicBezTo>
                    <a:pt x="1" y="4068"/>
                    <a:pt x="1166" y="5370"/>
                    <a:pt x="2677" y="5442"/>
                  </a:cubicBezTo>
                  <a:cubicBezTo>
                    <a:pt x="2724" y="5445"/>
                    <a:pt x="2771" y="5446"/>
                    <a:pt x="2818" y="5446"/>
                  </a:cubicBezTo>
                  <a:cubicBezTo>
                    <a:pt x="4362" y="5446"/>
                    <a:pt x="5628" y="4193"/>
                    <a:pt x="5628" y="2632"/>
                  </a:cubicBezTo>
                  <a:lnTo>
                    <a:pt x="5628" y="1765"/>
                  </a:lnTo>
                  <a:cubicBezTo>
                    <a:pt x="5628" y="1289"/>
                    <a:pt x="5240" y="902"/>
                    <a:pt x="4761" y="902"/>
                  </a:cubicBezTo>
                  <a:lnTo>
                    <a:pt x="4418" y="902"/>
                  </a:lnTo>
                  <a:cubicBezTo>
                    <a:pt x="4360" y="902"/>
                    <a:pt x="4305" y="878"/>
                    <a:pt x="4267" y="837"/>
                  </a:cubicBezTo>
                  <a:lnTo>
                    <a:pt x="3469" y="42"/>
                  </a:lnTo>
                  <a:cubicBezTo>
                    <a:pt x="3442" y="14"/>
                    <a:pt x="3408" y="1"/>
                    <a:pt x="3375" y="1"/>
                  </a:cubicBezTo>
                  <a:close/>
                </a:path>
              </a:pathLst>
            </a:custGeom>
            <a:solidFill>
              <a:srgbClr val="DB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118;p70"/>
            <p:cNvSpPr/>
            <p:nvPr/>
          </p:nvSpPr>
          <p:spPr>
            <a:xfrm>
              <a:off x="7517927" y="2829885"/>
              <a:ext cx="124714" cy="142658"/>
            </a:xfrm>
            <a:custGeom>
              <a:avLst/>
              <a:gdLst/>
              <a:ahLst/>
              <a:cxnLst/>
              <a:rect l="l" t="t" r="r" b="b"/>
              <a:pathLst>
                <a:path w="4761" h="5446" extrusionOk="0">
                  <a:moveTo>
                    <a:pt x="3376" y="0"/>
                  </a:moveTo>
                  <a:cubicBezTo>
                    <a:pt x="3309" y="0"/>
                    <a:pt x="3246" y="53"/>
                    <a:pt x="3246" y="133"/>
                  </a:cubicBezTo>
                  <a:lnTo>
                    <a:pt x="3246" y="685"/>
                  </a:lnTo>
                  <a:cubicBezTo>
                    <a:pt x="3246" y="805"/>
                    <a:pt x="3150" y="901"/>
                    <a:pt x="3030" y="901"/>
                  </a:cubicBezTo>
                  <a:lnTo>
                    <a:pt x="868" y="901"/>
                  </a:lnTo>
                  <a:cubicBezTo>
                    <a:pt x="388" y="901"/>
                    <a:pt x="1" y="1288"/>
                    <a:pt x="1" y="1768"/>
                  </a:cubicBezTo>
                  <a:lnTo>
                    <a:pt x="1" y="2546"/>
                  </a:lnTo>
                  <a:cubicBezTo>
                    <a:pt x="1" y="3814"/>
                    <a:pt x="810" y="4975"/>
                    <a:pt x="2030" y="5332"/>
                  </a:cubicBezTo>
                  <a:cubicBezTo>
                    <a:pt x="2284" y="5407"/>
                    <a:pt x="2549" y="5445"/>
                    <a:pt x="2813" y="5445"/>
                  </a:cubicBezTo>
                  <a:cubicBezTo>
                    <a:pt x="2958" y="5445"/>
                    <a:pt x="3103" y="5434"/>
                    <a:pt x="3246" y="5411"/>
                  </a:cubicBezTo>
                  <a:cubicBezTo>
                    <a:pt x="1882" y="5198"/>
                    <a:pt x="868" y="3968"/>
                    <a:pt x="868" y="2553"/>
                  </a:cubicBezTo>
                  <a:lnTo>
                    <a:pt x="868" y="2416"/>
                  </a:lnTo>
                  <a:cubicBezTo>
                    <a:pt x="868" y="1936"/>
                    <a:pt x="1255" y="1549"/>
                    <a:pt x="1731" y="1549"/>
                  </a:cubicBezTo>
                  <a:lnTo>
                    <a:pt x="4329" y="1549"/>
                  </a:lnTo>
                  <a:cubicBezTo>
                    <a:pt x="4569" y="1549"/>
                    <a:pt x="4761" y="1357"/>
                    <a:pt x="4761" y="1117"/>
                  </a:cubicBezTo>
                  <a:lnTo>
                    <a:pt x="4761" y="901"/>
                  </a:lnTo>
                  <a:lnTo>
                    <a:pt x="4418" y="901"/>
                  </a:lnTo>
                  <a:cubicBezTo>
                    <a:pt x="4360" y="901"/>
                    <a:pt x="4305" y="877"/>
                    <a:pt x="4267" y="836"/>
                  </a:cubicBezTo>
                  <a:lnTo>
                    <a:pt x="3469" y="41"/>
                  </a:lnTo>
                  <a:cubicBezTo>
                    <a:pt x="3442" y="13"/>
                    <a:pt x="3408" y="0"/>
                    <a:pt x="3376" y="0"/>
                  </a:cubicBez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119;p70"/>
            <p:cNvSpPr/>
            <p:nvPr/>
          </p:nvSpPr>
          <p:spPr>
            <a:xfrm>
              <a:off x="7552321" y="2882746"/>
              <a:ext cx="10609" cy="16005"/>
            </a:xfrm>
            <a:custGeom>
              <a:avLst/>
              <a:gdLst/>
              <a:ahLst/>
              <a:cxnLst/>
              <a:rect l="l" t="t" r="r" b="b"/>
              <a:pathLst>
                <a:path w="405" h="611" extrusionOk="0">
                  <a:moveTo>
                    <a:pt x="202" y="0"/>
                  </a:moveTo>
                  <a:cubicBezTo>
                    <a:pt x="89" y="0"/>
                    <a:pt x="0" y="89"/>
                    <a:pt x="0" y="202"/>
                  </a:cubicBezTo>
                  <a:lnTo>
                    <a:pt x="0" y="418"/>
                  </a:lnTo>
                  <a:cubicBezTo>
                    <a:pt x="5" y="547"/>
                    <a:pt x="104" y="611"/>
                    <a:pt x="202" y="611"/>
                  </a:cubicBezTo>
                  <a:cubicBezTo>
                    <a:pt x="301" y="611"/>
                    <a:pt x="400" y="547"/>
                    <a:pt x="405" y="418"/>
                  </a:cubicBezTo>
                  <a:lnTo>
                    <a:pt x="405" y="202"/>
                  </a:lnTo>
                  <a:cubicBezTo>
                    <a:pt x="405" y="89"/>
                    <a:pt x="316" y="0"/>
                    <a:pt x="2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120;p70"/>
            <p:cNvSpPr/>
            <p:nvPr/>
          </p:nvSpPr>
          <p:spPr>
            <a:xfrm>
              <a:off x="7620350" y="2882746"/>
              <a:ext cx="10635" cy="16005"/>
            </a:xfrm>
            <a:custGeom>
              <a:avLst/>
              <a:gdLst/>
              <a:ahLst/>
              <a:cxnLst/>
              <a:rect l="l" t="t" r="r" b="b"/>
              <a:pathLst>
                <a:path w="406" h="611" extrusionOk="0">
                  <a:moveTo>
                    <a:pt x="203" y="0"/>
                  </a:moveTo>
                  <a:cubicBezTo>
                    <a:pt x="90" y="0"/>
                    <a:pt x="1" y="89"/>
                    <a:pt x="1" y="202"/>
                  </a:cubicBezTo>
                  <a:lnTo>
                    <a:pt x="1" y="418"/>
                  </a:lnTo>
                  <a:cubicBezTo>
                    <a:pt x="6" y="547"/>
                    <a:pt x="104" y="611"/>
                    <a:pt x="202" y="611"/>
                  </a:cubicBezTo>
                  <a:cubicBezTo>
                    <a:pt x="300" y="611"/>
                    <a:pt x="398" y="547"/>
                    <a:pt x="405" y="418"/>
                  </a:cubicBezTo>
                  <a:lnTo>
                    <a:pt x="405" y="202"/>
                  </a:lnTo>
                  <a:cubicBezTo>
                    <a:pt x="405" y="89"/>
                    <a:pt x="313" y="0"/>
                    <a:pt x="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121;p70"/>
            <p:cNvSpPr/>
            <p:nvPr/>
          </p:nvSpPr>
          <p:spPr>
            <a:xfrm>
              <a:off x="7567200" y="2922091"/>
              <a:ext cx="49325" cy="16503"/>
            </a:xfrm>
            <a:custGeom>
              <a:avLst/>
              <a:gdLst/>
              <a:ahLst/>
              <a:cxnLst/>
              <a:rect l="l" t="t" r="r" b="b"/>
              <a:pathLst>
                <a:path w="1883" h="630" extrusionOk="0">
                  <a:moveTo>
                    <a:pt x="1585" y="0"/>
                  </a:moveTo>
                  <a:cubicBezTo>
                    <a:pt x="1536" y="0"/>
                    <a:pt x="1485" y="20"/>
                    <a:pt x="1440" y="68"/>
                  </a:cubicBezTo>
                  <a:cubicBezTo>
                    <a:pt x="1365" y="139"/>
                    <a:pt x="1190" y="225"/>
                    <a:pt x="933" y="225"/>
                  </a:cubicBezTo>
                  <a:cubicBezTo>
                    <a:pt x="676" y="225"/>
                    <a:pt x="498" y="139"/>
                    <a:pt x="426" y="68"/>
                  </a:cubicBezTo>
                  <a:cubicBezTo>
                    <a:pt x="383" y="28"/>
                    <a:pt x="336" y="12"/>
                    <a:pt x="290" y="12"/>
                  </a:cubicBezTo>
                  <a:cubicBezTo>
                    <a:pt x="134" y="12"/>
                    <a:pt x="1" y="209"/>
                    <a:pt x="142" y="355"/>
                  </a:cubicBezTo>
                  <a:cubicBezTo>
                    <a:pt x="316" y="530"/>
                    <a:pt x="611" y="630"/>
                    <a:pt x="933" y="630"/>
                  </a:cubicBezTo>
                  <a:cubicBezTo>
                    <a:pt x="1255" y="630"/>
                    <a:pt x="1550" y="527"/>
                    <a:pt x="1725" y="355"/>
                  </a:cubicBezTo>
                  <a:cubicBezTo>
                    <a:pt x="1882" y="211"/>
                    <a:pt x="1744" y="0"/>
                    <a:pt x="1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122;p70"/>
            <p:cNvSpPr/>
            <p:nvPr/>
          </p:nvSpPr>
          <p:spPr>
            <a:xfrm>
              <a:off x="7455819" y="2753395"/>
              <a:ext cx="271380" cy="361308"/>
            </a:xfrm>
            <a:custGeom>
              <a:avLst/>
              <a:gdLst/>
              <a:ahLst/>
              <a:cxnLst/>
              <a:rect l="l" t="t" r="r" b="b"/>
              <a:pathLst>
                <a:path w="10360" h="13793" extrusionOk="0">
                  <a:moveTo>
                    <a:pt x="5185" y="363"/>
                  </a:moveTo>
                  <a:cubicBezTo>
                    <a:pt x="7104" y="363"/>
                    <a:pt x="8663" y="1919"/>
                    <a:pt x="8663" y="3838"/>
                  </a:cubicBezTo>
                  <a:lnTo>
                    <a:pt x="8663" y="5353"/>
                  </a:lnTo>
                  <a:cubicBezTo>
                    <a:pt x="8663" y="6477"/>
                    <a:pt x="8924" y="7337"/>
                    <a:pt x="9140" y="7861"/>
                  </a:cubicBezTo>
                  <a:cubicBezTo>
                    <a:pt x="9164" y="7913"/>
                    <a:pt x="9164" y="7978"/>
                    <a:pt x="9140" y="8032"/>
                  </a:cubicBezTo>
                  <a:cubicBezTo>
                    <a:pt x="9116" y="8087"/>
                    <a:pt x="9071" y="8132"/>
                    <a:pt x="9013" y="8156"/>
                  </a:cubicBezTo>
                  <a:cubicBezTo>
                    <a:pt x="8547" y="8341"/>
                    <a:pt x="7649" y="8670"/>
                    <a:pt x="6686" y="8872"/>
                  </a:cubicBezTo>
                  <a:lnTo>
                    <a:pt x="6686" y="8187"/>
                  </a:lnTo>
                  <a:cubicBezTo>
                    <a:pt x="7622" y="7649"/>
                    <a:pt x="8201" y="6651"/>
                    <a:pt x="8201" y="5572"/>
                  </a:cubicBezTo>
                  <a:lnTo>
                    <a:pt x="8201" y="4705"/>
                  </a:lnTo>
                  <a:cubicBezTo>
                    <a:pt x="8197" y="4116"/>
                    <a:pt x="7721" y="3639"/>
                    <a:pt x="7132" y="3636"/>
                  </a:cubicBezTo>
                  <a:lnTo>
                    <a:pt x="6782" y="3636"/>
                  </a:lnTo>
                  <a:lnTo>
                    <a:pt x="5761" y="2615"/>
                  </a:lnTo>
                  <a:cubicBezTo>
                    <a:pt x="5720" y="2574"/>
                    <a:pt x="5669" y="2555"/>
                    <a:pt x="5619" y="2555"/>
                  </a:cubicBezTo>
                  <a:cubicBezTo>
                    <a:pt x="5515" y="2555"/>
                    <a:pt x="5415" y="2636"/>
                    <a:pt x="5415" y="2759"/>
                  </a:cubicBezTo>
                  <a:lnTo>
                    <a:pt x="5415" y="3636"/>
                  </a:lnTo>
                  <a:lnTo>
                    <a:pt x="4318" y="3636"/>
                  </a:lnTo>
                  <a:cubicBezTo>
                    <a:pt x="4316" y="3636"/>
                    <a:pt x="4314" y="3636"/>
                    <a:pt x="4312" y="3636"/>
                  </a:cubicBezTo>
                  <a:cubicBezTo>
                    <a:pt x="4202" y="3636"/>
                    <a:pt x="4109" y="3724"/>
                    <a:pt x="4109" y="3838"/>
                  </a:cubicBezTo>
                  <a:cubicBezTo>
                    <a:pt x="4109" y="3950"/>
                    <a:pt x="4199" y="4041"/>
                    <a:pt x="4306" y="4041"/>
                  </a:cubicBezTo>
                  <a:cubicBezTo>
                    <a:pt x="4310" y="4041"/>
                    <a:pt x="4314" y="4040"/>
                    <a:pt x="4318" y="4040"/>
                  </a:cubicBezTo>
                  <a:lnTo>
                    <a:pt x="5617" y="4040"/>
                  </a:lnTo>
                  <a:cubicBezTo>
                    <a:pt x="5730" y="4040"/>
                    <a:pt x="5819" y="3951"/>
                    <a:pt x="5819" y="3838"/>
                  </a:cubicBezTo>
                  <a:lnTo>
                    <a:pt x="5819" y="3245"/>
                  </a:lnTo>
                  <a:lnTo>
                    <a:pt x="6556" y="3982"/>
                  </a:lnTo>
                  <a:cubicBezTo>
                    <a:pt x="6594" y="4020"/>
                    <a:pt x="6645" y="4040"/>
                    <a:pt x="6700" y="4040"/>
                  </a:cubicBezTo>
                  <a:lnTo>
                    <a:pt x="7132" y="4040"/>
                  </a:lnTo>
                  <a:cubicBezTo>
                    <a:pt x="7498" y="4044"/>
                    <a:pt x="7796" y="4338"/>
                    <a:pt x="7796" y="4705"/>
                  </a:cubicBezTo>
                  <a:lnTo>
                    <a:pt x="7796" y="5569"/>
                  </a:lnTo>
                  <a:cubicBezTo>
                    <a:pt x="7776" y="6998"/>
                    <a:pt x="6614" y="8149"/>
                    <a:pt x="5185" y="8149"/>
                  </a:cubicBezTo>
                  <a:cubicBezTo>
                    <a:pt x="3756" y="8149"/>
                    <a:pt x="2591" y="6998"/>
                    <a:pt x="2574" y="5569"/>
                  </a:cubicBezTo>
                  <a:lnTo>
                    <a:pt x="2574" y="4705"/>
                  </a:lnTo>
                  <a:cubicBezTo>
                    <a:pt x="2574" y="4338"/>
                    <a:pt x="2872" y="4044"/>
                    <a:pt x="3239" y="4040"/>
                  </a:cubicBezTo>
                  <a:lnTo>
                    <a:pt x="3455" y="4040"/>
                  </a:lnTo>
                  <a:cubicBezTo>
                    <a:pt x="3459" y="4040"/>
                    <a:pt x="3463" y="4041"/>
                    <a:pt x="3467" y="4041"/>
                  </a:cubicBezTo>
                  <a:cubicBezTo>
                    <a:pt x="3575" y="4041"/>
                    <a:pt x="3667" y="3950"/>
                    <a:pt x="3667" y="3838"/>
                  </a:cubicBezTo>
                  <a:cubicBezTo>
                    <a:pt x="3667" y="3727"/>
                    <a:pt x="3571" y="3636"/>
                    <a:pt x="3461" y="3636"/>
                  </a:cubicBezTo>
                  <a:cubicBezTo>
                    <a:pt x="3459" y="3636"/>
                    <a:pt x="3457" y="3636"/>
                    <a:pt x="3455" y="3636"/>
                  </a:cubicBezTo>
                  <a:lnTo>
                    <a:pt x="3239" y="3636"/>
                  </a:lnTo>
                  <a:cubicBezTo>
                    <a:pt x="2649" y="3639"/>
                    <a:pt x="2170" y="4116"/>
                    <a:pt x="2170" y="4705"/>
                  </a:cubicBezTo>
                  <a:lnTo>
                    <a:pt x="2170" y="5569"/>
                  </a:lnTo>
                  <a:cubicBezTo>
                    <a:pt x="2170" y="6648"/>
                    <a:pt x="2749" y="7645"/>
                    <a:pt x="3684" y="8183"/>
                  </a:cubicBezTo>
                  <a:lnTo>
                    <a:pt x="3684" y="8869"/>
                  </a:lnTo>
                  <a:cubicBezTo>
                    <a:pt x="2721" y="8666"/>
                    <a:pt x="1824" y="8337"/>
                    <a:pt x="1358" y="8152"/>
                  </a:cubicBezTo>
                  <a:cubicBezTo>
                    <a:pt x="1299" y="8132"/>
                    <a:pt x="1255" y="8087"/>
                    <a:pt x="1231" y="8032"/>
                  </a:cubicBezTo>
                  <a:cubicBezTo>
                    <a:pt x="1207" y="7978"/>
                    <a:pt x="1207" y="7916"/>
                    <a:pt x="1231" y="7861"/>
                  </a:cubicBezTo>
                  <a:cubicBezTo>
                    <a:pt x="1450" y="7337"/>
                    <a:pt x="1710" y="6477"/>
                    <a:pt x="1710" y="5356"/>
                  </a:cubicBezTo>
                  <a:lnTo>
                    <a:pt x="1710" y="3838"/>
                  </a:lnTo>
                  <a:cubicBezTo>
                    <a:pt x="1710" y="1919"/>
                    <a:pt x="3266" y="363"/>
                    <a:pt x="5185" y="363"/>
                  </a:cubicBezTo>
                  <a:close/>
                  <a:moveTo>
                    <a:pt x="6282" y="8382"/>
                  </a:moveTo>
                  <a:lnTo>
                    <a:pt x="6282" y="9071"/>
                  </a:lnTo>
                  <a:cubicBezTo>
                    <a:pt x="6282" y="9386"/>
                    <a:pt x="6422" y="9688"/>
                    <a:pt x="6666" y="9890"/>
                  </a:cubicBezTo>
                  <a:cubicBezTo>
                    <a:pt x="6624" y="9948"/>
                    <a:pt x="6580" y="10006"/>
                    <a:pt x="6539" y="10065"/>
                  </a:cubicBezTo>
                  <a:cubicBezTo>
                    <a:pt x="6412" y="10219"/>
                    <a:pt x="6551" y="10397"/>
                    <a:pt x="6700" y="10397"/>
                  </a:cubicBezTo>
                  <a:cubicBezTo>
                    <a:pt x="6756" y="10397"/>
                    <a:pt x="6813" y="10372"/>
                    <a:pt x="6858" y="10311"/>
                  </a:cubicBezTo>
                  <a:cubicBezTo>
                    <a:pt x="6912" y="10239"/>
                    <a:pt x="6967" y="10167"/>
                    <a:pt x="7022" y="10089"/>
                  </a:cubicBezTo>
                  <a:lnTo>
                    <a:pt x="7471" y="10250"/>
                  </a:lnTo>
                  <a:cubicBezTo>
                    <a:pt x="6645" y="11476"/>
                    <a:pt x="5809" y="11918"/>
                    <a:pt x="5243" y="12069"/>
                  </a:cubicBezTo>
                  <a:cubicBezTo>
                    <a:pt x="5225" y="12074"/>
                    <a:pt x="5205" y="12077"/>
                    <a:pt x="5185" y="12077"/>
                  </a:cubicBezTo>
                  <a:cubicBezTo>
                    <a:pt x="5166" y="12077"/>
                    <a:pt x="5146" y="12074"/>
                    <a:pt x="5127" y="12069"/>
                  </a:cubicBezTo>
                  <a:cubicBezTo>
                    <a:pt x="4562" y="11918"/>
                    <a:pt x="3725" y="11476"/>
                    <a:pt x="2896" y="10246"/>
                  </a:cubicBezTo>
                  <a:lnTo>
                    <a:pt x="3345" y="10089"/>
                  </a:lnTo>
                  <a:cubicBezTo>
                    <a:pt x="3743" y="10654"/>
                    <a:pt x="4353" y="11329"/>
                    <a:pt x="5120" y="11586"/>
                  </a:cubicBezTo>
                  <a:cubicBezTo>
                    <a:pt x="5141" y="11593"/>
                    <a:pt x="5162" y="11596"/>
                    <a:pt x="5184" y="11596"/>
                  </a:cubicBezTo>
                  <a:cubicBezTo>
                    <a:pt x="5206" y="11596"/>
                    <a:pt x="5228" y="11593"/>
                    <a:pt x="5250" y="11586"/>
                  </a:cubicBezTo>
                  <a:cubicBezTo>
                    <a:pt x="5607" y="11466"/>
                    <a:pt x="5967" y="11240"/>
                    <a:pt x="6316" y="10911"/>
                  </a:cubicBezTo>
                  <a:cubicBezTo>
                    <a:pt x="6458" y="10766"/>
                    <a:pt x="6327" y="10564"/>
                    <a:pt x="6170" y="10564"/>
                  </a:cubicBezTo>
                  <a:cubicBezTo>
                    <a:pt x="6126" y="10564"/>
                    <a:pt x="6081" y="10580"/>
                    <a:pt x="6039" y="10616"/>
                  </a:cubicBezTo>
                  <a:cubicBezTo>
                    <a:pt x="5754" y="10884"/>
                    <a:pt x="5466" y="11072"/>
                    <a:pt x="5185" y="11182"/>
                  </a:cubicBezTo>
                  <a:cubicBezTo>
                    <a:pt x="4565" y="10949"/>
                    <a:pt x="4051" y="10383"/>
                    <a:pt x="3705" y="9890"/>
                  </a:cubicBezTo>
                  <a:cubicBezTo>
                    <a:pt x="3948" y="9688"/>
                    <a:pt x="4089" y="9386"/>
                    <a:pt x="4089" y="9071"/>
                  </a:cubicBezTo>
                  <a:lnTo>
                    <a:pt x="4089" y="8382"/>
                  </a:lnTo>
                  <a:cubicBezTo>
                    <a:pt x="4442" y="8519"/>
                    <a:pt x="4813" y="8588"/>
                    <a:pt x="5185" y="8588"/>
                  </a:cubicBezTo>
                  <a:cubicBezTo>
                    <a:pt x="5557" y="8588"/>
                    <a:pt x="5929" y="8519"/>
                    <a:pt x="6282" y="8382"/>
                  </a:cubicBezTo>
                  <a:close/>
                  <a:moveTo>
                    <a:pt x="5182" y="0"/>
                  </a:moveTo>
                  <a:cubicBezTo>
                    <a:pt x="3054" y="0"/>
                    <a:pt x="1323" y="1710"/>
                    <a:pt x="1303" y="3838"/>
                  </a:cubicBezTo>
                  <a:lnTo>
                    <a:pt x="1303" y="5353"/>
                  </a:lnTo>
                  <a:cubicBezTo>
                    <a:pt x="1306" y="6158"/>
                    <a:pt x="1155" y="6956"/>
                    <a:pt x="854" y="7703"/>
                  </a:cubicBezTo>
                  <a:cubicBezTo>
                    <a:pt x="789" y="7858"/>
                    <a:pt x="789" y="8032"/>
                    <a:pt x="854" y="8190"/>
                  </a:cubicBezTo>
                  <a:cubicBezTo>
                    <a:pt x="919" y="8344"/>
                    <a:pt x="1046" y="8468"/>
                    <a:pt x="1203" y="8533"/>
                  </a:cubicBezTo>
                  <a:cubicBezTo>
                    <a:pt x="1690" y="8725"/>
                    <a:pt x="2636" y="9071"/>
                    <a:pt x="3647" y="9276"/>
                  </a:cubicBezTo>
                  <a:cubicBezTo>
                    <a:pt x="3582" y="9472"/>
                    <a:pt x="3431" y="9626"/>
                    <a:pt x="3239" y="9694"/>
                  </a:cubicBezTo>
                  <a:lnTo>
                    <a:pt x="1001" y="10483"/>
                  </a:lnTo>
                  <a:cubicBezTo>
                    <a:pt x="401" y="10695"/>
                    <a:pt x="0" y="11260"/>
                    <a:pt x="0" y="11894"/>
                  </a:cubicBezTo>
                  <a:lnTo>
                    <a:pt x="0" y="13574"/>
                  </a:lnTo>
                  <a:cubicBezTo>
                    <a:pt x="6" y="13702"/>
                    <a:pt x="104" y="13766"/>
                    <a:pt x="203" y="13766"/>
                  </a:cubicBezTo>
                  <a:cubicBezTo>
                    <a:pt x="301" y="13766"/>
                    <a:pt x="400" y="13702"/>
                    <a:pt x="405" y="13574"/>
                  </a:cubicBezTo>
                  <a:lnTo>
                    <a:pt x="405" y="11898"/>
                  </a:lnTo>
                  <a:cubicBezTo>
                    <a:pt x="405" y="11768"/>
                    <a:pt x="429" y="11637"/>
                    <a:pt x="477" y="11514"/>
                  </a:cubicBezTo>
                  <a:lnTo>
                    <a:pt x="1498" y="12391"/>
                  </a:lnTo>
                  <a:cubicBezTo>
                    <a:pt x="1645" y="12518"/>
                    <a:pt x="1731" y="12700"/>
                    <a:pt x="1731" y="12895"/>
                  </a:cubicBezTo>
                  <a:lnTo>
                    <a:pt x="1731" y="13580"/>
                  </a:lnTo>
                  <a:cubicBezTo>
                    <a:pt x="1738" y="13709"/>
                    <a:pt x="1836" y="13773"/>
                    <a:pt x="1934" y="13773"/>
                  </a:cubicBezTo>
                  <a:cubicBezTo>
                    <a:pt x="2033" y="13773"/>
                    <a:pt x="2130" y="13709"/>
                    <a:pt x="2135" y="13580"/>
                  </a:cubicBezTo>
                  <a:lnTo>
                    <a:pt x="2135" y="12895"/>
                  </a:lnTo>
                  <a:cubicBezTo>
                    <a:pt x="2135" y="12583"/>
                    <a:pt x="1998" y="12285"/>
                    <a:pt x="1762" y="12083"/>
                  </a:cubicBezTo>
                  <a:lnTo>
                    <a:pt x="689" y="11165"/>
                  </a:lnTo>
                  <a:cubicBezTo>
                    <a:pt x="813" y="11031"/>
                    <a:pt x="967" y="10928"/>
                    <a:pt x="1135" y="10866"/>
                  </a:cubicBezTo>
                  <a:lnTo>
                    <a:pt x="2495" y="10387"/>
                  </a:lnTo>
                  <a:cubicBezTo>
                    <a:pt x="3414" y="11788"/>
                    <a:pt x="4370" y="12289"/>
                    <a:pt x="5017" y="12460"/>
                  </a:cubicBezTo>
                  <a:cubicBezTo>
                    <a:pt x="5070" y="12475"/>
                    <a:pt x="5125" y="12483"/>
                    <a:pt x="5180" y="12483"/>
                  </a:cubicBezTo>
                  <a:cubicBezTo>
                    <a:pt x="5235" y="12483"/>
                    <a:pt x="5290" y="12475"/>
                    <a:pt x="5343" y="12460"/>
                  </a:cubicBezTo>
                  <a:cubicBezTo>
                    <a:pt x="5991" y="12289"/>
                    <a:pt x="6943" y="11788"/>
                    <a:pt x="7862" y="10387"/>
                  </a:cubicBezTo>
                  <a:lnTo>
                    <a:pt x="9222" y="10866"/>
                  </a:lnTo>
                  <a:cubicBezTo>
                    <a:pt x="9393" y="10928"/>
                    <a:pt x="9548" y="11031"/>
                    <a:pt x="9671" y="11165"/>
                  </a:cubicBezTo>
                  <a:lnTo>
                    <a:pt x="8598" y="12083"/>
                  </a:lnTo>
                  <a:cubicBezTo>
                    <a:pt x="8358" y="12285"/>
                    <a:pt x="8225" y="12583"/>
                    <a:pt x="8225" y="12895"/>
                  </a:cubicBezTo>
                  <a:lnTo>
                    <a:pt x="8225" y="13580"/>
                  </a:lnTo>
                  <a:cubicBezTo>
                    <a:pt x="8218" y="13694"/>
                    <a:pt x="8310" y="13793"/>
                    <a:pt x="8427" y="13793"/>
                  </a:cubicBezTo>
                  <a:cubicBezTo>
                    <a:pt x="8540" y="13793"/>
                    <a:pt x="8633" y="13694"/>
                    <a:pt x="8629" y="13580"/>
                  </a:cubicBezTo>
                  <a:lnTo>
                    <a:pt x="8629" y="12895"/>
                  </a:lnTo>
                  <a:cubicBezTo>
                    <a:pt x="8629" y="12700"/>
                    <a:pt x="8711" y="12518"/>
                    <a:pt x="8859" y="12391"/>
                  </a:cubicBezTo>
                  <a:lnTo>
                    <a:pt x="9883" y="11514"/>
                  </a:lnTo>
                  <a:cubicBezTo>
                    <a:pt x="9931" y="11637"/>
                    <a:pt x="9955" y="11768"/>
                    <a:pt x="9955" y="11898"/>
                  </a:cubicBezTo>
                  <a:lnTo>
                    <a:pt x="9955" y="13577"/>
                  </a:lnTo>
                  <a:cubicBezTo>
                    <a:pt x="9960" y="13705"/>
                    <a:pt x="10058" y="13770"/>
                    <a:pt x="10156" y="13770"/>
                  </a:cubicBezTo>
                  <a:cubicBezTo>
                    <a:pt x="10254" y="13770"/>
                    <a:pt x="10353" y="13705"/>
                    <a:pt x="10360" y="13577"/>
                  </a:cubicBezTo>
                  <a:lnTo>
                    <a:pt x="10360" y="11898"/>
                  </a:lnTo>
                  <a:cubicBezTo>
                    <a:pt x="10360" y="11264"/>
                    <a:pt x="9962" y="10698"/>
                    <a:pt x="9363" y="10483"/>
                  </a:cubicBezTo>
                  <a:lnTo>
                    <a:pt x="7128" y="9694"/>
                  </a:lnTo>
                  <a:cubicBezTo>
                    <a:pt x="6936" y="9626"/>
                    <a:pt x="6786" y="9472"/>
                    <a:pt x="6720" y="9280"/>
                  </a:cubicBezTo>
                  <a:cubicBezTo>
                    <a:pt x="7731" y="9071"/>
                    <a:pt x="8677" y="8728"/>
                    <a:pt x="9160" y="8533"/>
                  </a:cubicBezTo>
                  <a:cubicBezTo>
                    <a:pt x="9318" y="8471"/>
                    <a:pt x="9445" y="8348"/>
                    <a:pt x="9513" y="8190"/>
                  </a:cubicBezTo>
                  <a:cubicBezTo>
                    <a:pt x="9578" y="8036"/>
                    <a:pt x="9578" y="7861"/>
                    <a:pt x="9513" y="7707"/>
                  </a:cubicBezTo>
                  <a:cubicBezTo>
                    <a:pt x="9212" y="6960"/>
                    <a:pt x="9058" y="6161"/>
                    <a:pt x="9064" y="5356"/>
                  </a:cubicBezTo>
                  <a:lnTo>
                    <a:pt x="9064" y="3838"/>
                  </a:lnTo>
                  <a:cubicBezTo>
                    <a:pt x="9040" y="1710"/>
                    <a:pt x="7310" y="0"/>
                    <a:pt x="5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123;p70"/>
            <p:cNvSpPr/>
            <p:nvPr/>
          </p:nvSpPr>
          <p:spPr>
            <a:xfrm>
              <a:off x="7546663" y="2865143"/>
              <a:ext cx="22187" cy="10635"/>
            </a:xfrm>
            <a:custGeom>
              <a:avLst/>
              <a:gdLst/>
              <a:ahLst/>
              <a:cxnLst/>
              <a:rect l="l" t="t" r="r" b="b"/>
              <a:pathLst>
                <a:path w="847" h="406" extrusionOk="0">
                  <a:moveTo>
                    <a:pt x="641" y="0"/>
                  </a:moveTo>
                  <a:cubicBezTo>
                    <a:pt x="639" y="0"/>
                    <a:pt x="636" y="0"/>
                    <a:pt x="634" y="0"/>
                  </a:cubicBezTo>
                  <a:lnTo>
                    <a:pt x="203" y="0"/>
                  </a:lnTo>
                  <a:cubicBezTo>
                    <a:pt x="90" y="0"/>
                    <a:pt x="0" y="93"/>
                    <a:pt x="0" y="203"/>
                  </a:cubicBezTo>
                  <a:cubicBezTo>
                    <a:pt x="0" y="316"/>
                    <a:pt x="90" y="405"/>
                    <a:pt x="203" y="405"/>
                  </a:cubicBezTo>
                  <a:lnTo>
                    <a:pt x="634" y="405"/>
                  </a:lnTo>
                  <a:cubicBezTo>
                    <a:pt x="638" y="405"/>
                    <a:pt x="642" y="405"/>
                    <a:pt x="647" y="405"/>
                  </a:cubicBezTo>
                  <a:cubicBezTo>
                    <a:pt x="757" y="405"/>
                    <a:pt x="847" y="315"/>
                    <a:pt x="847" y="203"/>
                  </a:cubicBezTo>
                  <a:cubicBezTo>
                    <a:pt x="847" y="92"/>
                    <a:pt x="754" y="0"/>
                    <a:pt x="6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124;p70"/>
            <p:cNvSpPr/>
            <p:nvPr/>
          </p:nvSpPr>
          <p:spPr>
            <a:xfrm>
              <a:off x="7614430" y="2865143"/>
              <a:ext cx="22475" cy="10635"/>
            </a:xfrm>
            <a:custGeom>
              <a:avLst/>
              <a:gdLst/>
              <a:ahLst/>
              <a:cxnLst/>
              <a:rect l="l" t="t" r="r" b="b"/>
              <a:pathLst>
                <a:path w="858" h="406" extrusionOk="0">
                  <a:moveTo>
                    <a:pt x="207" y="0"/>
                  </a:moveTo>
                  <a:cubicBezTo>
                    <a:pt x="93" y="0"/>
                    <a:pt x="1" y="92"/>
                    <a:pt x="1" y="203"/>
                  </a:cubicBezTo>
                  <a:cubicBezTo>
                    <a:pt x="1" y="315"/>
                    <a:pt x="90" y="405"/>
                    <a:pt x="201" y="405"/>
                  </a:cubicBezTo>
                  <a:cubicBezTo>
                    <a:pt x="205" y="405"/>
                    <a:pt x="209" y="405"/>
                    <a:pt x="213" y="405"/>
                  </a:cubicBezTo>
                  <a:lnTo>
                    <a:pt x="645" y="405"/>
                  </a:lnTo>
                  <a:cubicBezTo>
                    <a:pt x="649" y="405"/>
                    <a:pt x="653" y="405"/>
                    <a:pt x="657" y="405"/>
                  </a:cubicBezTo>
                  <a:cubicBezTo>
                    <a:pt x="765" y="405"/>
                    <a:pt x="857" y="315"/>
                    <a:pt x="857" y="203"/>
                  </a:cubicBezTo>
                  <a:cubicBezTo>
                    <a:pt x="857" y="92"/>
                    <a:pt x="762" y="0"/>
                    <a:pt x="651" y="0"/>
                  </a:cubicBezTo>
                  <a:cubicBezTo>
                    <a:pt x="649" y="0"/>
                    <a:pt x="647" y="0"/>
                    <a:pt x="645" y="0"/>
                  </a:cubicBezTo>
                  <a:lnTo>
                    <a:pt x="213" y="0"/>
                  </a:lnTo>
                  <a:cubicBezTo>
                    <a:pt x="211" y="0"/>
                    <a:pt x="209" y="0"/>
                    <a:pt x="2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805;p70"/>
          <p:cNvGrpSpPr/>
          <p:nvPr/>
        </p:nvGrpSpPr>
        <p:grpSpPr>
          <a:xfrm>
            <a:off x="6715140" y="2428874"/>
            <a:ext cx="428628" cy="428628"/>
            <a:chOff x="1961313" y="2299436"/>
            <a:chExt cx="385302" cy="352532"/>
          </a:xfrm>
        </p:grpSpPr>
        <p:sp>
          <p:nvSpPr>
            <p:cNvPr id="80" name="Google Shape;7806;p70"/>
            <p:cNvSpPr/>
            <p:nvPr/>
          </p:nvSpPr>
          <p:spPr>
            <a:xfrm>
              <a:off x="2043618" y="2618727"/>
              <a:ext cx="220221" cy="27505"/>
            </a:xfrm>
            <a:custGeom>
              <a:avLst/>
              <a:gdLst/>
              <a:ahLst/>
              <a:cxnLst/>
              <a:rect l="l" t="t" r="r" b="b"/>
              <a:pathLst>
                <a:path w="8407" h="1050" extrusionOk="0">
                  <a:moveTo>
                    <a:pt x="526" y="1"/>
                  </a:moveTo>
                  <a:cubicBezTo>
                    <a:pt x="237" y="1"/>
                    <a:pt x="1" y="235"/>
                    <a:pt x="1" y="525"/>
                  </a:cubicBezTo>
                  <a:cubicBezTo>
                    <a:pt x="1" y="816"/>
                    <a:pt x="237" y="1050"/>
                    <a:pt x="526" y="1050"/>
                  </a:cubicBezTo>
                  <a:cubicBezTo>
                    <a:pt x="531" y="1050"/>
                    <a:pt x="535" y="1050"/>
                    <a:pt x="539" y="1049"/>
                  </a:cubicBezTo>
                  <a:lnTo>
                    <a:pt x="7882" y="1049"/>
                  </a:lnTo>
                  <a:cubicBezTo>
                    <a:pt x="8174" y="1049"/>
                    <a:pt x="8407" y="813"/>
                    <a:pt x="8407" y="525"/>
                  </a:cubicBezTo>
                  <a:cubicBezTo>
                    <a:pt x="8407" y="237"/>
                    <a:pt x="8174" y="1"/>
                    <a:pt x="7882" y="1"/>
                  </a:cubicBezTo>
                  <a:lnTo>
                    <a:pt x="539" y="1"/>
                  </a:lnTo>
                  <a:cubicBezTo>
                    <a:pt x="535" y="1"/>
                    <a:pt x="531" y="1"/>
                    <a:pt x="526" y="1"/>
                  </a:cubicBezTo>
                  <a:close/>
                </a:path>
              </a:pathLst>
            </a:custGeom>
            <a:solidFill>
              <a:srgbClr val="99A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807;p70"/>
            <p:cNvSpPr/>
            <p:nvPr/>
          </p:nvSpPr>
          <p:spPr>
            <a:xfrm>
              <a:off x="2063474" y="2618727"/>
              <a:ext cx="200366" cy="27505"/>
            </a:xfrm>
            <a:custGeom>
              <a:avLst/>
              <a:gdLst/>
              <a:ahLst/>
              <a:cxnLst/>
              <a:rect l="l" t="t" r="r" b="b"/>
              <a:pathLst>
                <a:path w="7649" h="1050" extrusionOk="0">
                  <a:moveTo>
                    <a:pt x="526" y="1"/>
                  </a:moveTo>
                  <a:cubicBezTo>
                    <a:pt x="237" y="1"/>
                    <a:pt x="0" y="235"/>
                    <a:pt x="0" y="525"/>
                  </a:cubicBezTo>
                  <a:cubicBezTo>
                    <a:pt x="0" y="816"/>
                    <a:pt x="237" y="1050"/>
                    <a:pt x="526" y="1050"/>
                  </a:cubicBezTo>
                  <a:cubicBezTo>
                    <a:pt x="530" y="1050"/>
                    <a:pt x="534" y="1050"/>
                    <a:pt x="538" y="1049"/>
                  </a:cubicBezTo>
                  <a:lnTo>
                    <a:pt x="7124" y="1049"/>
                  </a:lnTo>
                  <a:cubicBezTo>
                    <a:pt x="7416" y="1049"/>
                    <a:pt x="7649" y="813"/>
                    <a:pt x="7649" y="525"/>
                  </a:cubicBezTo>
                  <a:cubicBezTo>
                    <a:pt x="7649" y="237"/>
                    <a:pt x="7416" y="1"/>
                    <a:pt x="7124" y="1"/>
                  </a:cubicBezTo>
                  <a:lnTo>
                    <a:pt x="538" y="1"/>
                  </a:lnTo>
                  <a:cubicBezTo>
                    <a:pt x="534" y="1"/>
                    <a:pt x="530" y="1"/>
                    <a:pt x="526" y="1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7808;p70"/>
            <p:cNvGrpSpPr/>
            <p:nvPr/>
          </p:nvGrpSpPr>
          <p:grpSpPr>
            <a:xfrm>
              <a:off x="1961313" y="2299436"/>
              <a:ext cx="385302" cy="352532"/>
              <a:chOff x="1961313" y="2299436"/>
              <a:chExt cx="385302" cy="352532"/>
            </a:xfrm>
          </p:grpSpPr>
          <p:sp>
            <p:nvSpPr>
              <p:cNvPr id="83" name="Google Shape;7809;p70"/>
              <p:cNvSpPr/>
              <p:nvPr/>
            </p:nvSpPr>
            <p:spPr>
              <a:xfrm>
                <a:off x="2082936" y="2545669"/>
                <a:ext cx="141951" cy="85762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3274" extrusionOk="0">
                    <a:moveTo>
                      <a:pt x="2711" y="0"/>
                    </a:moveTo>
                    <a:lnTo>
                      <a:pt x="563" y="960"/>
                    </a:lnTo>
                    <a:lnTo>
                      <a:pt x="1" y="2790"/>
                    </a:lnTo>
                    <a:lnTo>
                      <a:pt x="1265" y="3009"/>
                    </a:lnTo>
                    <a:lnTo>
                      <a:pt x="2780" y="3273"/>
                    </a:lnTo>
                    <a:lnTo>
                      <a:pt x="5419" y="2793"/>
                    </a:lnTo>
                    <a:lnTo>
                      <a:pt x="5072" y="1662"/>
                    </a:lnTo>
                    <a:lnTo>
                      <a:pt x="4857" y="960"/>
                    </a:lnTo>
                    <a:lnTo>
                      <a:pt x="2711" y="0"/>
                    </a:lnTo>
                    <a:close/>
                  </a:path>
                </a:pathLst>
              </a:custGeom>
              <a:solidFill>
                <a:srgbClr val="C5D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810;p70"/>
              <p:cNvSpPr/>
              <p:nvPr/>
            </p:nvSpPr>
            <p:spPr>
              <a:xfrm>
                <a:off x="2082936" y="2545669"/>
                <a:ext cx="132887" cy="78847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3010" extrusionOk="0">
                    <a:moveTo>
                      <a:pt x="2711" y="0"/>
                    </a:moveTo>
                    <a:lnTo>
                      <a:pt x="563" y="960"/>
                    </a:lnTo>
                    <a:lnTo>
                      <a:pt x="1" y="2790"/>
                    </a:lnTo>
                    <a:lnTo>
                      <a:pt x="1265" y="3009"/>
                    </a:lnTo>
                    <a:lnTo>
                      <a:pt x="1519" y="1659"/>
                    </a:lnTo>
                    <a:lnTo>
                      <a:pt x="5072" y="1659"/>
                    </a:lnTo>
                    <a:lnTo>
                      <a:pt x="4857" y="960"/>
                    </a:lnTo>
                    <a:lnTo>
                      <a:pt x="2711" y="0"/>
                    </a:lnTo>
                    <a:close/>
                  </a:path>
                </a:pathLst>
              </a:custGeom>
              <a:solidFill>
                <a:srgbClr val="99AE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811;p70"/>
              <p:cNvSpPr/>
              <p:nvPr/>
            </p:nvSpPr>
            <p:spPr>
              <a:xfrm>
                <a:off x="1966971" y="2305199"/>
                <a:ext cx="373881" cy="265617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10140" extrusionOk="0">
                    <a:moveTo>
                      <a:pt x="1183" y="0"/>
                    </a:moveTo>
                    <a:cubicBezTo>
                      <a:pt x="532" y="0"/>
                      <a:pt x="4" y="531"/>
                      <a:pt x="4" y="1182"/>
                    </a:cubicBezTo>
                    <a:lnTo>
                      <a:pt x="4" y="8954"/>
                    </a:lnTo>
                    <a:cubicBezTo>
                      <a:pt x="0" y="9609"/>
                      <a:pt x="532" y="10140"/>
                      <a:pt x="1183" y="10140"/>
                    </a:cubicBezTo>
                    <a:lnTo>
                      <a:pt x="13091" y="10140"/>
                    </a:lnTo>
                    <a:cubicBezTo>
                      <a:pt x="13745" y="10137"/>
                      <a:pt x="14273" y="9609"/>
                      <a:pt x="14273" y="8954"/>
                    </a:cubicBezTo>
                    <a:lnTo>
                      <a:pt x="14273" y="1182"/>
                    </a:lnTo>
                    <a:cubicBezTo>
                      <a:pt x="14273" y="531"/>
                      <a:pt x="13742" y="0"/>
                      <a:pt x="13091" y="0"/>
                    </a:cubicBezTo>
                    <a:close/>
                  </a:path>
                </a:pathLst>
              </a:custGeom>
              <a:solidFill>
                <a:srgbClr val="C5D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812;p70"/>
              <p:cNvSpPr/>
              <p:nvPr/>
            </p:nvSpPr>
            <p:spPr>
              <a:xfrm>
                <a:off x="1997488" y="2335716"/>
                <a:ext cx="312952" cy="187006"/>
              </a:xfrm>
              <a:custGeom>
                <a:avLst/>
                <a:gdLst/>
                <a:ahLst/>
                <a:cxnLst/>
                <a:rect l="l" t="t" r="r" b="b"/>
                <a:pathLst>
                  <a:path w="11947" h="7139" extrusionOk="0">
                    <a:moveTo>
                      <a:pt x="18" y="0"/>
                    </a:moveTo>
                    <a:cubicBezTo>
                      <a:pt x="7" y="0"/>
                      <a:pt x="0" y="7"/>
                      <a:pt x="0" y="17"/>
                    </a:cubicBezTo>
                    <a:lnTo>
                      <a:pt x="0" y="7138"/>
                    </a:lnTo>
                    <a:lnTo>
                      <a:pt x="11946" y="7138"/>
                    </a:lnTo>
                    <a:lnTo>
                      <a:pt x="11946" y="17"/>
                    </a:lnTo>
                    <a:cubicBezTo>
                      <a:pt x="11943" y="7"/>
                      <a:pt x="11936" y="0"/>
                      <a:pt x="11926" y="0"/>
                    </a:cubicBezTo>
                    <a:close/>
                  </a:path>
                </a:pathLst>
              </a:custGeom>
              <a:solidFill>
                <a:srgbClr val="677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813;p70"/>
              <p:cNvSpPr/>
              <p:nvPr/>
            </p:nvSpPr>
            <p:spPr>
              <a:xfrm>
                <a:off x="2292811" y="2335716"/>
                <a:ext cx="17629" cy="187006"/>
              </a:xfrm>
              <a:custGeom>
                <a:avLst/>
                <a:gdLst/>
                <a:ahLst/>
                <a:cxnLst/>
                <a:rect l="l" t="t" r="r" b="b"/>
                <a:pathLst>
                  <a:path w="673" h="7139" extrusionOk="0">
                    <a:moveTo>
                      <a:pt x="1" y="0"/>
                    </a:moveTo>
                    <a:cubicBezTo>
                      <a:pt x="1" y="7"/>
                      <a:pt x="1" y="10"/>
                      <a:pt x="1" y="17"/>
                    </a:cubicBezTo>
                    <a:lnTo>
                      <a:pt x="1" y="7138"/>
                    </a:lnTo>
                    <a:lnTo>
                      <a:pt x="672" y="7138"/>
                    </a:lnTo>
                    <a:lnTo>
                      <a:pt x="672" y="17"/>
                    </a:lnTo>
                    <a:cubicBezTo>
                      <a:pt x="672" y="10"/>
                      <a:pt x="669" y="7"/>
                      <a:pt x="669" y="0"/>
                    </a:cubicBezTo>
                    <a:close/>
                  </a:path>
                </a:pathLst>
              </a:custGeom>
              <a:solidFill>
                <a:srgbClr val="546C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814;p70"/>
              <p:cNvSpPr/>
              <p:nvPr/>
            </p:nvSpPr>
            <p:spPr>
              <a:xfrm>
                <a:off x="1961313" y="2299436"/>
                <a:ext cx="385302" cy="352532"/>
              </a:xfrm>
              <a:custGeom>
                <a:avLst/>
                <a:gdLst/>
                <a:ahLst/>
                <a:cxnLst/>
                <a:rect l="l" t="t" r="r" b="b"/>
                <a:pathLst>
                  <a:path w="14709" h="13458" extrusionOk="0">
                    <a:moveTo>
                      <a:pt x="9338" y="10572"/>
                    </a:moveTo>
                    <a:lnTo>
                      <a:pt x="9767" y="11971"/>
                    </a:lnTo>
                    <a:lnTo>
                      <a:pt x="4938" y="11971"/>
                    </a:lnTo>
                    <a:lnTo>
                      <a:pt x="5367" y="10572"/>
                    </a:lnTo>
                    <a:close/>
                    <a:moveTo>
                      <a:pt x="11024" y="12409"/>
                    </a:moveTo>
                    <a:cubicBezTo>
                      <a:pt x="11196" y="12409"/>
                      <a:pt x="11333" y="12546"/>
                      <a:pt x="11333" y="12714"/>
                    </a:cubicBezTo>
                    <a:cubicBezTo>
                      <a:pt x="11333" y="12882"/>
                      <a:pt x="11196" y="13019"/>
                      <a:pt x="11024" y="13019"/>
                    </a:cubicBezTo>
                    <a:lnTo>
                      <a:pt x="3681" y="13019"/>
                    </a:lnTo>
                    <a:cubicBezTo>
                      <a:pt x="3513" y="13019"/>
                      <a:pt x="3376" y="12882"/>
                      <a:pt x="3376" y="12714"/>
                    </a:cubicBezTo>
                    <a:cubicBezTo>
                      <a:pt x="3376" y="12546"/>
                      <a:pt x="3513" y="12409"/>
                      <a:pt x="3681" y="12409"/>
                    </a:cubicBezTo>
                    <a:close/>
                    <a:moveTo>
                      <a:pt x="1399" y="1"/>
                    </a:moveTo>
                    <a:cubicBezTo>
                      <a:pt x="628" y="4"/>
                      <a:pt x="0" y="628"/>
                      <a:pt x="0" y="1402"/>
                    </a:cubicBezTo>
                    <a:lnTo>
                      <a:pt x="0" y="9174"/>
                    </a:lnTo>
                    <a:cubicBezTo>
                      <a:pt x="0" y="9949"/>
                      <a:pt x="628" y="10572"/>
                      <a:pt x="1399" y="10576"/>
                    </a:cubicBezTo>
                    <a:lnTo>
                      <a:pt x="4911" y="10576"/>
                    </a:lnTo>
                    <a:lnTo>
                      <a:pt x="4483" y="11974"/>
                    </a:lnTo>
                    <a:lnTo>
                      <a:pt x="3681" y="11974"/>
                    </a:lnTo>
                    <a:cubicBezTo>
                      <a:pt x="3273" y="11974"/>
                      <a:pt x="2941" y="12306"/>
                      <a:pt x="2941" y="12714"/>
                    </a:cubicBezTo>
                    <a:cubicBezTo>
                      <a:pt x="2941" y="13125"/>
                      <a:pt x="3273" y="13458"/>
                      <a:pt x="3681" y="13458"/>
                    </a:cubicBezTo>
                    <a:lnTo>
                      <a:pt x="11028" y="13458"/>
                    </a:lnTo>
                    <a:cubicBezTo>
                      <a:pt x="11436" y="13458"/>
                      <a:pt x="11768" y="13125"/>
                      <a:pt x="11768" y="12714"/>
                    </a:cubicBezTo>
                    <a:cubicBezTo>
                      <a:pt x="11768" y="12306"/>
                      <a:pt x="11436" y="11974"/>
                      <a:pt x="11028" y="11974"/>
                    </a:cubicBezTo>
                    <a:lnTo>
                      <a:pt x="10223" y="11974"/>
                    </a:lnTo>
                    <a:lnTo>
                      <a:pt x="9794" y="10576"/>
                    </a:lnTo>
                    <a:lnTo>
                      <a:pt x="13307" y="10576"/>
                    </a:lnTo>
                    <a:cubicBezTo>
                      <a:pt x="14081" y="10572"/>
                      <a:pt x="14708" y="9949"/>
                      <a:pt x="14708" y="9174"/>
                    </a:cubicBezTo>
                    <a:lnTo>
                      <a:pt x="14708" y="1402"/>
                    </a:lnTo>
                    <a:cubicBezTo>
                      <a:pt x="14708" y="628"/>
                      <a:pt x="14081" y="4"/>
                      <a:pt x="13307" y="1"/>
                    </a:cubicBezTo>
                    <a:lnTo>
                      <a:pt x="3626" y="1"/>
                    </a:lnTo>
                    <a:cubicBezTo>
                      <a:pt x="3335" y="1"/>
                      <a:pt x="3335" y="439"/>
                      <a:pt x="3626" y="439"/>
                    </a:cubicBezTo>
                    <a:lnTo>
                      <a:pt x="13307" y="439"/>
                    </a:lnTo>
                    <a:cubicBezTo>
                      <a:pt x="13838" y="439"/>
                      <a:pt x="14270" y="871"/>
                      <a:pt x="14270" y="1402"/>
                    </a:cubicBezTo>
                    <a:lnTo>
                      <a:pt x="14270" y="9174"/>
                    </a:lnTo>
                    <a:cubicBezTo>
                      <a:pt x="14270" y="9705"/>
                      <a:pt x="13838" y="10137"/>
                      <a:pt x="13307" y="10137"/>
                    </a:cubicBezTo>
                    <a:lnTo>
                      <a:pt x="1399" y="10137"/>
                    </a:lnTo>
                    <a:cubicBezTo>
                      <a:pt x="867" y="10137"/>
                      <a:pt x="439" y="9705"/>
                      <a:pt x="436" y="9174"/>
                    </a:cubicBezTo>
                    <a:lnTo>
                      <a:pt x="436" y="1402"/>
                    </a:lnTo>
                    <a:cubicBezTo>
                      <a:pt x="439" y="871"/>
                      <a:pt x="867" y="439"/>
                      <a:pt x="1399" y="439"/>
                    </a:cubicBezTo>
                    <a:lnTo>
                      <a:pt x="2752" y="439"/>
                    </a:lnTo>
                    <a:cubicBezTo>
                      <a:pt x="2872" y="439"/>
                      <a:pt x="2972" y="340"/>
                      <a:pt x="2972" y="220"/>
                    </a:cubicBezTo>
                    <a:cubicBezTo>
                      <a:pt x="2972" y="100"/>
                      <a:pt x="2872" y="1"/>
                      <a:pt x="275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815;p70"/>
              <p:cNvSpPr/>
              <p:nvPr/>
            </p:nvSpPr>
            <p:spPr>
              <a:xfrm>
                <a:off x="1991830" y="2329953"/>
                <a:ext cx="324268" cy="198427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7575" extrusionOk="0">
                    <a:moveTo>
                      <a:pt x="237" y="1"/>
                    </a:moveTo>
                    <a:cubicBezTo>
                      <a:pt x="107" y="4"/>
                      <a:pt x="1" y="107"/>
                      <a:pt x="1" y="237"/>
                    </a:cubicBezTo>
                    <a:lnTo>
                      <a:pt x="1" y="7358"/>
                    </a:lnTo>
                    <a:cubicBezTo>
                      <a:pt x="1" y="7478"/>
                      <a:pt x="100" y="7574"/>
                      <a:pt x="220" y="7574"/>
                    </a:cubicBezTo>
                    <a:lnTo>
                      <a:pt x="12162" y="7574"/>
                    </a:lnTo>
                    <a:cubicBezTo>
                      <a:pt x="12282" y="7574"/>
                      <a:pt x="12378" y="7478"/>
                      <a:pt x="12378" y="7358"/>
                    </a:cubicBezTo>
                    <a:lnTo>
                      <a:pt x="12378" y="6604"/>
                    </a:lnTo>
                    <a:cubicBezTo>
                      <a:pt x="12378" y="6459"/>
                      <a:pt x="12269" y="6386"/>
                      <a:pt x="12161" y="6386"/>
                    </a:cubicBezTo>
                    <a:cubicBezTo>
                      <a:pt x="12052" y="6386"/>
                      <a:pt x="11943" y="6459"/>
                      <a:pt x="11943" y="6604"/>
                    </a:cubicBezTo>
                    <a:lnTo>
                      <a:pt x="11943" y="7139"/>
                    </a:lnTo>
                    <a:lnTo>
                      <a:pt x="436" y="7139"/>
                    </a:lnTo>
                    <a:lnTo>
                      <a:pt x="436" y="440"/>
                    </a:lnTo>
                    <a:lnTo>
                      <a:pt x="11940" y="440"/>
                    </a:lnTo>
                    <a:lnTo>
                      <a:pt x="11940" y="5730"/>
                    </a:lnTo>
                    <a:cubicBezTo>
                      <a:pt x="11940" y="5850"/>
                      <a:pt x="12039" y="5950"/>
                      <a:pt x="12162" y="5950"/>
                    </a:cubicBezTo>
                    <a:cubicBezTo>
                      <a:pt x="12282" y="5950"/>
                      <a:pt x="12378" y="5850"/>
                      <a:pt x="12378" y="5730"/>
                    </a:cubicBezTo>
                    <a:lnTo>
                      <a:pt x="12378" y="237"/>
                    </a:lnTo>
                    <a:cubicBezTo>
                      <a:pt x="12378" y="107"/>
                      <a:pt x="12275" y="1"/>
                      <a:pt x="1214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7816;p70"/>
              <p:cNvSpPr/>
              <p:nvPr/>
            </p:nvSpPr>
            <p:spPr>
              <a:xfrm>
                <a:off x="2147821" y="2539959"/>
                <a:ext cx="12443" cy="11473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38" extrusionOk="0">
                    <a:moveTo>
                      <a:pt x="234" y="0"/>
                    </a:moveTo>
                    <a:cubicBezTo>
                      <a:pt x="131" y="0"/>
                      <a:pt x="30" y="72"/>
                      <a:pt x="15" y="194"/>
                    </a:cubicBezTo>
                    <a:cubicBezTo>
                      <a:pt x="1" y="336"/>
                      <a:pt x="115" y="437"/>
                      <a:pt x="236" y="437"/>
                    </a:cubicBezTo>
                    <a:cubicBezTo>
                      <a:pt x="288" y="437"/>
                      <a:pt x="341" y="418"/>
                      <a:pt x="385" y="376"/>
                    </a:cubicBezTo>
                    <a:cubicBezTo>
                      <a:pt x="461" y="301"/>
                      <a:pt x="474" y="184"/>
                      <a:pt x="416" y="99"/>
                    </a:cubicBezTo>
                    <a:cubicBezTo>
                      <a:pt x="370" y="31"/>
                      <a:pt x="301" y="0"/>
                      <a:pt x="23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" name="Google Shape;2660;p59"/>
          <p:cNvGrpSpPr/>
          <p:nvPr/>
        </p:nvGrpSpPr>
        <p:grpSpPr>
          <a:xfrm>
            <a:off x="5143504" y="1714494"/>
            <a:ext cx="1230747" cy="323744"/>
            <a:chOff x="-516100" y="1709250"/>
            <a:chExt cx="649725" cy="287875"/>
          </a:xfrm>
        </p:grpSpPr>
        <p:sp>
          <p:nvSpPr>
            <p:cNvPr id="107" name="Google Shape;2661;p59"/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62;p59"/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63;p59"/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64;p59"/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65;p59"/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66;p59"/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67;p59"/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68;p59"/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69;p59"/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70;p59"/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71;p59"/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72;p59"/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73;p59"/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2660;p59"/>
          <p:cNvGrpSpPr/>
          <p:nvPr/>
        </p:nvGrpSpPr>
        <p:grpSpPr>
          <a:xfrm flipH="1">
            <a:off x="2428860" y="1714494"/>
            <a:ext cx="1285884" cy="323744"/>
            <a:chOff x="-516100" y="1709250"/>
            <a:chExt cx="649725" cy="287875"/>
          </a:xfrm>
        </p:grpSpPr>
        <p:sp>
          <p:nvSpPr>
            <p:cNvPr id="121" name="Google Shape;2661;p59"/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62;p59"/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63;p59"/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64;p59"/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65;p59"/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66;p59"/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67;p59"/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68;p59"/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69;p59"/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70;p59"/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71;p59"/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72;p59"/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73;p59"/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643042" y="292894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rgbClr val="002060"/>
                </a:solidFill>
              </a:rPr>
              <a:t>John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643702" y="29289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rgbClr val="002060"/>
                </a:solidFill>
              </a:rPr>
              <a:t>Amy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714744" y="2571750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002060"/>
                </a:solidFill>
              </a:rPr>
              <a:t>Centralized Repo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39" name="Google Shape;2660;p59"/>
          <p:cNvGrpSpPr/>
          <p:nvPr/>
        </p:nvGrpSpPr>
        <p:grpSpPr>
          <a:xfrm>
            <a:off x="2500298" y="2071684"/>
            <a:ext cx="1230747" cy="323744"/>
            <a:chOff x="-516100" y="1709250"/>
            <a:chExt cx="649725" cy="287875"/>
          </a:xfrm>
        </p:grpSpPr>
        <p:sp>
          <p:nvSpPr>
            <p:cNvPr id="140" name="Google Shape;2661;p59"/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62;p59"/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63;p59"/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64;p59"/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65;p59"/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66;p59"/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67;p59"/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68;p59"/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69;p59"/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70;p59"/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671;p59"/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672;p59"/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673;p59"/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2660;p59"/>
          <p:cNvGrpSpPr/>
          <p:nvPr/>
        </p:nvGrpSpPr>
        <p:grpSpPr>
          <a:xfrm flipH="1">
            <a:off x="5143504" y="2071684"/>
            <a:ext cx="1285884" cy="323744"/>
            <a:chOff x="-516100" y="1709250"/>
            <a:chExt cx="649725" cy="287875"/>
          </a:xfrm>
        </p:grpSpPr>
        <p:sp>
          <p:nvSpPr>
            <p:cNvPr id="168" name="Google Shape;2661;p59"/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662;p59"/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663;p59"/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664;p59"/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665;p59"/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666;p59"/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667;p59"/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668;p59"/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669;p59"/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670;p59"/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671;p59"/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672;p59"/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673;p59"/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1071538" y="3571882"/>
            <a:ext cx="6072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/>
              <a:t> John &amp; Amy cloned their Project from the Centralized Repository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/>
              <a:t> John made some changes and he wants to share it to Amy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/>
              <a:t> John pushed the code to Centralized Repository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/>
              <a:t> Amy needs to pull the changes from the Centralized Repository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Creating a GitHub Repository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428742"/>
            <a:ext cx="39290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Go to </a:t>
            </a:r>
            <a:r>
              <a:rPr lang="en-PH" dirty="0" smtClean="0">
                <a:solidFill>
                  <a:schemeClr val="bg2"/>
                </a:solidFill>
                <a:hlinkClick r:id="rId3"/>
              </a:rPr>
              <a:t>www.github.com</a:t>
            </a: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Register / Login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Activate your account</a:t>
            </a: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428742"/>
            <a:ext cx="407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Collaborators would have push access to the repository</a:t>
            </a:r>
          </a:p>
        </p:txBody>
      </p:sp>
      <p:grpSp>
        <p:nvGrpSpPr>
          <p:cNvPr id="2" name="Google Shape;851;p31"/>
          <p:cNvGrpSpPr/>
          <p:nvPr/>
        </p:nvGrpSpPr>
        <p:grpSpPr>
          <a:xfrm>
            <a:off x="500034" y="857238"/>
            <a:ext cx="3286148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Adding Collaborators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9" name="Google Shape;851;p31"/>
          <p:cNvGrpSpPr/>
          <p:nvPr/>
        </p:nvGrpSpPr>
        <p:grpSpPr>
          <a:xfrm>
            <a:off x="5572132" y="857238"/>
            <a:ext cx="2857520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Cloning a Repository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428742"/>
            <a:ext cx="3929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clone http://github.com/user/repo.git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cd</a:t>
            </a:r>
            <a:r>
              <a:rPr lang="en-PH" i="1" dirty="0" smtClean="0">
                <a:solidFill>
                  <a:srgbClr val="002060"/>
                </a:solidFill>
              </a:rPr>
              <a:t> repo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lg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remote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remote -v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428742"/>
            <a:ext cx="4071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fetch + merge</a:t>
            </a:r>
          </a:p>
          <a:p>
            <a:pPr>
              <a:buFont typeface="Arial" pitchFamily="34" charset="0"/>
              <a:buChar char="•"/>
            </a:pPr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make a commit directly from </a:t>
            </a:r>
            <a:r>
              <a:rPr lang="en-PH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github</a:t>
            </a:r>
            <a:endParaRPr lang="en-PH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lg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“new file” &gt; newfile.txt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“Added newfile.txt”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pull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lg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714348" y="857238"/>
            <a:ext cx="3000396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Pulling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6500826" y="857238"/>
            <a:ext cx="1000132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Pushing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428742"/>
            <a:ext cx="39290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push -u origin &lt;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</a:rPr>
              <a:t>branch_name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-C </a:t>
            </a:r>
            <a:r>
              <a:rPr lang="en-PH" i="1" dirty="0" err="1" smtClean="0">
                <a:solidFill>
                  <a:srgbClr val="002060"/>
                </a:solidFill>
              </a:rPr>
              <a:t>bugfix</a:t>
            </a:r>
            <a:r>
              <a:rPr lang="en-PH" i="1" dirty="0" smtClean="0">
                <a:solidFill>
                  <a:srgbClr val="002060"/>
                </a:solidFill>
              </a:rPr>
              <a:t>/change-password</a:t>
            </a:r>
          </a:p>
          <a:p>
            <a:pPr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“bug fix” &gt;&gt; change-password.txt</a:t>
            </a:r>
          </a:p>
          <a:p>
            <a:pPr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“Fixed a bug in change-password.txt”</a:t>
            </a:r>
          </a:p>
          <a:p>
            <a:pPr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FF0000"/>
                </a:solidFill>
              </a:rPr>
              <a:t>$ git push</a:t>
            </a:r>
          </a:p>
          <a:p>
            <a:pPr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 -u origin </a:t>
            </a:r>
            <a:r>
              <a:rPr lang="en-PH" i="1" dirty="0" err="1" smtClean="0">
                <a:solidFill>
                  <a:srgbClr val="002060"/>
                </a:solidFill>
              </a:rPr>
              <a:t>bugfix</a:t>
            </a:r>
            <a:r>
              <a:rPr lang="en-PH" i="1" dirty="0" smtClean="0">
                <a:solidFill>
                  <a:srgbClr val="002060"/>
                </a:solidFill>
              </a:rPr>
              <a:t>/change-password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428742"/>
            <a:ext cx="40719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--global 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credential.helper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cache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Credential Helper:</a:t>
            </a:r>
          </a:p>
          <a:p>
            <a:pPr>
              <a:buFont typeface="Courier New" pitchFamily="49" charset="0"/>
              <a:buChar char="o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MAC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Keychain</a:t>
            </a:r>
          </a:p>
          <a:p>
            <a:pPr>
              <a:buFont typeface="Courier New" pitchFamily="49" charset="0"/>
              <a:buChar char="o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Windows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Windows Credential Helper</a:t>
            </a:r>
          </a:p>
        </p:txBody>
      </p:sp>
      <p:grpSp>
        <p:nvGrpSpPr>
          <p:cNvPr id="2" name="Google Shape;851;p31"/>
          <p:cNvGrpSpPr/>
          <p:nvPr/>
        </p:nvGrpSpPr>
        <p:grpSpPr>
          <a:xfrm>
            <a:off x="1500166" y="857238"/>
            <a:ext cx="1285884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Storing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Credentials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5786446" y="857238"/>
            <a:ext cx="2428892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3"/>
          <p:cNvSpPr/>
          <p:nvPr/>
        </p:nvSpPr>
        <p:spPr>
          <a:xfrm rot="270160">
            <a:off x="5303042" y="2451682"/>
            <a:ext cx="2421433" cy="519672"/>
          </a:xfrm>
          <a:custGeom>
            <a:avLst/>
            <a:gdLst/>
            <a:ahLst/>
            <a:cxnLst/>
            <a:rect l="l" t="t" r="r" b="b"/>
            <a:pathLst>
              <a:path w="30520" h="6251" extrusionOk="0">
                <a:moveTo>
                  <a:pt x="28815" y="0"/>
                </a:moveTo>
                <a:cubicBezTo>
                  <a:pt x="19166" y="50"/>
                  <a:pt x="9617" y="1178"/>
                  <a:pt x="243" y="3359"/>
                </a:cubicBezTo>
                <a:cubicBezTo>
                  <a:pt x="1" y="3431"/>
                  <a:pt x="1096" y="6250"/>
                  <a:pt x="1871" y="6250"/>
                </a:cubicBezTo>
                <a:cubicBezTo>
                  <a:pt x="1897" y="6250"/>
                  <a:pt x="1923" y="6247"/>
                  <a:pt x="1948" y="6241"/>
                </a:cubicBezTo>
                <a:cubicBezTo>
                  <a:pt x="11321" y="4060"/>
                  <a:pt x="20870" y="2933"/>
                  <a:pt x="30494" y="2882"/>
                </a:cubicBezTo>
                <a:cubicBezTo>
                  <a:pt x="30519" y="2882"/>
                  <a:pt x="29742" y="0"/>
                  <a:pt x="28815" y="0"/>
                </a:cubicBez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3" name="Google Shape;943;p33"/>
          <p:cNvGrpSpPr/>
          <p:nvPr/>
        </p:nvGrpSpPr>
        <p:grpSpPr>
          <a:xfrm rot="-546322">
            <a:off x="897607" y="1747842"/>
            <a:ext cx="2817315" cy="2469552"/>
            <a:chOff x="2505075" y="4180600"/>
            <a:chExt cx="1092750" cy="957900"/>
          </a:xfrm>
        </p:grpSpPr>
        <p:sp>
          <p:nvSpPr>
            <p:cNvPr id="944" name="Google Shape;944;p33"/>
            <p:cNvSpPr/>
            <p:nvPr/>
          </p:nvSpPr>
          <p:spPr>
            <a:xfrm>
              <a:off x="2612200" y="4898650"/>
              <a:ext cx="984100" cy="235275"/>
            </a:xfrm>
            <a:custGeom>
              <a:avLst/>
              <a:gdLst/>
              <a:ahLst/>
              <a:cxnLst/>
              <a:rect l="l" t="t" r="r" b="b"/>
              <a:pathLst>
                <a:path w="39364" h="9411" extrusionOk="0">
                  <a:moveTo>
                    <a:pt x="6166" y="0"/>
                  </a:moveTo>
                  <a:cubicBezTo>
                    <a:pt x="6141" y="0"/>
                    <a:pt x="5339" y="652"/>
                    <a:pt x="5339" y="652"/>
                  </a:cubicBezTo>
                  <a:cubicBezTo>
                    <a:pt x="4688" y="2882"/>
                    <a:pt x="2357" y="5965"/>
                    <a:pt x="1" y="6617"/>
                  </a:cubicBezTo>
                  <a:cubicBezTo>
                    <a:pt x="5966" y="7068"/>
                    <a:pt x="13259" y="8321"/>
                    <a:pt x="19224" y="8797"/>
                  </a:cubicBezTo>
                  <a:cubicBezTo>
                    <a:pt x="22532" y="9048"/>
                    <a:pt x="25841" y="9248"/>
                    <a:pt x="29149" y="9349"/>
                  </a:cubicBezTo>
                  <a:cubicBezTo>
                    <a:pt x="29759" y="9367"/>
                    <a:pt x="30670" y="9411"/>
                    <a:pt x="31701" y="9411"/>
                  </a:cubicBezTo>
                  <a:cubicBezTo>
                    <a:pt x="34944" y="9411"/>
                    <a:pt x="39363" y="8971"/>
                    <a:pt x="39249" y="5890"/>
                  </a:cubicBezTo>
                  <a:lnTo>
                    <a:pt x="39224" y="5890"/>
                  </a:lnTo>
                  <a:cubicBezTo>
                    <a:pt x="28021" y="4988"/>
                    <a:pt x="17069" y="2682"/>
                    <a:pt x="616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2607825" y="4893625"/>
              <a:ext cx="990000" cy="244875"/>
            </a:xfrm>
            <a:custGeom>
              <a:avLst/>
              <a:gdLst/>
              <a:ahLst/>
              <a:cxnLst/>
              <a:rect l="l" t="t" r="r" b="b"/>
              <a:pathLst>
                <a:path w="39600" h="9795" extrusionOk="0">
                  <a:moveTo>
                    <a:pt x="6379" y="398"/>
                  </a:moveTo>
                  <a:lnTo>
                    <a:pt x="6379" y="398"/>
                  </a:lnTo>
                  <a:cubicBezTo>
                    <a:pt x="9057" y="1067"/>
                    <a:pt x="11759" y="1687"/>
                    <a:pt x="14462" y="2306"/>
                  </a:cubicBezTo>
                  <a:cubicBezTo>
                    <a:pt x="17218" y="2908"/>
                    <a:pt x="19950" y="3509"/>
                    <a:pt x="22707" y="4011"/>
                  </a:cubicBezTo>
                  <a:cubicBezTo>
                    <a:pt x="28194" y="5008"/>
                    <a:pt x="33731" y="5807"/>
                    <a:pt x="39293" y="6235"/>
                  </a:cubicBezTo>
                  <a:lnTo>
                    <a:pt x="39293" y="6235"/>
                  </a:lnTo>
                  <a:cubicBezTo>
                    <a:pt x="39281" y="6246"/>
                    <a:pt x="39274" y="6252"/>
                    <a:pt x="39274" y="6266"/>
                  </a:cubicBezTo>
                  <a:lnTo>
                    <a:pt x="39274" y="6392"/>
                  </a:lnTo>
                  <a:cubicBezTo>
                    <a:pt x="39249" y="6492"/>
                    <a:pt x="39249" y="6592"/>
                    <a:pt x="39224" y="6692"/>
                  </a:cubicBezTo>
                  <a:cubicBezTo>
                    <a:pt x="39199" y="6893"/>
                    <a:pt x="39123" y="7068"/>
                    <a:pt x="39023" y="7269"/>
                  </a:cubicBezTo>
                  <a:cubicBezTo>
                    <a:pt x="38848" y="7620"/>
                    <a:pt x="38572" y="7920"/>
                    <a:pt x="38246" y="8171"/>
                  </a:cubicBezTo>
                  <a:cubicBezTo>
                    <a:pt x="37595" y="8647"/>
                    <a:pt x="36767" y="8898"/>
                    <a:pt x="35965" y="9073"/>
                  </a:cubicBezTo>
                  <a:cubicBezTo>
                    <a:pt x="34654" y="9352"/>
                    <a:pt x="33295" y="9441"/>
                    <a:pt x="31939" y="9441"/>
                  </a:cubicBezTo>
                  <a:cubicBezTo>
                    <a:pt x="31585" y="9441"/>
                    <a:pt x="31231" y="9435"/>
                    <a:pt x="30878" y="9424"/>
                  </a:cubicBezTo>
                  <a:cubicBezTo>
                    <a:pt x="29173" y="9374"/>
                    <a:pt x="27469" y="9324"/>
                    <a:pt x="25740" y="9224"/>
                  </a:cubicBezTo>
                  <a:lnTo>
                    <a:pt x="20627" y="8948"/>
                  </a:lnTo>
                  <a:cubicBezTo>
                    <a:pt x="18898" y="8873"/>
                    <a:pt x="17218" y="8697"/>
                    <a:pt x="15514" y="8497"/>
                  </a:cubicBezTo>
                  <a:cubicBezTo>
                    <a:pt x="13810" y="8296"/>
                    <a:pt x="12106" y="8071"/>
                    <a:pt x="10401" y="7845"/>
                  </a:cubicBezTo>
                  <a:cubicBezTo>
                    <a:pt x="7272" y="7405"/>
                    <a:pt x="4121" y="6986"/>
                    <a:pt x="969" y="6707"/>
                  </a:cubicBezTo>
                  <a:lnTo>
                    <a:pt x="969" y="6707"/>
                  </a:lnTo>
                  <a:cubicBezTo>
                    <a:pt x="1378" y="6510"/>
                    <a:pt x="1757" y="6260"/>
                    <a:pt x="2106" y="5991"/>
                  </a:cubicBezTo>
                  <a:cubicBezTo>
                    <a:pt x="2657" y="5565"/>
                    <a:pt x="3158" y="5088"/>
                    <a:pt x="3609" y="4537"/>
                  </a:cubicBezTo>
                  <a:cubicBezTo>
                    <a:pt x="4061" y="4011"/>
                    <a:pt x="4487" y="3434"/>
                    <a:pt x="4837" y="2833"/>
                  </a:cubicBezTo>
                  <a:cubicBezTo>
                    <a:pt x="5181" y="2245"/>
                    <a:pt x="5476" y="1633"/>
                    <a:pt x="5676" y="973"/>
                  </a:cubicBezTo>
                  <a:lnTo>
                    <a:pt x="5676" y="973"/>
                  </a:lnTo>
                  <a:lnTo>
                    <a:pt x="6379" y="398"/>
                  </a:lnTo>
                  <a:close/>
                  <a:moveTo>
                    <a:pt x="6366" y="1"/>
                  </a:moveTo>
                  <a:cubicBezTo>
                    <a:pt x="6316" y="1"/>
                    <a:pt x="6266" y="1"/>
                    <a:pt x="6216" y="51"/>
                  </a:cubicBezTo>
                  <a:lnTo>
                    <a:pt x="6191" y="51"/>
                  </a:lnTo>
                  <a:lnTo>
                    <a:pt x="5389" y="727"/>
                  </a:lnTo>
                  <a:cubicBezTo>
                    <a:pt x="5364" y="752"/>
                    <a:pt x="5339" y="778"/>
                    <a:pt x="5339" y="803"/>
                  </a:cubicBezTo>
                  <a:cubicBezTo>
                    <a:pt x="5138" y="1454"/>
                    <a:pt x="4863" y="2081"/>
                    <a:pt x="4512" y="2657"/>
                  </a:cubicBezTo>
                  <a:cubicBezTo>
                    <a:pt x="4186" y="3234"/>
                    <a:pt x="3785" y="3785"/>
                    <a:pt x="3334" y="4311"/>
                  </a:cubicBezTo>
                  <a:cubicBezTo>
                    <a:pt x="2908" y="4838"/>
                    <a:pt x="2431" y="5314"/>
                    <a:pt x="1880" y="5715"/>
                  </a:cubicBezTo>
                  <a:cubicBezTo>
                    <a:pt x="1354" y="6116"/>
                    <a:pt x="777" y="6467"/>
                    <a:pt x="126" y="6642"/>
                  </a:cubicBezTo>
                  <a:cubicBezTo>
                    <a:pt x="76" y="6667"/>
                    <a:pt x="25" y="6742"/>
                    <a:pt x="0" y="6793"/>
                  </a:cubicBezTo>
                  <a:cubicBezTo>
                    <a:pt x="0" y="6893"/>
                    <a:pt x="76" y="6993"/>
                    <a:pt x="176" y="6993"/>
                  </a:cubicBezTo>
                  <a:cubicBezTo>
                    <a:pt x="3584" y="7244"/>
                    <a:pt x="6968" y="7720"/>
                    <a:pt x="10376" y="8121"/>
                  </a:cubicBezTo>
                  <a:cubicBezTo>
                    <a:pt x="12081" y="8321"/>
                    <a:pt x="13785" y="8547"/>
                    <a:pt x="15489" y="8722"/>
                  </a:cubicBezTo>
                  <a:cubicBezTo>
                    <a:pt x="17193" y="8923"/>
                    <a:pt x="18898" y="9048"/>
                    <a:pt x="20602" y="9224"/>
                  </a:cubicBezTo>
                  <a:cubicBezTo>
                    <a:pt x="24011" y="9550"/>
                    <a:pt x="27444" y="9675"/>
                    <a:pt x="30878" y="9775"/>
                  </a:cubicBezTo>
                  <a:cubicBezTo>
                    <a:pt x="31276" y="9787"/>
                    <a:pt x="31675" y="9794"/>
                    <a:pt x="32075" y="9794"/>
                  </a:cubicBezTo>
                  <a:cubicBezTo>
                    <a:pt x="33389" y="9794"/>
                    <a:pt x="34715" y="9712"/>
                    <a:pt x="36041" y="9424"/>
                  </a:cubicBezTo>
                  <a:cubicBezTo>
                    <a:pt x="36868" y="9249"/>
                    <a:pt x="37720" y="8973"/>
                    <a:pt x="38447" y="8422"/>
                  </a:cubicBezTo>
                  <a:cubicBezTo>
                    <a:pt x="38823" y="8171"/>
                    <a:pt x="39123" y="7820"/>
                    <a:pt x="39324" y="7394"/>
                  </a:cubicBezTo>
                  <a:cubicBezTo>
                    <a:pt x="39424" y="7194"/>
                    <a:pt x="39499" y="6968"/>
                    <a:pt x="39549" y="6768"/>
                  </a:cubicBezTo>
                  <a:cubicBezTo>
                    <a:pt x="39575" y="6642"/>
                    <a:pt x="39575" y="6542"/>
                    <a:pt x="39600" y="6417"/>
                  </a:cubicBezTo>
                  <a:cubicBezTo>
                    <a:pt x="39600" y="6341"/>
                    <a:pt x="39600" y="6316"/>
                    <a:pt x="39600" y="6241"/>
                  </a:cubicBezTo>
                  <a:cubicBezTo>
                    <a:pt x="39600" y="6141"/>
                    <a:pt x="39575" y="6041"/>
                    <a:pt x="39549" y="5966"/>
                  </a:cubicBezTo>
                  <a:cubicBezTo>
                    <a:pt x="39514" y="5948"/>
                    <a:pt x="39479" y="5930"/>
                    <a:pt x="39443" y="5930"/>
                  </a:cubicBezTo>
                  <a:cubicBezTo>
                    <a:pt x="39428" y="5930"/>
                    <a:pt x="39414" y="5933"/>
                    <a:pt x="39399" y="5940"/>
                  </a:cubicBezTo>
                  <a:cubicBezTo>
                    <a:pt x="33835" y="5464"/>
                    <a:pt x="28296" y="4637"/>
                    <a:pt x="22782" y="3610"/>
                  </a:cubicBezTo>
                  <a:cubicBezTo>
                    <a:pt x="20026" y="3083"/>
                    <a:pt x="17294" y="2532"/>
                    <a:pt x="14562" y="1930"/>
                  </a:cubicBezTo>
                  <a:cubicBezTo>
                    <a:pt x="11830" y="1329"/>
                    <a:pt x="9098" y="677"/>
                    <a:pt x="6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2508825" y="4184975"/>
              <a:ext cx="1038875" cy="879225"/>
            </a:xfrm>
            <a:custGeom>
              <a:avLst/>
              <a:gdLst/>
              <a:ahLst/>
              <a:cxnLst/>
              <a:rect l="l" t="t" r="r" b="b"/>
              <a:pathLst>
                <a:path w="41555" h="35169" extrusionOk="0">
                  <a:moveTo>
                    <a:pt x="40702" y="1"/>
                  </a:moveTo>
                  <a:cubicBezTo>
                    <a:pt x="27143" y="126"/>
                    <a:pt x="13660" y="652"/>
                    <a:pt x="101" y="1078"/>
                  </a:cubicBezTo>
                  <a:cubicBezTo>
                    <a:pt x="76" y="1078"/>
                    <a:pt x="51" y="1078"/>
                    <a:pt x="25" y="1053"/>
                  </a:cubicBezTo>
                  <a:lnTo>
                    <a:pt x="0" y="1078"/>
                  </a:lnTo>
                  <a:cubicBezTo>
                    <a:pt x="51" y="1103"/>
                    <a:pt x="101" y="1153"/>
                    <a:pt x="101" y="1254"/>
                  </a:cubicBezTo>
                  <a:cubicBezTo>
                    <a:pt x="752" y="7845"/>
                    <a:pt x="577" y="14612"/>
                    <a:pt x="802" y="21254"/>
                  </a:cubicBezTo>
                  <a:cubicBezTo>
                    <a:pt x="903" y="24537"/>
                    <a:pt x="878" y="27870"/>
                    <a:pt x="1103" y="31154"/>
                  </a:cubicBezTo>
                  <a:cubicBezTo>
                    <a:pt x="1236" y="33346"/>
                    <a:pt x="2622" y="35168"/>
                    <a:pt x="4511" y="35168"/>
                  </a:cubicBezTo>
                  <a:cubicBezTo>
                    <a:pt x="5127" y="35168"/>
                    <a:pt x="5795" y="34975"/>
                    <a:pt x="6492" y="34537"/>
                  </a:cubicBezTo>
                  <a:cubicBezTo>
                    <a:pt x="7995" y="33585"/>
                    <a:pt x="8772" y="31780"/>
                    <a:pt x="9324" y="30151"/>
                  </a:cubicBezTo>
                  <a:cubicBezTo>
                    <a:pt x="9374" y="30051"/>
                    <a:pt x="9399" y="29926"/>
                    <a:pt x="9474" y="29926"/>
                  </a:cubicBezTo>
                  <a:cubicBezTo>
                    <a:pt x="9491" y="29859"/>
                    <a:pt x="9563" y="29836"/>
                    <a:pt x="9654" y="29836"/>
                  </a:cubicBezTo>
                  <a:cubicBezTo>
                    <a:pt x="9700" y="29836"/>
                    <a:pt x="9750" y="29842"/>
                    <a:pt x="9800" y="29850"/>
                  </a:cubicBezTo>
                  <a:cubicBezTo>
                    <a:pt x="20376" y="31454"/>
                    <a:pt x="30878" y="33284"/>
                    <a:pt x="41555" y="34236"/>
                  </a:cubicBezTo>
                  <a:cubicBezTo>
                    <a:pt x="41128" y="31880"/>
                    <a:pt x="41304" y="29525"/>
                    <a:pt x="41404" y="27144"/>
                  </a:cubicBezTo>
                  <a:cubicBezTo>
                    <a:pt x="41479" y="24186"/>
                    <a:pt x="41529" y="21229"/>
                    <a:pt x="41504" y="18246"/>
                  </a:cubicBezTo>
                  <a:cubicBezTo>
                    <a:pt x="41454" y="12156"/>
                    <a:pt x="40928" y="6091"/>
                    <a:pt x="40702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505075" y="4180600"/>
              <a:ext cx="1047650" cy="887125"/>
            </a:xfrm>
            <a:custGeom>
              <a:avLst/>
              <a:gdLst/>
              <a:ahLst/>
              <a:cxnLst/>
              <a:rect l="l" t="t" r="r" b="b"/>
              <a:pathLst>
                <a:path w="41906" h="35485" extrusionOk="0">
                  <a:moveTo>
                    <a:pt x="40684" y="377"/>
                  </a:moveTo>
                  <a:cubicBezTo>
                    <a:pt x="40913" y="6408"/>
                    <a:pt x="41430" y="12415"/>
                    <a:pt x="41504" y="18421"/>
                  </a:cubicBezTo>
                  <a:cubicBezTo>
                    <a:pt x="41504" y="21103"/>
                    <a:pt x="41479" y="23760"/>
                    <a:pt x="41404" y="26416"/>
                  </a:cubicBezTo>
                  <a:cubicBezTo>
                    <a:pt x="41379" y="27745"/>
                    <a:pt x="41304" y="29098"/>
                    <a:pt x="41278" y="30426"/>
                  </a:cubicBezTo>
                  <a:cubicBezTo>
                    <a:pt x="41255" y="31690"/>
                    <a:pt x="41299" y="32976"/>
                    <a:pt x="41497" y="34241"/>
                  </a:cubicBezTo>
                  <a:lnTo>
                    <a:pt x="41497" y="34241"/>
                  </a:lnTo>
                  <a:cubicBezTo>
                    <a:pt x="36203" y="33742"/>
                    <a:pt x="30909" y="33048"/>
                    <a:pt x="25639" y="32256"/>
                  </a:cubicBezTo>
                  <a:lnTo>
                    <a:pt x="17619" y="31103"/>
                  </a:lnTo>
                  <a:cubicBezTo>
                    <a:pt x="16291" y="30903"/>
                    <a:pt x="14963" y="30677"/>
                    <a:pt x="13609" y="30476"/>
                  </a:cubicBezTo>
                  <a:lnTo>
                    <a:pt x="11604" y="30151"/>
                  </a:lnTo>
                  <a:lnTo>
                    <a:pt x="10627" y="30000"/>
                  </a:lnTo>
                  <a:lnTo>
                    <a:pt x="10125" y="29925"/>
                  </a:lnTo>
                  <a:cubicBezTo>
                    <a:pt x="10025" y="29925"/>
                    <a:pt x="9950" y="29900"/>
                    <a:pt x="9850" y="29900"/>
                  </a:cubicBezTo>
                  <a:lnTo>
                    <a:pt x="9699" y="29900"/>
                  </a:lnTo>
                  <a:cubicBezTo>
                    <a:pt x="9647" y="29918"/>
                    <a:pt x="9582" y="29947"/>
                    <a:pt x="9539" y="29998"/>
                  </a:cubicBezTo>
                  <a:lnTo>
                    <a:pt x="9539" y="29998"/>
                  </a:lnTo>
                  <a:cubicBezTo>
                    <a:pt x="9500" y="30015"/>
                    <a:pt x="9463" y="30036"/>
                    <a:pt x="9449" y="30050"/>
                  </a:cubicBezTo>
                  <a:cubicBezTo>
                    <a:pt x="9424" y="30101"/>
                    <a:pt x="9424" y="30151"/>
                    <a:pt x="9399" y="30176"/>
                  </a:cubicBezTo>
                  <a:lnTo>
                    <a:pt x="9348" y="30326"/>
                  </a:lnTo>
                  <a:lnTo>
                    <a:pt x="9223" y="30652"/>
                  </a:lnTo>
                  <a:cubicBezTo>
                    <a:pt x="9148" y="30877"/>
                    <a:pt x="9073" y="31078"/>
                    <a:pt x="8998" y="31278"/>
                  </a:cubicBezTo>
                  <a:cubicBezTo>
                    <a:pt x="8822" y="31705"/>
                    <a:pt x="8622" y="32106"/>
                    <a:pt x="8421" y="32507"/>
                  </a:cubicBezTo>
                  <a:cubicBezTo>
                    <a:pt x="7970" y="33284"/>
                    <a:pt x="7419" y="34010"/>
                    <a:pt x="6692" y="34512"/>
                  </a:cubicBezTo>
                  <a:cubicBezTo>
                    <a:pt x="6087" y="34908"/>
                    <a:pt x="5377" y="35200"/>
                    <a:pt x="4651" y="35200"/>
                  </a:cubicBezTo>
                  <a:cubicBezTo>
                    <a:pt x="4504" y="35200"/>
                    <a:pt x="4358" y="35188"/>
                    <a:pt x="4211" y="35163"/>
                  </a:cubicBezTo>
                  <a:cubicBezTo>
                    <a:pt x="3358" y="35013"/>
                    <a:pt x="2632" y="34436"/>
                    <a:pt x="2155" y="33685"/>
                  </a:cubicBezTo>
                  <a:cubicBezTo>
                    <a:pt x="1679" y="32958"/>
                    <a:pt x="1454" y="32080"/>
                    <a:pt x="1404" y="31203"/>
                  </a:cubicBezTo>
                  <a:cubicBezTo>
                    <a:pt x="1353" y="30276"/>
                    <a:pt x="1303" y="29374"/>
                    <a:pt x="1278" y="28471"/>
                  </a:cubicBezTo>
                  <a:cubicBezTo>
                    <a:pt x="1203" y="26667"/>
                    <a:pt x="1203" y="24837"/>
                    <a:pt x="1153" y="23033"/>
                  </a:cubicBezTo>
                  <a:cubicBezTo>
                    <a:pt x="1028" y="19374"/>
                    <a:pt x="1003" y="15765"/>
                    <a:pt x="952" y="12105"/>
                  </a:cubicBezTo>
                  <a:cubicBezTo>
                    <a:pt x="927" y="10301"/>
                    <a:pt x="877" y="8471"/>
                    <a:pt x="802" y="6667"/>
                  </a:cubicBezTo>
                  <a:cubicBezTo>
                    <a:pt x="752" y="5740"/>
                    <a:pt x="702" y="4837"/>
                    <a:pt x="652" y="3935"/>
                  </a:cubicBezTo>
                  <a:lnTo>
                    <a:pt x="551" y="2557"/>
                  </a:lnTo>
                  <a:lnTo>
                    <a:pt x="476" y="1880"/>
                  </a:lnTo>
                  <a:lnTo>
                    <a:pt x="451" y="1529"/>
                  </a:lnTo>
                  <a:cubicBezTo>
                    <a:pt x="451" y="1496"/>
                    <a:pt x="451" y="1474"/>
                    <a:pt x="444" y="1434"/>
                  </a:cubicBezTo>
                  <a:lnTo>
                    <a:pt x="444" y="1434"/>
                  </a:lnTo>
                  <a:lnTo>
                    <a:pt x="476" y="1429"/>
                  </a:lnTo>
                  <a:lnTo>
                    <a:pt x="802" y="1429"/>
                  </a:lnTo>
                  <a:lnTo>
                    <a:pt x="1429" y="1404"/>
                  </a:lnTo>
                  <a:lnTo>
                    <a:pt x="2707" y="1354"/>
                  </a:lnTo>
                  <a:lnTo>
                    <a:pt x="5263" y="1278"/>
                  </a:lnTo>
                  <a:lnTo>
                    <a:pt x="10351" y="1128"/>
                  </a:lnTo>
                  <a:lnTo>
                    <a:pt x="20526" y="802"/>
                  </a:lnTo>
                  <a:cubicBezTo>
                    <a:pt x="27237" y="628"/>
                    <a:pt x="33972" y="430"/>
                    <a:pt x="40684" y="377"/>
                  </a:cubicBezTo>
                  <a:close/>
                  <a:moveTo>
                    <a:pt x="40852" y="0"/>
                  </a:moveTo>
                  <a:cubicBezTo>
                    <a:pt x="34060" y="50"/>
                    <a:pt x="27293" y="176"/>
                    <a:pt x="20501" y="401"/>
                  </a:cubicBezTo>
                  <a:lnTo>
                    <a:pt x="251" y="1078"/>
                  </a:lnTo>
                  <a:lnTo>
                    <a:pt x="25" y="1078"/>
                  </a:lnTo>
                  <a:lnTo>
                    <a:pt x="0" y="1153"/>
                  </a:lnTo>
                  <a:lnTo>
                    <a:pt x="0" y="1178"/>
                  </a:lnTo>
                  <a:lnTo>
                    <a:pt x="75" y="1429"/>
                  </a:lnTo>
                  <a:lnTo>
                    <a:pt x="276" y="3960"/>
                  </a:lnTo>
                  <a:cubicBezTo>
                    <a:pt x="351" y="4862"/>
                    <a:pt x="401" y="5765"/>
                    <a:pt x="426" y="6667"/>
                  </a:cubicBezTo>
                  <a:cubicBezTo>
                    <a:pt x="526" y="8496"/>
                    <a:pt x="551" y="10301"/>
                    <a:pt x="602" y="12131"/>
                  </a:cubicBezTo>
                  <a:cubicBezTo>
                    <a:pt x="652" y="15765"/>
                    <a:pt x="702" y="19399"/>
                    <a:pt x="802" y="23033"/>
                  </a:cubicBezTo>
                  <a:cubicBezTo>
                    <a:pt x="852" y="24837"/>
                    <a:pt x="877" y="26667"/>
                    <a:pt x="927" y="28497"/>
                  </a:cubicBezTo>
                  <a:cubicBezTo>
                    <a:pt x="978" y="29399"/>
                    <a:pt x="1003" y="30301"/>
                    <a:pt x="1078" y="31203"/>
                  </a:cubicBezTo>
                  <a:cubicBezTo>
                    <a:pt x="1128" y="32131"/>
                    <a:pt x="1379" y="33083"/>
                    <a:pt x="1905" y="33860"/>
                  </a:cubicBezTo>
                  <a:cubicBezTo>
                    <a:pt x="2406" y="34662"/>
                    <a:pt x="3208" y="35314"/>
                    <a:pt x="4160" y="35439"/>
                  </a:cubicBezTo>
                  <a:cubicBezTo>
                    <a:pt x="4334" y="35470"/>
                    <a:pt x="4506" y="35485"/>
                    <a:pt x="4677" y="35485"/>
                  </a:cubicBezTo>
                  <a:cubicBezTo>
                    <a:pt x="5469" y="35485"/>
                    <a:pt x="6223" y="35170"/>
                    <a:pt x="6842" y="34737"/>
                  </a:cubicBezTo>
                  <a:cubicBezTo>
                    <a:pt x="7619" y="34211"/>
                    <a:pt x="8196" y="33434"/>
                    <a:pt x="8647" y="32632"/>
                  </a:cubicBezTo>
                  <a:cubicBezTo>
                    <a:pt x="8872" y="32231"/>
                    <a:pt x="9048" y="31805"/>
                    <a:pt x="9223" y="31379"/>
                  </a:cubicBezTo>
                  <a:cubicBezTo>
                    <a:pt x="9298" y="31178"/>
                    <a:pt x="9399" y="30953"/>
                    <a:pt x="9474" y="30727"/>
                  </a:cubicBezTo>
                  <a:lnTo>
                    <a:pt x="9574" y="30426"/>
                  </a:lnTo>
                  <a:lnTo>
                    <a:pt x="9624" y="30251"/>
                  </a:lnTo>
                  <a:cubicBezTo>
                    <a:pt x="9647" y="30228"/>
                    <a:pt x="9649" y="30226"/>
                    <a:pt x="9649" y="30206"/>
                  </a:cubicBezTo>
                  <a:lnTo>
                    <a:pt x="9649" y="30206"/>
                  </a:lnTo>
                  <a:lnTo>
                    <a:pt x="9749" y="30126"/>
                  </a:lnTo>
                  <a:lnTo>
                    <a:pt x="9749" y="30126"/>
                  </a:lnTo>
                  <a:cubicBezTo>
                    <a:pt x="9741" y="30142"/>
                    <a:pt x="9741" y="30148"/>
                    <a:pt x="9748" y="30148"/>
                  </a:cubicBezTo>
                  <a:cubicBezTo>
                    <a:pt x="9761" y="30148"/>
                    <a:pt x="9800" y="30126"/>
                    <a:pt x="9850" y="30126"/>
                  </a:cubicBezTo>
                  <a:cubicBezTo>
                    <a:pt x="9900" y="30151"/>
                    <a:pt x="10000" y="30151"/>
                    <a:pt x="10075" y="30176"/>
                  </a:cubicBezTo>
                  <a:lnTo>
                    <a:pt x="10577" y="30251"/>
                  </a:lnTo>
                  <a:lnTo>
                    <a:pt x="11579" y="30401"/>
                  </a:lnTo>
                  <a:lnTo>
                    <a:pt x="13584" y="30702"/>
                  </a:lnTo>
                  <a:cubicBezTo>
                    <a:pt x="14912" y="30903"/>
                    <a:pt x="16266" y="31103"/>
                    <a:pt x="17594" y="31329"/>
                  </a:cubicBezTo>
                  <a:cubicBezTo>
                    <a:pt x="20251" y="31755"/>
                    <a:pt x="22907" y="32206"/>
                    <a:pt x="25589" y="32607"/>
                  </a:cubicBezTo>
                  <a:cubicBezTo>
                    <a:pt x="30928" y="33384"/>
                    <a:pt x="36291" y="34111"/>
                    <a:pt x="41679" y="34587"/>
                  </a:cubicBezTo>
                  <a:lnTo>
                    <a:pt x="41905" y="34612"/>
                  </a:lnTo>
                  <a:lnTo>
                    <a:pt x="41905" y="34612"/>
                  </a:lnTo>
                  <a:lnTo>
                    <a:pt x="41855" y="34386"/>
                  </a:lnTo>
                  <a:cubicBezTo>
                    <a:pt x="41404" y="31780"/>
                    <a:pt x="41679" y="29098"/>
                    <a:pt x="41730" y="26441"/>
                  </a:cubicBezTo>
                  <a:cubicBezTo>
                    <a:pt x="41805" y="23760"/>
                    <a:pt x="41830" y="21103"/>
                    <a:pt x="41805" y="18421"/>
                  </a:cubicBezTo>
                  <a:cubicBezTo>
                    <a:pt x="41780" y="12331"/>
                    <a:pt x="41278" y="6266"/>
                    <a:pt x="41053" y="176"/>
                  </a:cubicBezTo>
                  <a:lnTo>
                    <a:pt x="410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2849050" y="4283900"/>
              <a:ext cx="614675" cy="48350"/>
            </a:xfrm>
            <a:custGeom>
              <a:avLst/>
              <a:gdLst/>
              <a:ahLst/>
              <a:cxnLst/>
              <a:rect l="l" t="t" r="r" b="b"/>
              <a:pathLst>
                <a:path w="24587" h="1934" extrusionOk="0">
                  <a:moveTo>
                    <a:pt x="24207" y="1"/>
                  </a:moveTo>
                  <a:cubicBezTo>
                    <a:pt x="24192" y="1"/>
                    <a:pt x="24177" y="2"/>
                    <a:pt x="24161" y="3"/>
                  </a:cubicBezTo>
                  <a:cubicBezTo>
                    <a:pt x="16166" y="805"/>
                    <a:pt x="8221" y="1407"/>
                    <a:pt x="201" y="1633"/>
                  </a:cubicBezTo>
                  <a:cubicBezTo>
                    <a:pt x="1" y="1658"/>
                    <a:pt x="1" y="1933"/>
                    <a:pt x="201" y="1933"/>
                  </a:cubicBezTo>
                  <a:cubicBezTo>
                    <a:pt x="8171" y="1708"/>
                    <a:pt x="16216" y="1357"/>
                    <a:pt x="24161" y="630"/>
                  </a:cubicBezTo>
                  <a:cubicBezTo>
                    <a:pt x="24571" y="606"/>
                    <a:pt x="24587" y="1"/>
                    <a:pt x="2420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33"/>
          <p:cNvSpPr txBox="1">
            <a:spLocks noGrp="1"/>
          </p:cNvSpPr>
          <p:nvPr>
            <p:ph type="subTitle" idx="1"/>
          </p:nvPr>
        </p:nvSpPr>
        <p:spPr>
          <a:xfrm>
            <a:off x="4703700" y="1714494"/>
            <a:ext cx="44403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 Command Line (fastest / easiest way)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 Code Editors / IDEs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 GUIs</a:t>
            </a:r>
            <a:endParaRPr/>
          </a:p>
        </p:txBody>
      </p:sp>
      <p:sp>
        <p:nvSpPr>
          <p:cNvPr id="954" name="Google Shape;954;p33"/>
          <p:cNvSpPr txBox="1"/>
          <p:nvPr/>
        </p:nvSpPr>
        <p:spPr>
          <a:xfrm rot="-545911">
            <a:off x="2009569" y="2567276"/>
            <a:ext cx="1360935" cy="70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Using Git</a:t>
            </a:r>
            <a:endParaRPr sz="3000" b="1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955" name="Google Shape;955;p33"/>
          <p:cNvGrpSpPr/>
          <p:nvPr/>
        </p:nvGrpSpPr>
        <p:grpSpPr>
          <a:xfrm rot="-974667">
            <a:off x="1405175" y="2472660"/>
            <a:ext cx="503546" cy="1101252"/>
            <a:chOff x="5870175" y="1498275"/>
            <a:chExt cx="364450" cy="797050"/>
          </a:xfrm>
        </p:grpSpPr>
        <p:sp>
          <p:nvSpPr>
            <p:cNvPr id="956" name="Google Shape;956;p33"/>
            <p:cNvSpPr/>
            <p:nvPr/>
          </p:nvSpPr>
          <p:spPr>
            <a:xfrm>
              <a:off x="5870175" y="2109075"/>
              <a:ext cx="219475" cy="186250"/>
            </a:xfrm>
            <a:custGeom>
              <a:avLst/>
              <a:gdLst/>
              <a:ahLst/>
              <a:cxnLst/>
              <a:rect l="l" t="t" r="r" b="b"/>
              <a:pathLst>
                <a:path w="8779" h="7450" extrusionOk="0">
                  <a:moveTo>
                    <a:pt x="6020" y="1496"/>
                  </a:moveTo>
                  <a:cubicBezTo>
                    <a:pt x="6600" y="2107"/>
                    <a:pt x="7195" y="2719"/>
                    <a:pt x="7807" y="3314"/>
                  </a:cubicBezTo>
                  <a:cubicBezTo>
                    <a:pt x="7775" y="3361"/>
                    <a:pt x="7760" y="3440"/>
                    <a:pt x="7744" y="3502"/>
                  </a:cubicBezTo>
                  <a:cubicBezTo>
                    <a:pt x="7164" y="2938"/>
                    <a:pt x="6568" y="2405"/>
                    <a:pt x="5988" y="1856"/>
                  </a:cubicBezTo>
                  <a:cubicBezTo>
                    <a:pt x="6004" y="1731"/>
                    <a:pt x="6004" y="1606"/>
                    <a:pt x="6020" y="1496"/>
                  </a:cubicBezTo>
                  <a:close/>
                  <a:moveTo>
                    <a:pt x="1568" y="697"/>
                  </a:moveTo>
                  <a:cubicBezTo>
                    <a:pt x="2744" y="1104"/>
                    <a:pt x="4029" y="1292"/>
                    <a:pt x="5252" y="1480"/>
                  </a:cubicBezTo>
                  <a:lnTo>
                    <a:pt x="5267" y="1480"/>
                  </a:lnTo>
                  <a:cubicBezTo>
                    <a:pt x="5048" y="2421"/>
                    <a:pt x="4891" y="3346"/>
                    <a:pt x="4875" y="4317"/>
                  </a:cubicBezTo>
                  <a:cubicBezTo>
                    <a:pt x="4186" y="4098"/>
                    <a:pt x="3449" y="3988"/>
                    <a:pt x="2744" y="3816"/>
                  </a:cubicBezTo>
                  <a:cubicBezTo>
                    <a:pt x="2227" y="3690"/>
                    <a:pt x="1694" y="3581"/>
                    <a:pt x="1176" y="3487"/>
                  </a:cubicBezTo>
                  <a:cubicBezTo>
                    <a:pt x="1302" y="2954"/>
                    <a:pt x="1317" y="2389"/>
                    <a:pt x="1427" y="1841"/>
                  </a:cubicBezTo>
                  <a:cubicBezTo>
                    <a:pt x="1490" y="1465"/>
                    <a:pt x="1537" y="1088"/>
                    <a:pt x="1568" y="697"/>
                  </a:cubicBezTo>
                  <a:close/>
                  <a:moveTo>
                    <a:pt x="5957" y="2013"/>
                  </a:moveTo>
                  <a:cubicBezTo>
                    <a:pt x="6521" y="2562"/>
                    <a:pt x="7086" y="3126"/>
                    <a:pt x="7665" y="3675"/>
                  </a:cubicBezTo>
                  <a:cubicBezTo>
                    <a:pt x="7540" y="4067"/>
                    <a:pt x="7493" y="4474"/>
                    <a:pt x="7399" y="4850"/>
                  </a:cubicBezTo>
                  <a:cubicBezTo>
                    <a:pt x="7164" y="4599"/>
                    <a:pt x="6913" y="4349"/>
                    <a:pt x="6662" y="4082"/>
                  </a:cubicBezTo>
                  <a:cubicBezTo>
                    <a:pt x="6380" y="3769"/>
                    <a:pt x="6098" y="3455"/>
                    <a:pt x="5816" y="3142"/>
                  </a:cubicBezTo>
                  <a:cubicBezTo>
                    <a:pt x="5863" y="2766"/>
                    <a:pt x="5910" y="2389"/>
                    <a:pt x="5957" y="2013"/>
                  </a:cubicBezTo>
                  <a:close/>
                  <a:moveTo>
                    <a:pt x="5785" y="3424"/>
                  </a:moveTo>
                  <a:cubicBezTo>
                    <a:pt x="6239" y="4035"/>
                    <a:pt x="6741" y="4662"/>
                    <a:pt x="7336" y="5179"/>
                  </a:cubicBezTo>
                  <a:cubicBezTo>
                    <a:pt x="7274" y="5446"/>
                    <a:pt x="7211" y="5728"/>
                    <a:pt x="7148" y="5994"/>
                  </a:cubicBezTo>
                  <a:cubicBezTo>
                    <a:pt x="6741" y="5462"/>
                    <a:pt x="6192" y="4960"/>
                    <a:pt x="5644" y="4521"/>
                  </a:cubicBezTo>
                  <a:cubicBezTo>
                    <a:pt x="5706" y="4161"/>
                    <a:pt x="5738" y="3784"/>
                    <a:pt x="5785" y="3424"/>
                  </a:cubicBezTo>
                  <a:close/>
                  <a:moveTo>
                    <a:pt x="1020" y="4082"/>
                  </a:moveTo>
                  <a:lnTo>
                    <a:pt x="1020" y="4082"/>
                  </a:lnTo>
                  <a:cubicBezTo>
                    <a:pt x="1505" y="4302"/>
                    <a:pt x="2038" y="4490"/>
                    <a:pt x="2603" y="4662"/>
                  </a:cubicBezTo>
                  <a:cubicBezTo>
                    <a:pt x="2869" y="4976"/>
                    <a:pt x="3261" y="5273"/>
                    <a:pt x="3559" y="5556"/>
                  </a:cubicBezTo>
                  <a:cubicBezTo>
                    <a:pt x="3825" y="5791"/>
                    <a:pt x="4076" y="6057"/>
                    <a:pt x="4343" y="6292"/>
                  </a:cubicBezTo>
                  <a:cubicBezTo>
                    <a:pt x="3825" y="6183"/>
                    <a:pt x="3308" y="6057"/>
                    <a:pt x="2791" y="5947"/>
                  </a:cubicBezTo>
                  <a:cubicBezTo>
                    <a:pt x="2634" y="5571"/>
                    <a:pt x="2242" y="5195"/>
                    <a:pt x="1929" y="4897"/>
                  </a:cubicBezTo>
                  <a:cubicBezTo>
                    <a:pt x="1631" y="4615"/>
                    <a:pt x="1349" y="4333"/>
                    <a:pt x="1020" y="4082"/>
                  </a:cubicBezTo>
                  <a:close/>
                  <a:moveTo>
                    <a:pt x="3167" y="4819"/>
                  </a:moveTo>
                  <a:lnTo>
                    <a:pt x="3167" y="4819"/>
                  </a:lnTo>
                  <a:cubicBezTo>
                    <a:pt x="3622" y="4929"/>
                    <a:pt x="4060" y="5007"/>
                    <a:pt x="4499" y="5070"/>
                  </a:cubicBezTo>
                  <a:cubicBezTo>
                    <a:pt x="4985" y="5587"/>
                    <a:pt x="5487" y="6120"/>
                    <a:pt x="6004" y="6637"/>
                  </a:cubicBezTo>
                  <a:cubicBezTo>
                    <a:pt x="5612" y="6559"/>
                    <a:pt x="5220" y="6480"/>
                    <a:pt x="4828" y="6402"/>
                  </a:cubicBezTo>
                  <a:cubicBezTo>
                    <a:pt x="4578" y="6089"/>
                    <a:pt x="4217" y="5806"/>
                    <a:pt x="3919" y="5524"/>
                  </a:cubicBezTo>
                  <a:cubicBezTo>
                    <a:pt x="3669" y="5305"/>
                    <a:pt x="3433" y="5054"/>
                    <a:pt x="3167" y="4819"/>
                  </a:cubicBezTo>
                  <a:close/>
                  <a:moveTo>
                    <a:pt x="5612" y="4709"/>
                  </a:moveTo>
                  <a:cubicBezTo>
                    <a:pt x="6161" y="5242"/>
                    <a:pt x="6615" y="5791"/>
                    <a:pt x="7070" y="6339"/>
                  </a:cubicBezTo>
                  <a:cubicBezTo>
                    <a:pt x="7039" y="6512"/>
                    <a:pt x="7007" y="6684"/>
                    <a:pt x="6976" y="6857"/>
                  </a:cubicBezTo>
                  <a:cubicBezTo>
                    <a:pt x="6835" y="6825"/>
                    <a:pt x="6694" y="6794"/>
                    <a:pt x="6553" y="6763"/>
                  </a:cubicBezTo>
                  <a:cubicBezTo>
                    <a:pt x="6035" y="6183"/>
                    <a:pt x="5455" y="5650"/>
                    <a:pt x="4875" y="5101"/>
                  </a:cubicBezTo>
                  <a:cubicBezTo>
                    <a:pt x="4922" y="5101"/>
                    <a:pt x="4970" y="5117"/>
                    <a:pt x="5001" y="5117"/>
                  </a:cubicBezTo>
                  <a:cubicBezTo>
                    <a:pt x="5064" y="5117"/>
                    <a:pt x="5111" y="5101"/>
                    <a:pt x="5158" y="5101"/>
                  </a:cubicBezTo>
                  <a:cubicBezTo>
                    <a:pt x="5203" y="5112"/>
                    <a:pt x="5249" y="5118"/>
                    <a:pt x="5293" y="5118"/>
                  </a:cubicBezTo>
                  <a:cubicBezTo>
                    <a:pt x="5434" y="5118"/>
                    <a:pt x="5557" y="5060"/>
                    <a:pt x="5581" y="4929"/>
                  </a:cubicBezTo>
                  <a:cubicBezTo>
                    <a:pt x="5596" y="4866"/>
                    <a:pt x="5612" y="4788"/>
                    <a:pt x="5612" y="4709"/>
                  </a:cubicBezTo>
                  <a:close/>
                  <a:moveTo>
                    <a:pt x="1519" y="0"/>
                  </a:moveTo>
                  <a:cubicBezTo>
                    <a:pt x="1470" y="0"/>
                    <a:pt x="1429" y="11"/>
                    <a:pt x="1396" y="23"/>
                  </a:cubicBezTo>
                  <a:cubicBezTo>
                    <a:pt x="1356" y="13"/>
                    <a:pt x="1315" y="7"/>
                    <a:pt x="1275" y="7"/>
                  </a:cubicBezTo>
                  <a:cubicBezTo>
                    <a:pt x="1189" y="7"/>
                    <a:pt x="1109" y="32"/>
                    <a:pt x="1067" y="85"/>
                  </a:cubicBezTo>
                  <a:cubicBezTo>
                    <a:pt x="346" y="994"/>
                    <a:pt x="1" y="2374"/>
                    <a:pt x="173" y="3502"/>
                  </a:cubicBezTo>
                  <a:cubicBezTo>
                    <a:pt x="189" y="3628"/>
                    <a:pt x="252" y="3706"/>
                    <a:pt x="346" y="3769"/>
                  </a:cubicBezTo>
                  <a:cubicBezTo>
                    <a:pt x="252" y="3816"/>
                    <a:pt x="189" y="3894"/>
                    <a:pt x="220" y="4004"/>
                  </a:cubicBezTo>
                  <a:cubicBezTo>
                    <a:pt x="440" y="4443"/>
                    <a:pt x="847" y="4850"/>
                    <a:pt x="1223" y="5242"/>
                  </a:cubicBezTo>
                  <a:cubicBezTo>
                    <a:pt x="1458" y="5493"/>
                    <a:pt x="1741" y="5806"/>
                    <a:pt x="2054" y="6026"/>
                  </a:cubicBezTo>
                  <a:cubicBezTo>
                    <a:pt x="2023" y="6120"/>
                    <a:pt x="2070" y="6230"/>
                    <a:pt x="2227" y="6292"/>
                  </a:cubicBezTo>
                  <a:cubicBezTo>
                    <a:pt x="3684" y="6825"/>
                    <a:pt x="5487" y="7342"/>
                    <a:pt x="7039" y="7437"/>
                  </a:cubicBezTo>
                  <a:cubicBezTo>
                    <a:pt x="7086" y="7437"/>
                    <a:pt x="7133" y="7437"/>
                    <a:pt x="7180" y="7421"/>
                  </a:cubicBezTo>
                  <a:cubicBezTo>
                    <a:pt x="7227" y="7439"/>
                    <a:pt x="7277" y="7450"/>
                    <a:pt x="7324" y="7450"/>
                  </a:cubicBezTo>
                  <a:cubicBezTo>
                    <a:pt x="7401" y="7450"/>
                    <a:pt x="7470" y="7420"/>
                    <a:pt x="7509" y="7342"/>
                  </a:cubicBezTo>
                  <a:cubicBezTo>
                    <a:pt x="7807" y="6684"/>
                    <a:pt x="8010" y="6026"/>
                    <a:pt x="8167" y="5320"/>
                  </a:cubicBezTo>
                  <a:cubicBezTo>
                    <a:pt x="8292" y="4788"/>
                    <a:pt x="8481" y="4208"/>
                    <a:pt x="8465" y="3628"/>
                  </a:cubicBezTo>
                  <a:cubicBezTo>
                    <a:pt x="8653" y="3565"/>
                    <a:pt x="8778" y="3393"/>
                    <a:pt x="8622" y="3236"/>
                  </a:cubicBezTo>
                  <a:cubicBezTo>
                    <a:pt x="7744" y="2358"/>
                    <a:pt x="6819" y="1496"/>
                    <a:pt x="5863" y="681"/>
                  </a:cubicBezTo>
                  <a:cubicBezTo>
                    <a:pt x="5805" y="631"/>
                    <a:pt x="5738" y="610"/>
                    <a:pt x="5673" y="610"/>
                  </a:cubicBezTo>
                  <a:cubicBezTo>
                    <a:pt x="5596" y="610"/>
                    <a:pt x="5522" y="638"/>
                    <a:pt x="5471" y="681"/>
                  </a:cubicBezTo>
                  <a:cubicBezTo>
                    <a:pt x="5424" y="665"/>
                    <a:pt x="5361" y="650"/>
                    <a:pt x="5299" y="634"/>
                  </a:cubicBezTo>
                  <a:cubicBezTo>
                    <a:pt x="4060" y="461"/>
                    <a:pt x="2822" y="148"/>
                    <a:pt x="1584" y="7"/>
                  </a:cubicBezTo>
                  <a:cubicBezTo>
                    <a:pt x="1561" y="2"/>
                    <a:pt x="153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5906500" y="1498275"/>
              <a:ext cx="328125" cy="569175"/>
            </a:xfrm>
            <a:custGeom>
              <a:avLst/>
              <a:gdLst/>
              <a:ahLst/>
              <a:cxnLst/>
              <a:rect l="l" t="t" r="r" b="b"/>
              <a:pathLst>
                <a:path w="13125" h="22767" extrusionOk="0">
                  <a:moveTo>
                    <a:pt x="9990" y="2777"/>
                  </a:moveTo>
                  <a:cubicBezTo>
                    <a:pt x="10131" y="2887"/>
                    <a:pt x="10288" y="2996"/>
                    <a:pt x="10413" y="3106"/>
                  </a:cubicBezTo>
                  <a:cubicBezTo>
                    <a:pt x="10946" y="3529"/>
                    <a:pt x="11526" y="3921"/>
                    <a:pt x="12122" y="4297"/>
                  </a:cubicBezTo>
                  <a:cubicBezTo>
                    <a:pt x="12028" y="4642"/>
                    <a:pt x="11965" y="4971"/>
                    <a:pt x="11887" y="5301"/>
                  </a:cubicBezTo>
                  <a:cubicBezTo>
                    <a:pt x="11260" y="4611"/>
                    <a:pt x="10554" y="3921"/>
                    <a:pt x="9927" y="3247"/>
                  </a:cubicBezTo>
                  <a:cubicBezTo>
                    <a:pt x="9943" y="3090"/>
                    <a:pt x="9974" y="2934"/>
                    <a:pt x="9990" y="2777"/>
                  </a:cubicBezTo>
                  <a:close/>
                  <a:moveTo>
                    <a:pt x="9880" y="3561"/>
                  </a:moveTo>
                  <a:cubicBezTo>
                    <a:pt x="10492" y="4297"/>
                    <a:pt x="11087" y="5081"/>
                    <a:pt x="11761" y="5786"/>
                  </a:cubicBezTo>
                  <a:cubicBezTo>
                    <a:pt x="11667" y="6241"/>
                    <a:pt x="11573" y="6696"/>
                    <a:pt x="11479" y="7134"/>
                  </a:cubicBezTo>
                  <a:cubicBezTo>
                    <a:pt x="11213" y="6821"/>
                    <a:pt x="10883" y="6507"/>
                    <a:pt x="10617" y="6194"/>
                  </a:cubicBezTo>
                  <a:cubicBezTo>
                    <a:pt x="10288" y="5802"/>
                    <a:pt x="9959" y="5410"/>
                    <a:pt x="9645" y="5018"/>
                  </a:cubicBezTo>
                  <a:cubicBezTo>
                    <a:pt x="9739" y="4532"/>
                    <a:pt x="9818" y="4047"/>
                    <a:pt x="9880" y="3561"/>
                  </a:cubicBezTo>
                  <a:close/>
                  <a:moveTo>
                    <a:pt x="9614" y="5222"/>
                  </a:moveTo>
                  <a:cubicBezTo>
                    <a:pt x="9896" y="5598"/>
                    <a:pt x="10194" y="5975"/>
                    <a:pt x="10492" y="6335"/>
                  </a:cubicBezTo>
                  <a:cubicBezTo>
                    <a:pt x="10789" y="6696"/>
                    <a:pt x="11072" y="7103"/>
                    <a:pt x="11416" y="7432"/>
                  </a:cubicBezTo>
                  <a:cubicBezTo>
                    <a:pt x="11322" y="7902"/>
                    <a:pt x="11228" y="8388"/>
                    <a:pt x="11134" y="8874"/>
                  </a:cubicBezTo>
                  <a:cubicBezTo>
                    <a:pt x="10789" y="8498"/>
                    <a:pt x="10398" y="8153"/>
                    <a:pt x="10068" y="7793"/>
                  </a:cubicBezTo>
                  <a:cubicBezTo>
                    <a:pt x="9802" y="7495"/>
                    <a:pt x="9535" y="7181"/>
                    <a:pt x="9269" y="6884"/>
                  </a:cubicBezTo>
                  <a:cubicBezTo>
                    <a:pt x="9394" y="6335"/>
                    <a:pt x="9504" y="5771"/>
                    <a:pt x="9614" y="5222"/>
                  </a:cubicBezTo>
                  <a:close/>
                  <a:moveTo>
                    <a:pt x="9206" y="7150"/>
                  </a:moveTo>
                  <a:cubicBezTo>
                    <a:pt x="9426" y="7432"/>
                    <a:pt x="9661" y="7699"/>
                    <a:pt x="9896" y="7965"/>
                  </a:cubicBezTo>
                  <a:cubicBezTo>
                    <a:pt x="10256" y="8388"/>
                    <a:pt x="10617" y="8827"/>
                    <a:pt x="11056" y="9203"/>
                  </a:cubicBezTo>
                  <a:cubicBezTo>
                    <a:pt x="10962" y="9736"/>
                    <a:pt x="10852" y="10254"/>
                    <a:pt x="10727" y="10771"/>
                  </a:cubicBezTo>
                  <a:cubicBezTo>
                    <a:pt x="10178" y="10097"/>
                    <a:pt x="9504" y="9439"/>
                    <a:pt x="8846" y="8796"/>
                  </a:cubicBezTo>
                  <a:cubicBezTo>
                    <a:pt x="8971" y="8247"/>
                    <a:pt x="9097" y="7699"/>
                    <a:pt x="9206" y="7150"/>
                  </a:cubicBezTo>
                  <a:close/>
                  <a:moveTo>
                    <a:pt x="8783" y="9062"/>
                  </a:moveTo>
                  <a:cubicBezTo>
                    <a:pt x="9379" y="9752"/>
                    <a:pt x="9974" y="10457"/>
                    <a:pt x="10664" y="11069"/>
                  </a:cubicBezTo>
                  <a:cubicBezTo>
                    <a:pt x="10570" y="11508"/>
                    <a:pt x="10460" y="11946"/>
                    <a:pt x="10335" y="12385"/>
                  </a:cubicBezTo>
                  <a:cubicBezTo>
                    <a:pt x="10037" y="12040"/>
                    <a:pt x="9692" y="11711"/>
                    <a:pt x="9410" y="11367"/>
                  </a:cubicBezTo>
                  <a:cubicBezTo>
                    <a:pt x="9097" y="10990"/>
                    <a:pt x="8799" y="10614"/>
                    <a:pt x="8517" y="10238"/>
                  </a:cubicBezTo>
                  <a:cubicBezTo>
                    <a:pt x="8611" y="9846"/>
                    <a:pt x="8689" y="9454"/>
                    <a:pt x="8783" y="9062"/>
                  </a:cubicBezTo>
                  <a:close/>
                  <a:moveTo>
                    <a:pt x="8454" y="10536"/>
                  </a:moveTo>
                  <a:cubicBezTo>
                    <a:pt x="8971" y="11272"/>
                    <a:pt x="9551" y="12072"/>
                    <a:pt x="10256" y="12699"/>
                  </a:cubicBezTo>
                  <a:cubicBezTo>
                    <a:pt x="10209" y="12871"/>
                    <a:pt x="10162" y="13044"/>
                    <a:pt x="10115" y="13232"/>
                  </a:cubicBezTo>
                  <a:cubicBezTo>
                    <a:pt x="10006" y="13561"/>
                    <a:pt x="9912" y="13874"/>
                    <a:pt x="9818" y="14204"/>
                  </a:cubicBezTo>
                  <a:cubicBezTo>
                    <a:pt x="9316" y="13545"/>
                    <a:pt x="8705" y="12903"/>
                    <a:pt x="8109" y="12260"/>
                  </a:cubicBezTo>
                  <a:cubicBezTo>
                    <a:pt x="8172" y="11962"/>
                    <a:pt x="8219" y="11664"/>
                    <a:pt x="8282" y="11367"/>
                  </a:cubicBezTo>
                  <a:cubicBezTo>
                    <a:pt x="8329" y="11084"/>
                    <a:pt x="8391" y="10818"/>
                    <a:pt x="8454" y="10536"/>
                  </a:cubicBezTo>
                  <a:close/>
                  <a:moveTo>
                    <a:pt x="8062" y="12479"/>
                  </a:moveTo>
                  <a:cubicBezTo>
                    <a:pt x="8595" y="13153"/>
                    <a:pt x="9128" y="13812"/>
                    <a:pt x="9755" y="14423"/>
                  </a:cubicBezTo>
                  <a:cubicBezTo>
                    <a:pt x="9598" y="14893"/>
                    <a:pt x="9457" y="15363"/>
                    <a:pt x="9316" y="15834"/>
                  </a:cubicBezTo>
                  <a:cubicBezTo>
                    <a:pt x="8971" y="15191"/>
                    <a:pt x="8376" y="14533"/>
                    <a:pt x="7796" y="13968"/>
                  </a:cubicBezTo>
                  <a:cubicBezTo>
                    <a:pt x="7890" y="13467"/>
                    <a:pt x="7968" y="12981"/>
                    <a:pt x="8062" y="12479"/>
                  </a:cubicBezTo>
                  <a:close/>
                  <a:moveTo>
                    <a:pt x="7749" y="14204"/>
                  </a:moveTo>
                  <a:cubicBezTo>
                    <a:pt x="7968" y="14439"/>
                    <a:pt x="8172" y="14674"/>
                    <a:pt x="8360" y="14909"/>
                  </a:cubicBezTo>
                  <a:cubicBezTo>
                    <a:pt x="8673" y="15316"/>
                    <a:pt x="8908" y="15740"/>
                    <a:pt x="9222" y="16147"/>
                  </a:cubicBezTo>
                  <a:cubicBezTo>
                    <a:pt x="9081" y="16633"/>
                    <a:pt x="8924" y="17135"/>
                    <a:pt x="8767" y="17636"/>
                  </a:cubicBezTo>
                  <a:cubicBezTo>
                    <a:pt x="8344" y="16978"/>
                    <a:pt x="7890" y="16335"/>
                    <a:pt x="7482" y="15661"/>
                  </a:cubicBezTo>
                  <a:cubicBezTo>
                    <a:pt x="7576" y="15175"/>
                    <a:pt x="7670" y="14689"/>
                    <a:pt x="7749" y="14204"/>
                  </a:cubicBezTo>
                  <a:close/>
                  <a:moveTo>
                    <a:pt x="7435" y="15881"/>
                  </a:moveTo>
                  <a:cubicBezTo>
                    <a:pt x="7827" y="16555"/>
                    <a:pt x="8219" y="17229"/>
                    <a:pt x="8705" y="17871"/>
                  </a:cubicBezTo>
                  <a:cubicBezTo>
                    <a:pt x="8595" y="18248"/>
                    <a:pt x="8485" y="18608"/>
                    <a:pt x="8391" y="18984"/>
                  </a:cubicBezTo>
                  <a:cubicBezTo>
                    <a:pt x="7984" y="18404"/>
                    <a:pt x="7545" y="17840"/>
                    <a:pt x="7153" y="17260"/>
                  </a:cubicBezTo>
                  <a:cubicBezTo>
                    <a:pt x="7263" y="16805"/>
                    <a:pt x="7357" y="16351"/>
                    <a:pt x="7435" y="15881"/>
                  </a:cubicBezTo>
                  <a:close/>
                  <a:moveTo>
                    <a:pt x="2341" y="708"/>
                  </a:moveTo>
                  <a:cubicBezTo>
                    <a:pt x="3595" y="1084"/>
                    <a:pt x="4896" y="1335"/>
                    <a:pt x="6165" y="1601"/>
                  </a:cubicBezTo>
                  <a:cubicBezTo>
                    <a:pt x="7167" y="1826"/>
                    <a:pt x="8153" y="2121"/>
                    <a:pt x="9153" y="2121"/>
                  </a:cubicBezTo>
                  <a:cubicBezTo>
                    <a:pt x="9202" y="2121"/>
                    <a:pt x="9251" y="2120"/>
                    <a:pt x="9300" y="2119"/>
                  </a:cubicBezTo>
                  <a:lnTo>
                    <a:pt x="9300" y="2119"/>
                  </a:lnTo>
                  <a:cubicBezTo>
                    <a:pt x="8689" y="4015"/>
                    <a:pt x="8297" y="6006"/>
                    <a:pt x="7937" y="7997"/>
                  </a:cubicBezTo>
                  <a:cubicBezTo>
                    <a:pt x="7905" y="8012"/>
                    <a:pt x="7874" y="8044"/>
                    <a:pt x="7921" y="8075"/>
                  </a:cubicBezTo>
                  <a:cubicBezTo>
                    <a:pt x="7921" y="8075"/>
                    <a:pt x="7921" y="8091"/>
                    <a:pt x="7921" y="8091"/>
                  </a:cubicBezTo>
                  <a:cubicBezTo>
                    <a:pt x="7717" y="9219"/>
                    <a:pt x="7513" y="10363"/>
                    <a:pt x="7278" y="11476"/>
                  </a:cubicBezTo>
                  <a:cubicBezTo>
                    <a:pt x="6714" y="14188"/>
                    <a:pt x="5899" y="16962"/>
                    <a:pt x="5727" y="19752"/>
                  </a:cubicBezTo>
                  <a:cubicBezTo>
                    <a:pt x="5710" y="19746"/>
                    <a:pt x="5692" y="19742"/>
                    <a:pt x="5676" y="19742"/>
                  </a:cubicBezTo>
                  <a:cubicBezTo>
                    <a:pt x="5615" y="19742"/>
                    <a:pt x="5568" y="19785"/>
                    <a:pt x="5617" y="19846"/>
                  </a:cubicBezTo>
                  <a:cubicBezTo>
                    <a:pt x="5648" y="19878"/>
                    <a:pt x="5680" y="19925"/>
                    <a:pt x="5727" y="19972"/>
                  </a:cubicBezTo>
                  <a:cubicBezTo>
                    <a:pt x="5711" y="20034"/>
                    <a:pt x="5711" y="20097"/>
                    <a:pt x="5711" y="20160"/>
                  </a:cubicBezTo>
                  <a:cubicBezTo>
                    <a:pt x="4990" y="19862"/>
                    <a:pt x="4128" y="19799"/>
                    <a:pt x="3360" y="19627"/>
                  </a:cubicBezTo>
                  <a:cubicBezTo>
                    <a:pt x="2482" y="19423"/>
                    <a:pt x="1620" y="19204"/>
                    <a:pt x="742" y="19047"/>
                  </a:cubicBezTo>
                  <a:cubicBezTo>
                    <a:pt x="1463" y="15975"/>
                    <a:pt x="1557" y="12746"/>
                    <a:pt x="1792" y="9580"/>
                  </a:cubicBezTo>
                  <a:cubicBezTo>
                    <a:pt x="2027" y="6633"/>
                    <a:pt x="2247" y="3670"/>
                    <a:pt x="2341" y="708"/>
                  </a:cubicBezTo>
                  <a:close/>
                  <a:moveTo>
                    <a:pt x="7059" y="17621"/>
                  </a:moveTo>
                  <a:cubicBezTo>
                    <a:pt x="7419" y="18216"/>
                    <a:pt x="7811" y="18827"/>
                    <a:pt x="8282" y="19376"/>
                  </a:cubicBezTo>
                  <a:cubicBezTo>
                    <a:pt x="8203" y="19674"/>
                    <a:pt x="8109" y="19956"/>
                    <a:pt x="8046" y="20254"/>
                  </a:cubicBezTo>
                  <a:cubicBezTo>
                    <a:pt x="7811" y="20019"/>
                    <a:pt x="7592" y="19784"/>
                    <a:pt x="7388" y="19548"/>
                  </a:cubicBezTo>
                  <a:cubicBezTo>
                    <a:pt x="7169" y="19282"/>
                    <a:pt x="6949" y="19031"/>
                    <a:pt x="6761" y="18765"/>
                  </a:cubicBezTo>
                  <a:cubicBezTo>
                    <a:pt x="6871" y="18389"/>
                    <a:pt x="6965" y="17997"/>
                    <a:pt x="7059" y="17621"/>
                  </a:cubicBezTo>
                  <a:close/>
                  <a:moveTo>
                    <a:pt x="601" y="19392"/>
                  </a:moveTo>
                  <a:cubicBezTo>
                    <a:pt x="1024" y="19580"/>
                    <a:pt x="1432" y="19721"/>
                    <a:pt x="1855" y="19862"/>
                  </a:cubicBezTo>
                  <a:cubicBezTo>
                    <a:pt x="2074" y="20175"/>
                    <a:pt x="2310" y="20473"/>
                    <a:pt x="2592" y="20755"/>
                  </a:cubicBezTo>
                  <a:cubicBezTo>
                    <a:pt x="2843" y="21022"/>
                    <a:pt x="3125" y="21351"/>
                    <a:pt x="3469" y="21570"/>
                  </a:cubicBezTo>
                  <a:cubicBezTo>
                    <a:pt x="3046" y="21508"/>
                    <a:pt x="2639" y="21461"/>
                    <a:pt x="2231" y="21382"/>
                  </a:cubicBezTo>
                  <a:cubicBezTo>
                    <a:pt x="2090" y="21053"/>
                    <a:pt x="1714" y="20708"/>
                    <a:pt x="1495" y="20426"/>
                  </a:cubicBezTo>
                  <a:cubicBezTo>
                    <a:pt x="1212" y="20081"/>
                    <a:pt x="915" y="19737"/>
                    <a:pt x="601" y="19392"/>
                  </a:cubicBezTo>
                  <a:close/>
                  <a:moveTo>
                    <a:pt x="2247" y="19972"/>
                  </a:moveTo>
                  <a:lnTo>
                    <a:pt x="2247" y="19972"/>
                  </a:lnTo>
                  <a:cubicBezTo>
                    <a:pt x="2529" y="20050"/>
                    <a:pt x="2795" y="20128"/>
                    <a:pt x="3078" y="20191"/>
                  </a:cubicBezTo>
                  <a:cubicBezTo>
                    <a:pt x="3375" y="20505"/>
                    <a:pt x="3689" y="20818"/>
                    <a:pt x="3971" y="21147"/>
                  </a:cubicBezTo>
                  <a:cubicBezTo>
                    <a:pt x="4143" y="21335"/>
                    <a:pt x="4300" y="21523"/>
                    <a:pt x="4457" y="21712"/>
                  </a:cubicBezTo>
                  <a:cubicBezTo>
                    <a:pt x="4253" y="21680"/>
                    <a:pt x="4049" y="21649"/>
                    <a:pt x="3846" y="21618"/>
                  </a:cubicBezTo>
                  <a:cubicBezTo>
                    <a:pt x="3846" y="21602"/>
                    <a:pt x="3846" y="21586"/>
                    <a:pt x="3830" y="21555"/>
                  </a:cubicBezTo>
                  <a:cubicBezTo>
                    <a:pt x="3564" y="21210"/>
                    <a:pt x="3109" y="20928"/>
                    <a:pt x="2795" y="20599"/>
                  </a:cubicBezTo>
                  <a:cubicBezTo>
                    <a:pt x="2592" y="20395"/>
                    <a:pt x="2419" y="20191"/>
                    <a:pt x="2247" y="19972"/>
                  </a:cubicBezTo>
                  <a:close/>
                  <a:moveTo>
                    <a:pt x="6683" y="19016"/>
                  </a:moveTo>
                  <a:cubicBezTo>
                    <a:pt x="7043" y="19564"/>
                    <a:pt x="7466" y="20113"/>
                    <a:pt x="7952" y="20567"/>
                  </a:cubicBezTo>
                  <a:cubicBezTo>
                    <a:pt x="7843" y="21006"/>
                    <a:pt x="7749" y="21429"/>
                    <a:pt x="7655" y="21868"/>
                  </a:cubicBezTo>
                  <a:cubicBezTo>
                    <a:pt x="7451" y="21618"/>
                    <a:pt x="7231" y="21382"/>
                    <a:pt x="7028" y="21147"/>
                  </a:cubicBezTo>
                  <a:cubicBezTo>
                    <a:pt x="6777" y="20849"/>
                    <a:pt x="6510" y="20567"/>
                    <a:pt x="6244" y="20270"/>
                  </a:cubicBezTo>
                  <a:cubicBezTo>
                    <a:pt x="6416" y="19862"/>
                    <a:pt x="6557" y="19439"/>
                    <a:pt x="6683" y="19016"/>
                  </a:cubicBezTo>
                  <a:close/>
                  <a:moveTo>
                    <a:pt x="3391" y="20270"/>
                  </a:moveTo>
                  <a:cubicBezTo>
                    <a:pt x="3877" y="20379"/>
                    <a:pt x="4394" y="20505"/>
                    <a:pt x="4896" y="20567"/>
                  </a:cubicBezTo>
                  <a:cubicBezTo>
                    <a:pt x="5162" y="20881"/>
                    <a:pt x="5429" y="21179"/>
                    <a:pt x="5695" y="21492"/>
                  </a:cubicBezTo>
                  <a:cubicBezTo>
                    <a:pt x="5836" y="21665"/>
                    <a:pt x="5977" y="21837"/>
                    <a:pt x="6134" y="22009"/>
                  </a:cubicBezTo>
                  <a:cubicBezTo>
                    <a:pt x="5742" y="21931"/>
                    <a:pt x="5335" y="21853"/>
                    <a:pt x="4927" y="21790"/>
                  </a:cubicBezTo>
                  <a:cubicBezTo>
                    <a:pt x="4676" y="21492"/>
                    <a:pt x="4363" y="21194"/>
                    <a:pt x="4081" y="20928"/>
                  </a:cubicBezTo>
                  <a:cubicBezTo>
                    <a:pt x="3861" y="20693"/>
                    <a:pt x="3626" y="20489"/>
                    <a:pt x="3391" y="20270"/>
                  </a:cubicBezTo>
                  <a:close/>
                  <a:moveTo>
                    <a:pt x="6150" y="20489"/>
                  </a:moveTo>
                  <a:cubicBezTo>
                    <a:pt x="6354" y="20740"/>
                    <a:pt x="6573" y="20991"/>
                    <a:pt x="6792" y="21241"/>
                  </a:cubicBezTo>
                  <a:cubicBezTo>
                    <a:pt x="7043" y="21570"/>
                    <a:pt x="7278" y="21931"/>
                    <a:pt x="7560" y="22260"/>
                  </a:cubicBezTo>
                  <a:cubicBezTo>
                    <a:pt x="7545" y="22339"/>
                    <a:pt x="7529" y="22401"/>
                    <a:pt x="7513" y="22480"/>
                  </a:cubicBezTo>
                  <a:cubicBezTo>
                    <a:pt x="7482" y="22417"/>
                    <a:pt x="7419" y="22339"/>
                    <a:pt x="7294" y="22307"/>
                  </a:cubicBezTo>
                  <a:cubicBezTo>
                    <a:pt x="7106" y="22244"/>
                    <a:pt x="6918" y="22197"/>
                    <a:pt x="6730" y="22150"/>
                  </a:cubicBezTo>
                  <a:cubicBezTo>
                    <a:pt x="6479" y="21853"/>
                    <a:pt x="6197" y="21570"/>
                    <a:pt x="5930" y="21304"/>
                  </a:cubicBezTo>
                  <a:cubicBezTo>
                    <a:pt x="5711" y="21069"/>
                    <a:pt x="5491" y="20834"/>
                    <a:pt x="5272" y="20599"/>
                  </a:cubicBezTo>
                  <a:cubicBezTo>
                    <a:pt x="5429" y="20599"/>
                    <a:pt x="5570" y="20599"/>
                    <a:pt x="5727" y="20583"/>
                  </a:cubicBezTo>
                  <a:cubicBezTo>
                    <a:pt x="5774" y="20567"/>
                    <a:pt x="5805" y="20552"/>
                    <a:pt x="5836" y="20536"/>
                  </a:cubicBezTo>
                  <a:cubicBezTo>
                    <a:pt x="5873" y="20546"/>
                    <a:pt x="5911" y="20552"/>
                    <a:pt x="5949" y="20552"/>
                  </a:cubicBezTo>
                  <a:cubicBezTo>
                    <a:pt x="6024" y="20552"/>
                    <a:pt x="6098" y="20531"/>
                    <a:pt x="6150" y="20489"/>
                  </a:cubicBezTo>
                  <a:close/>
                  <a:moveTo>
                    <a:pt x="2031" y="0"/>
                  </a:moveTo>
                  <a:cubicBezTo>
                    <a:pt x="1865" y="0"/>
                    <a:pt x="1773" y="61"/>
                    <a:pt x="1745" y="159"/>
                  </a:cubicBezTo>
                  <a:cubicBezTo>
                    <a:pt x="1604" y="175"/>
                    <a:pt x="1479" y="253"/>
                    <a:pt x="1463" y="379"/>
                  </a:cubicBezTo>
                  <a:cubicBezTo>
                    <a:pt x="1259" y="3623"/>
                    <a:pt x="1118" y="6852"/>
                    <a:pt x="883" y="10081"/>
                  </a:cubicBezTo>
                  <a:cubicBezTo>
                    <a:pt x="664" y="13075"/>
                    <a:pt x="209" y="16053"/>
                    <a:pt x="288" y="19094"/>
                  </a:cubicBezTo>
                  <a:cubicBezTo>
                    <a:pt x="264" y="19089"/>
                    <a:pt x="239" y="19086"/>
                    <a:pt x="216" y="19086"/>
                  </a:cubicBezTo>
                  <a:cubicBezTo>
                    <a:pt x="100" y="19086"/>
                    <a:pt x="0" y="19149"/>
                    <a:pt x="52" y="19266"/>
                  </a:cubicBezTo>
                  <a:cubicBezTo>
                    <a:pt x="288" y="19721"/>
                    <a:pt x="538" y="20175"/>
                    <a:pt x="852" y="20614"/>
                  </a:cubicBezTo>
                  <a:cubicBezTo>
                    <a:pt x="1040" y="20881"/>
                    <a:pt x="1259" y="21288"/>
                    <a:pt x="1573" y="21539"/>
                  </a:cubicBezTo>
                  <a:cubicBezTo>
                    <a:pt x="1589" y="21602"/>
                    <a:pt x="1651" y="21665"/>
                    <a:pt x="1761" y="21696"/>
                  </a:cubicBezTo>
                  <a:cubicBezTo>
                    <a:pt x="1792" y="21712"/>
                    <a:pt x="1824" y="21727"/>
                    <a:pt x="1871" y="21743"/>
                  </a:cubicBezTo>
                  <a:cubicBezTo>
                    <a:pt x="1871" y="21743"/>
                    <a:pt x="1886" y="21743"/>
                    <a:pt x="1902" y="21759"/>
                  </a:cubicBezTo>
                  <a:cubicBezTo>
                    <a:pt x="1918" y="21759"/>
                    <a:pt x="1949" y="21759"/>
                    <a:pt x="1980" y="21774"/>
                  </a:cubicBezTo>
                  <a:cubicBezTo>
                    <a:pt x="3539" y="22249"/>
                    <a:pt x="5380" y="22767"/>
                    <a:pt x="6995" y="22767"/>
                  </a:cubicBezTo>
                  <a:cubicBezTo>
                    <a:pt x="7085" y="22767"/>
                    <a:pt x="7174" y="22765"/>
                    <a:pt x="7263" y="22762"/>
                  </a:cubicBezTo>
                  <a:cubicBezTo>
                    <a:pt x="7404" y="22746"/>
                    <a:pt x="7482" y="22683"/>
                    <a:pt x="7513" y="22621"/>
                  </a:cubicBezTo>
                  <a:cubicBezTo>
                    <a:pt x="7552" y="22699"/>
                    <a:pt x="7664" y="22759"/>
                    <a:pt x="7762" y="22759"/>
                  </a:cubicBezTo>
                  <a:cubicBezTo>
                    <a:pt x="7822" y="22759"/>
                    <a:pt x="7876" y="22737"/>
                    <a:pt x="7905" y="22683"/>
                  </a:cubicBezTo>
                  <a:cubicBezTo>
                    <a:pt x="7921" y="22636"/>
                    <a:pt x="7937" y="22605"/>
                    <a:pt x="7952" y="22574"/>
                  </a:cubicBezTo>
                  <a:cubicBezTo>
                    <a:pt x="8015" y="22558"/>
                    <a:pt x="8062" y="22511"/>
                    <a:pt x="8031" y="22464"/>
                  </a:cubicBezTo>
                  <a:cubicBezTo>
                    <a:pt x="8031" y="22448"/>
                    <a:pt x="8015" y="22433"/>
                    <a:pt x="8015" y="22417"/>
                  </a:cubicBezTo>
                  <a:cubicBezTo>
                    <a:pt x="9285" y="19658"/>
                    <a:pt x="10053" y="16696"/>
                    <a:pt x="10727" y="13749"/>
                  </a:cubicBezTo>
                  <a:cubicBezTo>
                    <a:pt x="11275" y="11335"/>
                    <a:pt x="12012" y="8906"/>
                    <a:pt x="12498" y="6460"/>
                  </a:cubicBezTo>
                  <a:cubicBezTo>
                    <a:pt x="12505" y="6461"/>
                    <a:pt x="12512" y="6462"/>
                    <a:pt x="12519" y="6462"/>
                  </a:cubicBezTo>
                  <a:cubicBezTo>
                    <a:pt x="12621" y="6462"/>
                    <a:pt x="12713" y="6359"/>
                    <a:pt x="12655" y="6257"/>
                  </a:cubicBezTo>
                  <a:cubicBezTo>
                    <a:pt x="12623" y="6225"/>
                    <a:pt x="12592" y="6178"/>
                    <a:pt x="12561" y="6131"/>
                  </a:cubicBezTo>
                  <a:cubicBezTo>
                    <a:pt x="12655" y="5598"/>
                    <a:pt x="12749" y="5065"/>
                    <a:pt x="12811" y="4532"/>
                  </a:cubicBezTo>
                  <a:cubicBezTo>
                    <a:pt x="13031" y="4470"/>
                    <a:pt x="13125" y="4235"/>
                    <a:pt x="12890" y="4031"/>
                  </a:cubicBezTo>
                  <a:cubicBezTo>
                    <a:pt x="12890" y="4015"/>
                    <a:pt x="12890" y="3984"/>
                    <a:pt x="12890" y="3953"/>
                  </a:cubicBezTo>
                  <a:cubicBezTo>
                    <a:pt x="12913" y="3767"/>
                    <a:pt x="12704" y="3633"/>
                    <a:pt x="12518" y="3633"/>
                  </a:cubicBezTo>
                  <a:cubicBezTo>
                    <a:pt x="12453" y="3633"/>
                    <a:pt x="12390" y="3649"/>
                    <a:pt x="12341" y="3686"/>
                  </a:cubicBezTo>
                  <a:cubicBezTo>
                    <a:pt x="11855" y="3373"/>
                    <a:pt x="11369" y="3043"/>
                    <a:pt x="10930" y="2699"/>
                  </a:cubicBezTo>
                  <a:cubicBezTo>
                    <a:pt x="10476" y="2354"/>
                    <a:pt x="10053" y="1899"/>
                    <a:pt x="9535" y="1633"/>
                  </a:cubicBezTo>
                  <a:cubicBezTo>
                    <a:pt x="9504" y="1617"/>
                    <a:pt x="9488" y="1601"/>
                    <a:pt x="9473" y="1586"/>
                  </a:cubicBezTo>
                  <a:cubicBezTo>
                    <a:pt x="8407" y="1037"/>
                    <a:pt x="7012" y="896"/>
                    <a:pt x="5821" y="661"/>
                  </a:cubicBezTo>
                  <a:cubicBezTo>
                    <a:pt x="4582" y="410"/>
                    <a:pt x="3344" y="112"/>
                    <a:pt x="2090" y="3"/>
                  </a:cubicBezTo>
                  <a:cubicBezTo>
                    <a:pt x="2069" y="1"/>
                    <a:pt x="2050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33"/>
          <p:cNvSpPr/>
          <p:nvPr/>
        </p:nvSpPr>
        <p:spPr>
          <a:xfrm rot="-1036824">
            <a:off x="3642875" y="929302"/>
            <a:ext cx="932333" cy="512408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33"/>
          <p:cNvGrpSpPr/>
          <p:nvPr/>
        </p:nvGrpSpPr>
        <p:grpSpPr>
          <a:xfrm rot="-8593293">
            <a:off x="48531" y="-510565"/>
            <a:ext cx="2429474" cy="1577941"/>
            <a:chOff x="5118990" y="4122087"/>
            <a:chExt cx="1882464" cy="1222659"/>
          </a:xfrm>
        </p:grpSpPr>
        <p:sp>
          <p:nvSpPr>
            <p:cNvPr id="960" name="Google Shape;960;p33"/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Sharing Tags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428742"/>
            <a:ext cx="3929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tag v1.0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 origin v1.0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 origin --delete v1.0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tag -d v1.0</a:t>
            </a:r>
            <a:endParaRPr lang="en-PH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428742"/>
            <a:ext cx="40719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PH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GitHub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we can create a release of your software along with source code, binary files and release notes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Go to </a:t>
            </a:r>
            <a:r>
              <a:rPr lang="en-PH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Tags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-&gt; </a:t>
            </a:r>
            <a:r>
              <a:rPr lang="en-PH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Releases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Tab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If you don’t have yet a Tag, create one</a:t>
            </a:r>
          </a:p>
        </p:txBody>
      </p:sp>
      <p:grpSp>
        <p:nvGrpSpPr>
          <p:cNvPr id="2" name="Google Shape;851;p31"/>
          <p:cNvGrpSpPr/>
          <p:nvPr/>
        </p:nvGrpSpPr>
        <p:grpSpPr>
          <a:xfrm>
            <a:off x="1214414" y="857238"/>
            <a:ext cx="1857388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Releases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6286512" y="857238"/>
            <a:ext cx="1500198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Sharing Branches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0"/>
            <a:ext cx="39290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branch -help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branch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branch -r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-C feature/sample-branch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test &gt; test.txt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“Added test.txt”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FF0000"/>
                </a:solidFill>
              </a:rPr>
              <a:t>$ git push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 -u origin feature/sample-branch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 -d origin feature/sample-branch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FF0000"/>
                </a:solidFill>
              </a:rPr>
              <a:t>$ git branch -d feature/sample-branch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FF0000"/>
                </a:solidFill>
              </a:rPr>
              <a:t>$ git branch -d feature/sample-branch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branch -D feature/sample-branch</a:t>
            </a:r>
            <a:endParaRPr lang="en-PH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428742"/>
            <a:ext cx="4071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You can also create a branch directly from </a:t>
            </a:r>
            <a:r>
              <a:rPr lang="en-PH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GitHub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i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PH" i="1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PH" i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/sample-branch)</a:t>
            </a:r>
          </a:p>
          <a:p>
            <a:pPr>
              <a:buFont typeface="Arial" pitchFamily="34" charset="0"/>
              <a:buChar char="•"/>
            </a:pPr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fetch</a:t>
            </a:r>
          </a:p>
          <a:p>
            <a:r>
              <a:rPr lang="en-PH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 git branch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branch -r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switch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/sample-branch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branch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branch -r</a:t>
            </a:r>
          </a:p>
        </p:txBody>
      </p:sp>
      <p:grpSp>
        <p:nvGrpSpPr>
          <p:cNvPr id="2" name="Google Shape;851;p31"/>
          <p:cNvGrpSpPr/>
          <p:nvPr/>
        </p:nvGrpSpPr>
        <p:grpSpPr>
          <a:xfrm>
            <a:off x="928662" y="857238"/>
            <a:ext cx="242889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Collaboration Workflow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5500694" y="857238"/>
            <a:ext cx="3000396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Pull Requests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0"/>
            <a:ext cx="39290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mkdir</a:t>
            </a:r>
            <a:r>
              <a:rPr lang="en-PH" i="1" dirty="0" smtClean="0">
                <a:solidFill>
                  <a:srgbClr val="002060"/>
                </a:solidFill>
              </a:rPr>
              <a:t> collaboration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cd</a:t>
            </a:r>
            <a:r>
              <a:rPr lang="en-PH" i="1" dirty="0" smtClean="0">
                <a:solidFill>
                  <a:srgbClr val="002060"/>
                </a:solidFill>
              </a:rPr>
              <a:t> collaboration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mkdir</a:t>
            </a:r>
            <a:r>
              <a:rPr lang="en-PH" i="1" dirty="0" smtClean="0">
                <a:solidFill>
                  <a:srgbClr val="002060"/>
                </a:solidFill>
              </a:rPr>
              <a:t> Amy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cd</a:t>
            </a:r>
            <a:r>
              <a:rPr lang="en-PH" i="1" dirty="0" smtClean="0">
                <a:solidFill>
                  <a:srgbClr val="002060"/>
                </a:solidFill>
              </a:rPr>
              <a:t> Amy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clone &lt;git&gt;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cd</a:t>
            </a:r>
            <a:r>
              <a:rPr lang="en-PH" i="1" dirty="0" smtClean="0">
                <a:solidFill>
                  <a:srgbClr val="002060"/>
                </a:solidFill>
              </a:rPr>
              <a:t> &lt;</a:t>
            </a:r>
            <a:r>
              <a:rPr lang="en-PH" i="1" dirty="0" err="1" smtClean="0">
                <a:solidFill>
                  <a:srgbClr val="002060"/>
                </a:solidFill>
              </a:rPr>
              <a:t>git_name</a:t>
            </a:r>
            <a:r>
              <a:rPr lang="en-PH" i="1" dirty="0" smtClean="0">
                <a:solidFill>
                  <a:srgbClr val="002060"/>
                </a:solidFill>
              </a:rPr>
              <a:t>&gt;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-C feature/login-page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“hello” &gt; login.txt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cat login.txt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“Created a new login page”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 -u origin feature/login-page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Create a Pull Request from feature/login-page to release-account-maintenance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</a:t>
            </a:r>
            <a:r>
              <a:rPr lang="en-PH" b="1" dirty="0" smtClean="0">
                <a:solidFill>
                  <a:schemeClr val="bg2"/>
                </a:solidFill>
              </a:rPr>
              <a:t>Message: </a:t>
            </a:r>
            <a:r>
              <a:rPr lang="en-PH" dirty="0" smtClean="0">
                <a:solidFill>
                  <a:schemeClr val="bg2"/>
                </a:solidFill>
              </a:rPr>
              <a:t>“Created a new login page for better User Experience”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72066" y="571486"/>
            <a:ext cx="40719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Add a Reviewer </a:t>
            </a:r>
            <a:r>
              <a:rPr lang="en-PH" i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(Collaborator)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Reviewer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“This line is good but it’s better if </a:t>
            </a:r>
            <a:r>
              <a:rPr lang="en-PH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ou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capitalize H”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Click </a:t>
            </a:r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Viewed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Make some changes in Amy’s feature branch, commit, push and click re-request review </a:t>
            </a:r>
          </a:p>
          <a:p>
            <a:pPr>
              <a:buFont typeface="Arial" pitchFamily="34" charset="0"/>
              <a:buChar char="•"/>
            </a:pPr>
            <a:endParaRPr lang="en-PH" i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Hello &gt; login.txt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“Capitalized H”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push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PH" i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Go to Pull Request and </a:t>
            </a:r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Re-request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 review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Review the changes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Resolve conversation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click Viewed 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“Everything looks perfect. Let’s go with merging!”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select Approve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merge then delete the feature branch</a:t>
            </a:r>
          </a:p>
          <a:p>
            <a:pPr>
              <a:buFont typeface="Arial" pitchFamily="34" charset="0"/>
              <a:buChar char="•"/>
            </a:pPr>
            <a:endParaRPr lang="en-PH" i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1142976" y="857238"/>
            <a:ext cx="2143140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Resolving Merge Conflicts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0"/>
            <a:ext cx="39290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Go to </a:t>
            </a:r>
            <a:r>
              <a:rPr lang="en-PH" i="1" dirty="0" smtClean="0">
                <a:solidFill>
                  <a:schemeClr val="bg2"/>
                </a:solidFill>
              </a:rPr>
              <a:t>“collaboration/” </a:t>
            </a:r>
            <a:r>
              <a:rPr lang="en-PH" dirty="0" smtClean="0">
                <a:solidFill>
                  <a:schemeClr val="bg2"/>
                </a:solidFill>
              </a:rPr>
              <a:t>folder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mkdir</a:t>
            </a:r>
            <a:r>
              <a:rPr lang="en-PH" i="1" dirty="0" smtClean="0">
                <a:solidFill>
                  <a:srgbClr val="002060"/>
                </a:solidFill>
              </a:rPr>
              <a:t> John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cd</a:t>
            </a:r>
            <a:r>
              <a:rPr lang="en-PH" i="1" dirty="0" smtClean="0">
                <a:solidFill>
                  <a:srgbClr val="002060"/>
                </a:solidFill>
              </a:rPr>
              <a:t> John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clone &lt;git&gt;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cd</a:t>
            </a:r>
            <a:r>
              <a:rPr lang="en-PH" i="1" dirty="0" smtClean="0">
                <a:solidFill>
                  <a:srgbClr val="002060"/>
                </a:solidFill>
              </a:rPr>
              <a:t> &lt;</a:t>
            </a:r>
            <a:r>
              <a:rPr lang="en-PH" i="1" dirty="0" err="1" smtClean="0">
                <a:solidFill>
                  <a:srgbClr val="002060"/>
                </a:solidFill>
              </a:rPr>
              <a:t>git_name</a:t>
            </a:r>
            <a:r>
              <a:rPr lang="en-PH" i="1" dirty="0" smtClean="0">
                <a:solidFill>
                  <a:srgbClr val="002060"/>
                </a:solidFill>
              </a:rPr>
              <a:t>&gt;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-C </a:t>
            </a:r>
            <a:r>
              <a:rPr lang="en-PH" i="1" dirty="0" err="1" smtClean="0">
                <a:solidFill>
                  <a:srgbClr val="002060"/>
                </a:solidFill>
              </a:rPr>
              <a:t>bugfix</a:t>
            </a:r>
            <a:r>
              <a:rPr lang="en-PH" i="1" dirty="0" smtClean="0">
                <a:solidFill>
                  <a:srgbClr val="002060"/>
                </a:solidFill>
              </a:rPr>
              <a:t>/login-page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“a bug has been fixed” &gt; login.txt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cat login.txt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</a:t>
            </a:r>
            <a:r>
              <a:rPr lang="en-US" i="1" dirty="0" smtClean="0">
                <a:solidFill>
                  <a:srgbClr val="002060"/>
                </a:solidFill>
              </a:rPr>
              <a:t>Fixed a bug found in login page</a:t>
            </a:r>
            <a:r>
              <a:rPr lang="en-PH" i="1" dirty="0" smtClean="0">
                <a:solidFill>
                  <a:srgbClr val="002060"/>
                </a:solidFill>
              </a:rPr>
              <a:t>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 -u origin </a:t>
            </a:r>
            <a:r>
              <a:rPr lang="en-PH" i="1" dirty="0" err="1" smtClean="0">
                <a:solidFill>
                  <a:srgbClr val="002060"/>
                </a:solidFill>
              </a:rPr>
              <a:t>bugfix</a:t>
            </a:r>
            <a:r>
              <a:rPr lang="en-PH" i="1" dirty="0" smtClean="0">
                <a:solidFill>
                  <a:srgbClr val="002060"/>
                </a:solidFill>
              </a:rPr>
              <a:t>/login-page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i="1" dirty="0" smtClean="0">
                <a:solidFill>
                  <a:schemeClr val="bg2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Create a Pull Request (</a:t>
            </a:r>
            <a:r>
              <a:rPr lang="en-PH" dirty="0" err="1" smtClean="0">
                <a:solidFill>
                  <a:schemeClr val="bg2"/>
                </a:solidFill>
              </a:rPr>
              <a:t>bugfix</a:t>
            </a:r>
            <a:r>
              <a:rPr lang="en-PH" dirty="0" smtClean="0">
                <a:solidFill>
                  <a:schemeClr val="bg2"/>
                </a:solidFill>
              </a:rPr>
              <a:t> -&gt; release)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</a:t>
            </a:r>
            <a:r>
              <a:rPr lang="en-PH" i="1" dirty="0" smtClean="0">
                <a:solidFill>
                  <a:srgbClr val="FF0000"/>
                </a:solidFill>
              </a:rPr>
              <a:t>We need to resolve now the merge conflict</a:t>
            </a:r>
            <a:r>
              <a:rPr lang="en-PH" dirty="0" smtClean="0">
                <a:solidFill>
                  <a:srgbClr val="FF0000"/>
                </a:solidFill>
              </a:rPr>
              <a:t/>
            </a:r>
            <a:br>
              <a:rPr lang="en-PH" dirty="0" smtClean="0">
                <a:solidFill>
                  <a:srgbClr val="FF0000"/>
                </a:solidFill>
              </a:rPr>
            </a:br>
            <a:endParaRPr lang="en-PH" i="1" dirty="0" smtClean="0">
              <a:solidFill>
                <a:srgbClr val="FF000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857238"/>
            <a:ext cx="40719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switch release/account-maintenance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pull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switch -C staging/release-account-maintenance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merge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/login-page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mergetool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push -u origin staging/release-account-maintenance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PH" i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Create a pull request from staging to release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PH" i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428596" y="857238"/>
            <a:ext cx="3429024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225;p39"/>
          <p:cNvGrpSpPr/>
          <p:nvPr/>
        </p:nvGrpSpPr>
        <p:grpSpPr>
          <a:xfrm>
            <a:off x="3428992" y="2285998"/>
            <a:ext cx="2190131" cy="176025"/>
            <a:chOff x="4345425" y="2175475"/>
            <a:chExt cx="800750" cy="176025"/>
          </a:xfrm>
        </p:grpSpPr>
        <p:sp>
          <p:nvSpPr>
            <p:cNvPr id="1226" name="Google Shape;1226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228;p39"/>
          <p:cNvGrpSpPr/>
          <p:nvPr/>
        </p:nvGrpSpPr>
        <p:grpSpPr>
          <a:xfrm>
            <a:off x="3714744" y="2786064"/>
            <a:ext cx="1677491" cy="176025"/>
            <a:chOff x="4345425" y="2175475"/>
            <a:chExt cx="800750" cy="176025"/>
          </a:xfrm>
        </p:grpSpPr>
        <p:sp>
          <p:nvSpPr>
            <p:cNvPr id="1229" name="Google Shape;1229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7" name="Google Shape;1237;p39"/>
          <p:cNvSpPr txBox="1">
            <a:spLocks noGrp="1"/>
          </p:cNvSpPr>
          <p:nvPr>
            <p:ph type="title"/>
          </p:nvPr>
        </p:nvSpPr>
        <p:spPr>
          <a:xfrm>
            <a:off x="3214678" y="1928808"/>
            <a:ext cx="2697600" cy="11436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 minutes</a:t>
            </a:r>
            <a:br>
              <a:rPr lang="en" dirty="0" smtClean="0"/>
            </a:br>
            <a:r>
              <a:rPr lang="en" dirty="0" smtClean="0"/>
              <a:t>break</a:t>
            </a:r>
            <a:endParaRPr/>
          </a:p>
        </p:txBody>
      </p:sp>
      <p:sp>
        <p:nvSpPr>
          <p:cNvPr id="1238" name="Google Shape;1238;p39"/>
          <p:cNvSpPr/>
          <p:nvPr/>
        </p:nvSpPr>
        <p:spPr>
          <a:xfrm>
            <a:off x="7335175" y="3492600"/>
            <a:ext cx="1030054" cy="1376819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9"/>
          <p:cNvSpPr/>
          <p:nvPr/>
        </p:nvSpPr>
        <p:spPr>
          <a:xfrm rot="9797852">
            <a:off x="544930" y="949988"/>
            <a:ext cx="1030058" cy="1376825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Rewriting History</a:t>
            </a:r>
            <a:endParaRPr/>
          </a:p>
        </p:txBody>
      </p:sp>
      <p:grpSp>
        <p:nvGrpSpPr>
          <p:cNvPr id="1057" name="Google Shape;1057;p35"/>
          <p:cNvGrpSpPr/>
          <p:nvPr/>
        </p:nvGrpSpPr>
        <p:grpSpPr>
          <a:xfrm>
            <a:off x="5204143" y="944575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85786" y="1285866"/>
            <a:ext cx="72866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dirty="0" smtClean="0"/>
              <a:t>Why do we need to rewrite the commit history?</a:t>
            </a:r>
          </a:p>
          <a:p>
            <a:pPr marL="0" indent="0">
              <a:buFont typeface="Arial" pitchFamily="34" charset="0"/>
              <a:buChar char="•"/>
            </a:pPr>
            <a:r>
              <a:rPr lang="en-PH" dirty="0" smtClean="0"/>
              <a:t> We have to ask</a:t>
            </a:r>
          </a:p>
          <a:p>
            <a:pPr marL="0" indent="0">
              <a:buNone/>
            </a:pPr>
            <a:r>
              <a:rPr lang="en-PH" b="1" dirty="0" smtClean="0"/>
              <a:t>	Q</a:t>
            </a:r>
            <a:r>
              <a:rPr lang="en-PH" dirty="0" smtClean="0"/>
              <a:t>: Why do we need the history on the first place?</a:t>
            </a:r>
          </a:p>
          <a:p>
            <a:pPr marL="0" indent="0">
              <a:buNone/>
            </a:pPr>
            <a:r>
              <a:rPr lang="en-PH" dirty="0" smtClean="0"/>
              <a:t>	</a:t>
            </a:r>
            <a:r>
              <a:rPr lang="en-PH" b="1" dirty="0" smtClean="0"/>
              <a:t>A</a:t>
            </a:r>
            <a:r>
              <a:rPr lang="en-PH" dirty="0" smtClean="0"/>
              <a:t>: We need it to see </a:t>
            </a:r>
            <a:r>
              <a:rPr lang="en-PH" b="1" dirty="0" smtClean="0"/>
              <a:t>WHAT</a:t>
            </a:r>
            <a:r>
              <a:rPr lang="en-PH" dirty="0" smtClean="0"/>
              <a:t> was changed, </a:t>
            </a:r>
            <a:r>
              <a:rPr lang="en-PH" b="1" dirty="0" smtClean="0"/>
              <a:t>WHY</a:t>
            </a:r>
            <a:r>
              <a:rPr lang="en-PH" dirty="0" smtClean="0"/>
              <a:t> and </a:t>
            </a:r>
            <a:r>
              <a:rPr lang="en-PH" b="1" dirty="0" smtClean="0"/>
              <a:t>WHEN</a:t>
            </a:r>
            <a:r>
              <a:rPr lang="en-PH" dirty="0" smtClean="0"/>
              <a:t>.</a:t>
            </a:r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r>
              <a:rPr lang="en-PH" b="1" dirty="0" smtClean="0"/>
              <a:t>Bad History</a:t>
            </a:r>
          </a:p>
          <a:p>
            <a:pPr marL="0" indent="0">
              <a:buFont typeface="Arial" pitchFamily="34" charset="0"/>
              <a:buChar char="•"/>
            </a:pPr>
            <a:r>
              <a:rPr lang="en-PH" dirty="0" smtClean="0"/>
              <a:t> Poor commit messages </a:t>
            </a:r>
            <a:r>
              <a:rPr lang="en-PH" i="1" dirty="0" smtClean="0"/>
              <a:t>(not meaningful)</a:t>
            </a:r>
          </a:p>
          <a:p>
            <a:pPr marL="0" indent="0">
              <a:buFont typeface="Arial" pitchFamily="34" charset="0"/>
              <a:buChar char="•"/>
            </a:pPr>
            <a:r>
              <a:rPr lang="en-PH" dirty="0" smtClean="0"/>
              <a:t> Large commits </a:t>
            </a:r>
            <a:r>
              <a:rPr lang="en-PH" i="1" dirty="0" smtClean="0"/>
              <a:t>(contains unrelated changes)</a:t>
            </a:r>
          </a:p>
          <a:p>
            <a:pPr marL="0" indent="0">
              <a:buFont typeface="Arial" pitchFamily="34" charset="0"/>
              <a:buChar char="•"/>
            </a:pPr>
            <a:r>
              <a:rPr lang="en-PH" dirty="0" smtClean="0"/>
              <a:t> Small commits </a:t>
            </a:r>
            <a:r>
              <a:rPr lang="en-PH" i="1" dirty="0" smtClean="0"/>
              <a:t>(small and scattered)</a:t>
            </a:r>
          </a:p>
          <a:p>
            <a:pPr marL="0" indent="0">
              <a:buFont typeface="Arial" pitchFamily="34" charset="0"/>
              <a:buChar char="•"/>
            </a:pPr>
            <a:endParaRPr lang="en-PH" i="1" dirty="0" smtClean="0"/>
          </a:p>
          <a:p>
            <a:pPr marL="0" indent="0"/>
            <a:r>
              <a:rPr lang="en-PH" b="1" dirty="0" smtClean="0"/>
              <a:t>Clean History</a:t>
            </a:r>
          </a:p>
          <a:p>
            <a:pPr marL="0" indent="0">
              <a:buFont typeface="Arial" pitchFamily="34" charset="0"/>
              <a:buChar char="•"/>
            </a:pPr>
            <a:r>
              <a:rPr lang="en-PH" b="1" dirty="0" smtClean="0"/>
              <a:t> </a:t>
            </a:r>
            <a:r>
              <a:rPr lang="en-PH" dirty="0" smtClean="0"/>
              <a:t>Clean / Readable History</a:t>
            </a:r>
          </a:p>
          <a:p>
            <a:pPr marL="0" indent="0">
              <a:buFont typeface="Arial" pitchFamily="34" charset="0"/>
              <a:buChar char="•"/>
            </a:pPr>
            <a:r>
              <a:rPr lang="en-PH" b="1" dirty="0" smtClean="0"/>
              <a:t> </a:t>
            </a:r>
            <a:r>
              <a:rPr lang="en-PH" dirty="0" smtClean="0"/>
              <a:t>Tells us a story of our project, hot it is evolved from day 1</a:t>
            </a:r>
          </a:p>
          <a:p>
            <a:pPr marL="0" indent="0">
              <a:buFont typeface="Arial" pitchFamily="34" charset="0"/>
              <a:buChar char="•"/>
            </a:pPr>
            <a:endParaRPr lang="en-PH" dirty="0" smtClean="0"/>
          </a:p>
          <a:p>
            <a:pPr marL="0" indent="0"/>
            <a:r>
              <a:rPr lang="en-PH" b="1" dirty="0" smtClean="0"/>
              <a:t>Tool</a:t>
            </a:r>
            <a:r>
              <a:rPr lang="en-PH" dirty="0" smtClean="0"/>
              <a:t>:</a:t>
            </a:r>
          </a:p>
          <a:p>
            <a:pPr marL="0" indent="0">
              <a:buFont typeface="Arial" pitchFamily="34" charset="0"/>
              <a:buChar char="•"/>
            </a:pPr>
            <a:r>
              <a:rPr lang="en-PH" dirty="0" smtClean="0"/>
              <a:t> Squash small </a:t>
            </a:r>
            <a:r>
              <a:rPr lang="en-PH" i="1" dirty="0" smtClean="0"/>
              <a:t>(unrelated commits)</a:t>
            </a:r>
            <a:r>
              <a:rPr lang="en-PH" dirty="0" smtClean="0"/>
              <a:t>, Split large commits, Reword commit messages</a:t>
            </a:r>
          </a:p>
          <a:p>
            <a:pPr marL="0" indent="0"/>
            <a:r>
              <a:rPr lang="en-PH" dirty="0" smtClean="0"/>
              <a:t>Drop unwanted commits, Modify commits</a:t>
            </a:r>
          </a:p>
          <a:p>
            <a:pPr marL="0" indent="0"/>
            <a:endParaRPr lang="en-PH" b="1" dirty="0" smtClean="0"/>
          </a:p>
          <a:p>
            <a:pPr lvl="1">
              <a:buFont typeface="Courier New" pitchFamily="49" charset="0"/>
              <a:buChar char="o"/>
            </a:pPr>
            <a:endParaRPr lang="en-PH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807122">
            <a:off x="5649475" y="860577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NOTE!</a:t>
            </a:r>
            <a:endParaRPr sz="4000"/>
          </a:p>
        </p:txBody>
      </p:sp>
      <p:sp>
        <p:nvSpPr>
          <p:cNvPr id="905" name="Google Shape;905;p32"/>
          <p:cNvSpPr txBox="1">
            <a:spLocks noGrp="1"/>
          </p:cNvSpPr>
          <p:nvPr>
            <p:ph type="body" idx="1"/>
          </p:nvPr>
        </p:nvSpPr>
        <p:spPr>
          <a:xfrm>
            <a:off x="714348" y="2786064"/>
            <a:ext cx="4000528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Rewriting history can be a dangerous operation, and you need to know what you are doing before touching the history.</a:t>
            </a:r>
            <a:endParaRPr/>
          </a:p>
        </p:txBody>
      </p:sp>
      <p:grpSp>
        <p:nvGrpSpPr>
          <p:cNvPr id="906" name="Google Shape;906;p32"/>
          <p:cNvGrpSpPr/>
          <p:nvPr/>
        </p:nvGrpSpPr>
        <p:grpSpPr>
          <a:xfrm rot="2556023">
            <a:off x="6280455" y="1142182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2"/>
          <p:cNvGrpSpPr/>
          <p:nvPr/>
        </p:nvGrpSpPr>
        <p:grpSpPr>
          <a:xfrm flipH="1">
            <a:off x="1273862" y="2089950"/>
            <a:ext cx="2383432" cy="176025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32"/>
          <p:cNvGrpSpPr/>
          <p:nvPr/>
        </p:nvGrpSpPr>
        <p:grpSpPr>
          <a:xfrm rot="674490">
            <a:off x="4321689" y="4071103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9" name="Google Shape;2009;p50"/>
          <p:cNvGrpSpPr/>
          <p:nvPr/>
        </p:nvGrpSpPr>
        <p:grpSpPr>
          <a:xfrm rot="-900145">
            <a:off x="567735" y="3271492"/>
            <a:ext cx="1346977" cy="1179420"/>
            <a:chOff x="2334325" y="3469775"/>
            <a:chExt cx="1136500" cy="995125"/>
          </a:xfrm>
        </p:grpSpPr>
        <p:sp>
          <p:nvSpPr>
            <p:cNvPr id="2010" name="Google Shape;2010;p50"/>
            <p:cNvSpPr/>
            <p:nvPr/>
          </p:nvSpPr>
          <p:spPr>
            <a:xfrm>
              <a:off x="2337450" y="3480425"/>
              <a:ext cx="1100925" cy="952600"/>
            </a:xfrm>
            <a:custGeom>
              <a:avLst/>
              <a:gdLst/>
              <a:ahLst/>
              <a:cxnLst/>
              <a:rect l="l" t="t" r="r" b="b"/>
              <a:pathLst>
                <a:path w="44037" h="38104" extrusionOk="0">
                  <a:moveTo>
                    <a:pt x="40703" y="0"/>
                  </a:moveTo>
                  <a:cubicBezTo>
                    <a:pt x="40678" y="0"/>
                    <a:pt x="40653" y="25"/>
                    <a:pt x="40603" y="25"/>
                  </a:cubicBezTo>
                  <a:cubicBezTo>
                    <a:pt x="33886" y="877"/>
                    <a:pt x="27069" y="1278"/>
                    <a:pt x="20302" y="1855"/>
                  </a:cubicBezTo>
                  <a:cubicBezTo>
                    <a:pt x="13585" y="2406"/>
                    <a:pt x="6868" y="3133"/>
                    <a:pt x="126" y="3434"/>
                  </a:cubicBezTo>
                  <a:cubicBezTo>
                    <a:pt x="1" y="9725"/>
                    <a:pt x="1079" y="15840"/>
                    <a:pt x="1279" y="22106"/>
                  </a:cubicBezTo>
                  <a:cubicBezTo>
                    <a:pt x="1379" y="25239"/>
                    <a:pt x="1329" y="28371"/>
                    <a:pt x="1279" y="31504"/>
                  </a:cubicBezTo>
                  <a:cubicBezTo>
                    <a:pt x="1229" y="33183"/>
                    <a:pt x="1003" y="35188"/>
                    <a:pt x="1906" y="36692"/>
                  </a:cubicBezTo>
                  <a:cubicBezTo>
                    <a:pt x="2463" y="37626"/>
                    <a:pt x="3364" y="38104"/>
                    <a:pt x="4290" y="38104"/>
                  </a:cubicBezTo>
                  <a:cubicBezTo>
                    <a:pt x="5154" y="38104"/>
                    <a:pt x="6040" y="37689"/>
                    <a:pt x="6693" y="36843"/>
                  </a:cubicBezTo>
                  <a:cubicBezTo>
                    <a:pt x="7319" y="36016"/>
                    <a:pt x="7570" y="34988"/>
                    <a:pt x="7820" y="34010"/>
                  </a:cubicBezTo>
                  <a:cubicBezTo>
                    <a:pt x="7851" y="33904"/>
                    <a:pt x="7936" y="33863"/>
                    <a:pt x="8021" y="33863"/>
                  </a:cubicBezTo>
                  <a:cubicBezTo>
                    <a:pt x="8076" y="33863"/>
                    <a:pt x="8132" y="33880"/>
                    <a:pt x="8171" y="33910"/>
                  </a:cubicBezTo>
                  <a:cubicBezTo>
                    <a:pt x="8188" y="33910"/>
                    <a:pt x="8216" y="33899"/>
                    <a:pt x="8247" y="33899"/>
                  </a:cubicBezTo>
                  <a:cubicBezTo>
                    <a:pt x="8263" y="33899"/>
                    <a:pt x="8280" y="33902"/>
                    <a:pt x="8297" y="33910"/>
                  </a:cubicBezTo>
                  <a:cubicBezTo>
                    <a:pt x="15223" y="35439"/>
                    <a:pt x="22419" y="35740"/>
                    <a:pt x="29615" y="35740"/>
                  </a:cubicBezTo>
                  <a:cubicBezTo>
                    <a:pt x="34276" y="35740"/>
                    <a:pt x="38937" y="35614"/>
                    <a:pt x="43525" y="35614"/>
                  </a:cubicBezTo>
                  <a:cubicBezTo>
                    <a:pt x="43696" y="35614"/>
                    <a:pt x="43866" y="35614"/>
                    <a:pt x="44036" y="35615"/>
                  </a:cubicBezTo>
                  <a:cubicBezTo>
                    <a:pt x="43811" y="29650"/>
                    <a:pt x="43560" y="23710"/>
                    <a:pt x="42984" y="17745"/>
                  </a:cubicBezTo>
                  <a:cubicBezTo>
                    <a:pt x="42407" y="11805"/>
                    <a:pt x="41304" y="5940"/>
                    <a:pt x="40703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0"/>
            <p:cNvSpPr/>
            <p:nvPr/>
          </p:nvSpPr>
          <p:spPr>
            <a:xfrm>
              <a:off x="2334325" y="3469775"/>
              <a:ext cx="1107175" cy="965775"/>
            </a:xfrm>
            <a:custGeom>
              <a:avLst/>
              <a:gdLst/>
              <a:ahLst/>
              <a:cxnLst/>
              <a:rect l="l" t="t" r="r" b="b"/>
              <a:pathLst>
                <a:path w="44287" h="38631" extrusionOk="0">
                  <a:moveTo>
                    <a:pt x="40651" y="682"/>
                  </a:moveTo>
                  <a:cubicBezTo>
                    <a:pt x="41257" y="6544"/>
                    <a:pt x="42339" y="12358"/>
                    <a:pt x="42908" y="18196"/>
                  </a:cubicBezTo>
                  <a:cubicBezTo>
                    <a:pt x="43209" y="21178"/>
                    <a:pt x="43409" y="24136"/>
                    <a:pt x="43585" y="27118"/>
                  </a:cubicBezTo>
                  <a:cubicBezTo>
                    <a:pt x="43685" y="28597"/>
                    <a:pt x="43760" y="30101"/>
                    <a:pt x="43810" y="31579"/>
                  </a:cubicBezTo>
                  <a:lnTo>
                    <a:pt x="43911" y="33810"/>
                  </a:lnTo>
                  <a:lnTo>
                    <a:pt x="43961" y="34938"/>
                  </a:lnTo>
                  <a:cubicBezTo>
                    <a:pt x="43961" y="35264"/>
                    <a:pt x="43986" y="35589"/>
                    <a:pt x="44036" y="35940"/>
                  </a:cubicBezTo>
                  <a:cubicBezTo>
                    <a:pt x="43309" y="35915"/>
                    <a:pt x="42632" y="35890"/>
                    <a:pt x="41906" y="35890"/>
                  </a:cubicBezTo>
                  <a:lnTo>
                    <a:pt x="39650" y="35915"/>
                  </a:lnTo>
                  <a:lnTo>
                    <a:pt x="35164" y="35965"/>
                  </a:lnTo>
                  <a:cubicBezTo>
                    <a:pt x="33514" y="35993"/>
                    <a:pt x="31871" y="36013"/>
                    <a:pt x="30228" y="36013"/>
                  </a:cubicBezTo>
                  <a:cubicBezTo>
                    <a:pt x="28876" y="36013"/>
                    <a:pt x="27524" y="35999"/>
                    <a:pt x="26166" y="35965"/>
                  </a:cubicBezTo>
                  <a:cubicBezTo>
                    <a:pt x="23159" y="35915"/>
                    <a:pt x="20176" y="35790"/>
                    <a:pt x="17194" y="35514"/>
                  </a:cubicBezTo>
                  <a:lnTo>
                    <a:pt x="14963" y="35264"/>
                  </a:lnTo>
                  <a:lnTo>
                    <a:pt x="12732" y="34963"/>
                  </a:lnTo>
                  <a:lnTo>
                    <a:pt x="10527" y="34587"/>
                  </a:lnTo>
                  <a:lnTo>
                    <a:pt x="9424" y="34361"/>
                  </a:lnTo>
                  <a:lnTo>
                    <a:pt x="8873" y="34261"/>
                  </a:lnTo>
                  <a:lnTo>
                    <a:pt x="8597" y="34211"/>
                  </a:lnTo>
                  <a:lnTo>
                    <a:pt x="8472" y="34186"/>
                  </a:lnTo>
                  <a:cubicBezTo>
                    <a:pt x="8434" y="34173"/>
                    <a:pt x="8390" y="34167"/>
                    <a:pt x="8350" y="34167"/>
                  </a:cubicBezTo>
                  <a:cubicBezTo>
                    <a:pt x="8335" y="34167"/>
                    <a:pt x="8321" y="34168"/>
                    <a:pt x="8307" y="34169"/>
                  </a:cubicBezTo>
                  <a:lnTo>
                    <a:pt x="8307" y="34169"/>
                  </a:lnTo>
                  <a:cubicBezTo>
                    <a:pt x="8259" y="34145"/>
                    <a:pt x="8207" y="34136"/>
                    <a:pt x="8146" y="34136"/>
                  </a:cubicBezTo>
                  <a:cubicBezTo>
                    <a:pt x="8046" y="34136"/>
                    <a:pt x="7920" y="34186"/>
                    <a:pt x="7870" y="34261"/>
                  </a:cubicBezTo>
                  <a:cubicBezTo>
                    <a:pt x="7845" y="34311"/>
                    <a:pt x="7820" y="34361"/>
                    <a:pt x="7795" y="34386"/>
                  </a:cubicBezTo>
                  <a:lnTo>
                    <a:pt x="7795" y="34487"/>
                  </a:lnTo>
                  <a:lnTo>
                    <a:pt x="7745" y="34637"/>
                  </a:lnTo>
                  <a:lnTo>
                    <a:pt x="7570" y="35264"/>
                  </a:lnTo>
                  <a:cubicBezTo>
                    <a:pt x="7444" y="35690"/>
                    <a:pt x="7319" y="36116"/>
                    <a:pt x="7118" y="36492"/>
                  </a:cubicBezTo>
                  <a:cubicBezTo>
                    <a:pt x="6767" y="37269"/>
                    <a:pt x="6141" y="37945"/>
                    <a:pt x="5339" y="38246"/>
                  </a:cubicBezTo>
                  <a:cubicBezTo>
                    <a:pt x="5051" y="38363"/>
                    <a:pt x="4744" y="38419"/>
                    <a:pt x="4437" y="38419"/>
                  </a:cubicBezTo>
                  <a:cubicBezTo>
                    <a:pt x="3889" y="38419"/>
                    <a:pt x="3342" y="38241"/>
                    <a:pt x="2908" y="37920"/>
                  </a:cubicBezTo>
                  <a:cubicBezTo>
                    <a:pt x="2206" y="37419"/>
                    <a:pt x="1805" y="36592"/>
                    <a:pt x="1630" y="35740"/>
                  </a:cubicBezTo>
                  <a:cubicBezTo>
                    <a:pt x="1454" y="34888"/>
                    <a:pt x="1454" y="34010"/>
                    <a:pt x="1479" y="33108"/>
                  </a:cubicBezTo>
                  <a:cubicBezTo>
                    <a:pt x="1504" y="32231"/>
                    <a:pt x="1529" y="31329"/>
                    <a:pt x="1554" y="30451"/>
                  </a:cubicBezTo>
                  <a:cubicBezTo>
                    <a:pt x="1579" y="28672"/>
                    <a:pt x="1605" y="26893"/>
                    <a:pt x="1605" y="25113"/>
                  </a:cubicBezTo>
                  <a:cubicBezTo>
                    <a:pt x="1579" y="23359"/>
                    <a:pt x="1554" y="21579"/>
                    <a:pt x="1429" y="19800"/>
                  </a:cubicBezTo>
                  <a:cubicBezTo>
                    <a:pt x="1304" y="18020"/>
                    <a:pt x="1153" y="16241"/>
                    <a:pt x="978" y="14487"/>
                  </a:cubicBezTo>
                  <a:cubicBezTo>
                    <a:pt x="657" y="11001"/>
                    <a:pt x="360" y="7515"/>
                    <a:pt x="424" y="4029"/>
                  </a:cubicBezTo>
                  <a:lnTo>
                    <a:pt x="424" y="4029"/>
                  </a:lnTo>
                  <a:cubicBezTo>
                    <a:pt x="7166" y="3724"/>
                    <a:pt x="13859" y="3004"/>
                    <a:pt x="20577" y="2456"/>
                  </a:cubicBezTo>
                  <a:lnTo>
                    <a:pt x="30728" y="1654"/>
                  </a:lnTo>
                  <a:cubicBezTo>
                    <a:pt x="32407" y="1529"/>
                    <a:pt x="34111" y="1379"/>
                    <a:pt x="35790" y="1203"/>
                  </a:cubicBezTo>
                  <a:lnTo>
                    <a:pt x="38347" y="953"/>
                  </a:lnTo>
                  <a:lnTo>
                    <a:pt x="39600" y="802"/>
                  </a:lnTo>
                  <a:lnTo>
                    <a:pt x="40226" y="727"/>
                  </a:lnTo>
                  <a:lnTo>
                    <a:pt x="40552" y="702"/>
                  </a:lnTo>
                  <a:cubicBezTo>
                    <a:pt x="40586" y="693"/>
                    <a:pt x="40617" y="688"/>
                    <a:pt x="40651" y="682"/>
                  </a:cubicBezTo>
                  <a:close/>
                  <a:moveTo>
                    <a:pt x="41003" y="0"/>
                  </a:moveTo>
                  <a:lnTo>
                    <a:pt x="40753" y="226"/>
                  </a:lnTo>
                  <a:cubicBezTo>
                    <a:pt x="40728" y="251"/>
                    <a:pt x="40602" y="276"/>
                    <a:pt x="40502" y="276"/>
                  </a:cubicBezTo>
                  <a:lnTo>
                    <a:pt x="40176" y="326"/>
                  </a:lnTo>
                  <a:lnTo>
                    <a:pt x="39550" y="401"/>
                  </a:lnTo>
                  <a:lnTo>
                    <a:pt x="38296" y="552"/>
                  </a:lnTo>
                  <a:lnTo>
                    <a:pt x="35765" y="802"/>
                  </a:lnTo>
                  <a:cubicBezTo>
                    <a:pt x="34086" y="978"/>
                    <a:pt x="32382" y="1128"/>
                    <a:pt x="30702" y="1253"/>
                  </a:cubicBezTo>
                  <a:lnTo>
                    <a:pt x="20552" y="2080"/>
                  </a:lnTo>
                  <a:cubicBezTo>
                    <a:pt x="13785" y="2657"/>
                    <a:pt x="7018" y="3359"/>
                    <a:pt x="251" y="3684"/>
                  </a:cubicBezTo>
                  <a:lnTo>
                    <a:pt x="101" y="3710"/>
                  </a:lnTo>
                  <a:lnTo>
                    <a:pt x="101" y="3860"/>
                  </a:lnTo>
                  <a:cubicBezTo>
                    <a:pt x="1" y="7419"/>
                    <a:pt x="326" y="10978"/>
                    <a:pt x="652" y="14512"/>
                  </a:cubicBezTo>
                  <a:cubicBezTo>
                    <a:pt x="978" y="18045"/>
                    <a:pt x="1279" y="21579"/>
                    <a:pt x="1304" y="25138"/>
                  </a:cubicBezTo>
                  <a:cubicBezTo>
                    <a:pt x="1329" y="26893"/>
                    <a:pt x="1304" y="28672"/>
                    <a:pt x="1279" y="30451"/>
                  </a:cubicBezTo>
                  <a:cubicBezTo>
                    <a:pt x="1279" y="31329"/>
                    <a:pt x="1279" y="32231"/>
                    <a:pt x="1229" y="33108"/>
                  </a:cubicBezTo>
                  <a:cubicBezTo>
                    <a:pt x="1204" y="34010"/>
                    <a:pt x="1204" y="34913"/>
                    <a:pt x="1404" y="35790"/>
                  </a:cubicBezTo>
                  <a:cubicBezTo>
                    <a:pt x="1579" y="36667"/>
                    <a:pt x="2031" y="37544"/>
                    <a:pt x="2783" y="38096"/>
                  </a:cubicBezTo>
                  <a:cubicBezTo>
                    <a:pt x="3253" y="38452"/>
                    <a:pt x="3849" y="38631"/>
                    <a:pt x="4449" y="38631"/>
                  </a:cubicBezTo>
                  <a:cubicBezTo>
                    <a:pt x="4776" y="38631"/>
                    <a:pt x="5105" y="38578"/>
                    <a:pt x="5414" y="38472"/>
                  </a:cubicBezTo>
                  <a:cubicBezTo>
                    <a:pt x="6291" y="38146"/>
                    <a:pt x="6968" y="37419"/>
                    <a:pt x="7369" y="36617"/>
                  </a:cubicBezTo>
                  <a:cubicBezTo>
                    <a:pt x="7570" y="36216"/>
                    <a:pt x="7720" y="35790"/>
                    <a:pt x="7870" y="35364"/>
                  </a:cubicBezTo>
                  <a:lnTo>
                    <a:pt x="8046" y="34712"/>
                  </a:lnTo>
                  <a:lnTo>
                    <a:pt x="8096" y="34562"/>
                  </a:lnTo>
                  <a:lnTo>
                    <a:pt x="8121" y="34487"/>
                  </a:lnTo>
                  <a:cubicBezTo>
                    <a:pt x="8121" y="34462"/>
                    <a:pt x="8121" y="34462"/>
                    <a:pt x="8121" y="34462"/>
                  </a:cubicBezTo>
                  <a:cubicBezTo>
                    <a:pt x="8121" y="34462"/>
                    <a:pt x="8132" y="34450"/>
                    <a:pt x="8154" y="34450"/>
                  </a:cubicBezTo>
                  <a:cubicBezTo>
                    <a:pt x="8165" y="34450"/>
                    <a:pt x="8179" y="34453"/>
                    <a:pt x="8196" y="34462"/>
                  </a:cubicBezTo>
                  <a:lnTo>
                    <a:pt x="8246" y="34537"/>
                  </a:lnTo>
                  <a:lnTo>
                    <a:pt x="8346" y="34512"/>
                  </a:lnTo>
                  <a:cubicBezTo>
                    <a:pt x="8372" y="34487"/>
                    <a:pt x="8372" y="34487"/>
                    <a:pt x="8397" y="34487"/>
                  </a:cubicBezTo>
                  <a:lnTo>
                    <a:pt x="8547" y="34512"/>
                  </a:lnTo>
                  <a:lnTo>
                    <a:pt x="8798" y="34587"/>
                  </a:lnTo>
                  <a:lnTo>
                    <a:pt x="9349" y="34687"/>
                  </a:lnTo>
                  <a:lnTo>
                    <a:pt x="10477" y="34913"/>
                  </a:lnTo>
                  <a:lnTo>
                    <a:pt x="12682" y="35289"/>
                  </a:lnTo>
                  <a:lnTo>
                    <a:pt x="14913" y="35589"/>
                  </a:lnTo>
                  <a:lnTo>
                    <a:pt x="17169" y="35840"/>
                  </a:lnTo>
                  <a:cubicBezTo>
                    <a:pt x="20151" y="36116"/>
                    <a:pt x="23159" y="36266"/>
                    <a:pt x="26166" y="36316"/>
                  </a:cubicBezTo>
                  <a:cubicBezTo>
                    <a:pt x="27315" y="36335"/>
                    <a:pt x="28460" y="36344"/>
                    <a:pt x="29604" y="36344"/>
                  </a:cubicBezTo>
                  <a:cubicBezTo>
                    <a:pt x="31456" y="36344"/>
                    <a:pt x="33305" y="36322"/>
                    <a:pt x="35164" y="36291"/>
                  </a:cubicBezTo>
                  <a:lnTo>
                    <a:pt x="39650" y="36241"/>
                  </a:lnTo>
                  <a:lnTo>
                    <a:pt x="41906" y="36216"/>
                  </a:lnTo>
                  <a:cubicBezTo>
                    <a:pt x="42682" y="36216"/>
                    <a:pt x="43510" y="36191"/>
                    <a:pt x="44261" y="36166"/>
                  </a:cubicBezTo>
                  <a:cubicBezTo>
                    <a:pt x="44286" y="35765"/>
                    <a:pt x="44286" y="35339"/>
                    <a:pt x="44286" y="34938"/>
                  </a:cubicBezTo>
                  <a:lnTo>
                    <a:pt x="44236" y="33810"/>
                  </a:lnTo>
                  <a:lnTo>
                    <a:pt x="44161" y="31579"/>
                  </a:lnTo>
                  <a:cubicBezTo>
                    <a:pt x="44086" y="30076"/>
                    <a:pt x="44011" y="28597"/>
                    <a:pt x="43936" y="27093"/>
                  </a:cubicBezTo>
                  <a:cubicBezTo>
                    <a:pt x="43785" y="24111"/>
                    <a:pt x="43560" y="21128"/>
                    <a:pt x="43284" y="18171"/>
                  </a:cubicBezTo>
                  <a:cubicBezTo>
                    <a:pt x="42733" y="12206"/>
                    <a:pt x="41630" y="6341"/>
                    <a:pt x="41053" y="401"/>
                  </a:cubicBezTo>
                  <a:lnTo>
                    <a:pt x="410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0"/>
            <p:cNvSpPr/>
            <p:nvPr/>
          </p:nvSpPr>
          <p:spPr>
            <a:xfrm>
              <a:off x="2402775" y="3617550"/>
              <a:ext cx="865425" cy="115450"/>
            </a:xfrm>
            <a:custGeom>
              <a:avLst/>
              <a:gdLst/>
              <a:ahLst/>
              <a:cxnLst/>
              <a:rect l="l" t="t" r="r" b="b"/>
              <a:pathLst>
                <a:path w="34617" h="4618" extrusionOk="0">
                  <a:moveTo>
                    <a:pt x="34249" y="0"/>
                  </a:moveTo>
                  <a:cubicBezTo>
                    <a:pt x="34235" y="0"/>
                    <a:pt x="34220" y="2"/>
                    <a:pt x="34205" y="4"/>
                  </a:cubicBezTo>
                  <a:cubicBezTo>
                    <a:pt x="28240" y="806"/>
                    <a:pt x="22275" y="1633"/>
                    <a:pt x="16285" y="2385"/>
                  </a:cubicBezTo>
                  <a:cubicBezTo>
                    <a:pt x="10897" y="3062"/>
                    <a:pt x="5458" y="3513"/>
                    <a:pt x="95" y="4415"/>
                  </a:cubicBezTo>
                  <a:cubicBezTo>
                    <a:pt x="0" y="4439"/>
                    <a:pt x="17" y="4618"/>
                    <a:pt x="103" y="4618"/>
                  </a:cubicBezTo>
                  <a:cubicBezTo>
                    <a:pt x="108" y="4618"/>
                    <a:pt x="114" y="4617"/>
                    <a:pt x="120" y="4616"/>
                  </a:cubicBezTo>
                  <a:cubicBezTo>
                    <a:pt x="11523" y="4089"/>
                    <a:pt x="23052" y="2159"/>
                    <a:pt x="34330" y="480"/>
                  </a:cubicBezTo>
                  <a:cubicBezTo>
                    <a:pt x="34616" y="433"/>
                    <a:pt x="34517" y="0"/>
                    <a:pt x="34249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0"/>
            <p:cNvSpPr/>
            <p:nvPr/>
          </p:nvSpPr>
          <p:spPr>
            <a:xfrm>
              <a:off x="2447100" y="4330675"/>
              <a:ext cx="1019450" cy="130975"/>
            </a:xfrm>
            <a:custGeom>
              <a:avLst/>
              <a:gdLst/>
              <a:ahLst/>
              <a:cxnLst/>
              <a:rect l="l" t="t" r="r" b="b"/>
              <a:pathLst>
                <a:path w="40778" h="5239" extrusionOk="0">
                  <a:moveTo>
                    <a:pt x="3434" y="0"/>
                  </a:moveTo>
                  <a:cubicBezTo>
                    <a:pt x="3134" y="1529"/>
                    <a:pt x="2632" y="3509"/>
                    <a:pt x="1" y="4086"/>
                  </a:cubicBezTo>
                  <a:cubicBezTo>
                    <a:pt x="5916" y="4412"/>
                    <a:pt x="13209" y="5239"/>
                    <a:pt x="19149" y="5239"/>
                  </a:cubicBezTo>
                  <a:cubicBezTo>
                    <a:pt x="22432" y="5239"/>
                    <a:pt x="25690" y="5138"/>
                    <a:pt x="28973" y="4963"/>
                  </a:cubicBezTo>
                  <a:cubicBezTo>
                    <a:pt x="31931" y="4787"/>
                    <a:pt x="39374" y="4136"/>
                    <a:pt x="40728" y="1053"/>
                  </a:cubicBezTo>
                  <a:cubicBezTo>
                    <a:pt x="40728" y="1028"/>
                    <a:pt x="40753" y="1003"/>
                    <a:pt x="40778" y="978"/>
                  </a:cubicBezTo>
                  <a:cubicBezTo>
                    <a:pt x="35097" y="978"/>
                    <a:pt x="29179" y="1216"/>
                    <a:pt x="23445" y="1216"/>
                  </a:cubicBezTo>
                  <a:cubicBezTo>
                    <a:pt x="22728" y="1216"/>
                    <a:pt x="22014" y="1212"/>
                    <a:pt x="21304" y="1203"/>
                  </a:cubicBezTo>
                  <a:cubicBezTo>
                    <a:pt x="20561" y="1197"/>
                    <a:pt x="19846" y="1196"/>
                    <a:pt x="19147" y="1196"/>
                  </a:cubicBezTo>
                  <a:cubicBezTo>
                    <a:pt x="18790" y="1196"/>
                    <a:pt x="18438" y="1196"/>
                    <a:pt x="18088" y="1196"/>
                  </a:cubicBezTo>
                  <a:cubicBezTo>
                    <a:pt x="13767" y="1196"/>
                    <a:pt x="9865" y="1153"/>
                    <a:pt x="3434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0"/>
            <p:cNvSpPr/>
            <p:nvPr/>
          </p:nvSpPr>
          <p:spPr>
            <a:xfrm>
              <a:off x="2442725" y="4326300"/>
              <a:ext cx="1028100" cy="138600"/>
            </a:xfrm>
            <a:custGeom>
              <a:avLst/>
              <a:gdLst/>
              <a:ahLst/>
              <a:cxnLst/>
              <a:rect l="l" t="t" r="r" b="b"/>
              <a:pathLst>
                <a:path w="41124" h="5544" extrusionOk="0">
                  <a:moveTo>
                    <a:pt x="3755" y="381"/>
                  </a:moveTo>
                  <a:cubicBezTo>
                    <a:pt x="6782" y="917"/>
                    <a:pt x="9832" y="1306"/>
                    <a:pt x="12883" y="1454"/>
                  </a:cubicBezTo>
                  <a:cubicBezTo>
                    <a:pt x="16016" y="1629"/>
                    <a:pt x="19123" y="1554"/>
                    <a:pt x="22256" y="1604"/>
                  </a:cubicBezTo>
                  <a:cubicBezTo>
                    <a:pt x="25364" y="1604"/>
                    <a:pt x="28497" y="1529"/>
                    <a:pt x="31605" y="1454"/>
                  </a:cubicBezTo>
                  <a:lnTo>
                    <a:pt x="36266" y="1353"/>
                  </a:lnTo>
                  <a:lnTo>
                    <a:pt x="38622" y="1328"/>
                  </a:lnTo>
                  <a:lnTo>
                    <a:pt x="39775" y="1303"/>
                  </a:lnTo>
                  <a:cubicBezTo>
                    <a:pt x="39824" y="1307"/>
                    <a:pt x="39872" y="1308"/>
                    <a:pt x="39919" y="1308"/>
                  </a:cubicBezTo>
                  <a:cubicBezTo>
                    <a:pt x="40187" y="1308"/>
                    <a:pt x="40435" y="1259"/>
                    <a:pt x="40724" y="1234"/>
                  </a:cubicBezTo>
                  <a:lnTo>
                    <a:pt x="40724" y="1234"/>
                  </a:lnTo>
                  <a:lnTo>
                    <a:pt x="40652" y="1353"/>
                  </a:lnTo>
                  <a:cubicBezTo>
                    <a:pt x="40602" y="1454"/>
                    <a:pt x="40527" y="1529"/>
                    <a:pt x="40477" y="1629"/>
                  </a:cubicBezTo>
                  <a:cubicBezTo>
                    <a:pt x="40352" y="1780"/>
                    <a:pt x="40226" y="1930"/>
                    <a:pt x="40076" y="2080"/>
                  </a:cubicBezTo>
                  <a:cubicBezTo>
                    <a:pt x="39775" y="2381"/>
                    <a:pt x="39424" y="2632"/>
                    <a:pt x="39048" y="2832"/>
                  </a:cubicBezTo>
                  <a:cubicBezTo>
                    <a:pt x="38321" y="3258"/>
                    <a:pt x="37494" y="3559"/>
                    <a:pt x="36667" y="3810"/>
                  </a:cubicBezTo>
                  <a:cubicBezTo>
                    <a:pt x="35013" y="4311"/>
                    <a:pt x="33284" y="4587"/>
                    <a:pt x="31554" y="4762"/>
                  </a:cubicBezTo>
                  <a:cubicBezTo>
                    <a:pt x="28096" y="5113"/>
                    <a:pt x="24587" y="5138"/>
                    <a:pt x="21103" y="5263"/>
                  </a:cubicBezTo>
                  <a:cubicBezTo>
                    <a:pt x="20464" y="5286"/>
                    <a:pt x="19824" y="5297"/>
                    <a:pt x="19183" y="5297"/>
                  </a:cubicBezTo>
                  <a:cubicBezTo>
                    <a:pt x="16333" y="5297"/>
                    <a:pt x="13476" y="5092"/>
                    <a:pt x="10652" y="4887"/>
                  </a:cubicBezTo>
                  <a:cubicBezTo>
                    <a:pt x="7482" y="4636"/>
                    <a:pt x="4311" y="4344"/>
                    <a:pt x="1122" y="4142"/>
                  </a:cubicBezTo>
                  <a:lnTo>
                    <a:pt x="1122" y="4142"/>
                  </a:lnTo>
                  <a:cubicBezTo>
                    <a:pt x="1284" y="4075"/>
                    <a:pt x="1444" y="3999"/>
                    <a:pt x="1604" y="3910"/>
                  </a:cubicBezTo>
                  <a:cubicBezTo>
                    <a:pt x="2030" y="3659"/>
                    <a:pt x="2431" y="3333"/>
                    <a:pt x="2732" y="2932"/>
                  </a:cubicBezTo>
                  <a:cubicBezTo>
                    <a:pt x="3324" y="2175"/>
                    <a:pt x="3580" y="1261"/>
                    <a:pt x="3755" y="381"/>
                  </a:cubicBezTo>
                  <a:close/>
                  <a:moveTo>
                    <a:pt x="3660" y="0"/>
                  </a:moveTo>
                  <a:cubicBezTo>
                    <a:pt x="3559" y="0"/>
                    <a:pt x="3459" y="50"/>
                    <a:pt x="3434" y="150"/>
                  </a:cubicBezTo>
                  <a:cubicBezTo>
                    <a:pt x="3259" y="1078"/>
                    <a:pt x="3008" y="2005"/>
                    <a:pt x="2457" y="2732"/>
                  </a:cubicBezTo>
                  <a:cubicBezTo>
                    <a:pt x="2181" y="3083"/>
                    <a:pt x="1830" y="3384"/>
                    <a:pt x="1429" y="3609"/>
                  </a:cubicBezTo>
                  <a:cubicBezTo>
                    <a:pt x="1028" y="3835"/>
                    <a:pt x="577" y="3985"/>
                    <a:pt x="126" y="4085"/>
                  </a:cubicBezTo>
                  <a:cubicBezTo>
                    <a:pt x="51" y="4110"/>
                    <a:pt x="0" y="4160"/>
                    <a:pt x="0" y="4261"/>
                  </a:cubicBezTo>
                  <a:cubicBezTo>
                    <a:pt x="0" y="4336"/>
                    <a:pt x="76" y="4436"/>
                    <a:pt x="176" y="4436"/>
                  </a:cubicBezTo>
                  <a:cubicBezTo>
                    <a:pt x="3660" y="4612"/>
                    <a:pt x="7118" y="4937"/>
                    <a:pt x="10627" y="5163"/>
                  </a:cubicBezTo>
                  <a:cubicBezTo>
                    <a:pt x="12356" y="5288"/>
                    <a:pt x="14111" y="5389"/>
                    <a:pt x="15865" y="5464"/>
                  </a:cubicBezTo>
                  <a:cubicBezTo>
                    <a:pt x="17594" y="5539"/>
                    <a:pt x="19349" y="5514"/>
                    <a:pt x="21103" y="5539"/>
                  </a:cubicBezTo>
                  <a:cubicBezTo>
                    <a:pt x="21343" y="5542"/>
                    <a:pt x="21583" y="5544"/>
                    <a:pt x="21823" y="5544"/>
                  </a:cubicBezTo>
                  <a:cubicBezTo>
                    <a:pt x="23337" y="5544"/>
                    <a:pt x="24848" y="5482"/>
                    <a:pt x="26341" y="5439"/>
                  </a:cubicBezTo>
                  <a:cubicBezTo>
                    <a:pt x="28096" y="5363"/>
                    <a:pt x="29850" y="5313"/>
                    <a:pt x="31605" y="5113"/>
                  </a:cubicBezTo>
                  <a:cubicBezTo>
                    <a:pt x="33334" y="4937"/>
                    <a:pt x="35088" y="4662"/>
                    <a:pt x="36768" y="4160"/>
                  </a:cubicBezTo>
                  <a:cubicBezTo>
                    <a:pt x="37620" y="3885"/>
                    <a:pt x="38447" y="3584"/>
                    <a:pt x="39224" y="3133"/>
                  </a:cubicBezTo>
                  <a:cubicBezTo>
                    <a:pt x="39600" y="2907"/>
                    <a:pt x="39976" y="2632"/>
                    <a:pt x="40301" y="2331"/>
                  </a:cubicBezTo>
                  <a:cubicBezTo>
                    <a:pt x="40477" y="2155"/>
                    <a:pt x="40627" y="2005"/>
                    <a:pt x="40753" y="1805"/>
                  </a:cubicBezTo>
                  <a:cubicBezTo>
                    <a:pt x="40803" y="1704"/>
                    <a:pt x="40878" y="1629"/>
                    <a:pt x="40928" y="1504"/>
                  </a:cubicBezTo>
                  <a:lnTo>
                    <a:pt x="41003" y="1353"/>
                  </a:lnTo>
                  <a:lnTo>
                    <a:pt x="41053" y="1278"/>
                  </a:lnTo>
                  <a:lnTo>
                    <a:pt x="41078" y="1254"/>
                  </a:lnTo>
                  <a:lnTo>
                    <a:pt x="41078" y="1254"/>
                  </a:lnTo>
                  <a:cubicBezTo>
                    <a:pt x="41069" y="1262"/>
                    <a:pt x="41065" y="1266"/>
                    <a:pt x="41064" y="1266"/>
                  </a:cubicBezTo>
                  <a:cubicBezTo>
                    <a:pt x="41060" y="1266"/>
                    <a:pt x="41124" y="1180"/>
                    <a:pt x="41103" y="1078"/>
                  </a:cubicBezTo>
                  <a:cubicBezTo>
                    <a:pt x="41016" y="1067"/>
                    <a:pt x="40925" y="1056"/>
                    <a:pt x="40831" y="1045"/>
                  </a:cubicBezTo>
                  <a:lnTo>
                    <a:pt x="40831" y="1045"/>
                  </a:lnTo>
                  <a:cubicBezTo>
                    <a:pt x="40830" y="1047"/>
                    <a:pt x="40829" y="1050"/>
                    <a:pt x="40828" y="1053"/>
                  </a:cubicBezTo>
                  <a:lnTo>
                    <a:pt x="40818" y="1053"/>
                  </a:lnTo>
                  <a:cubicBezTo>
                    <a:pt x="40820" y="1049"/>
                    <a:pt x="40822" y="1047"/>
                    <a:pt x="40824" y="1045"/>
                  </a:cubicBezTo>
                  <a:lnTo>
                    <a:pt x="40824" y="1045"/>
                  </a:lnTo>
                  <a:cubicBezTo>
                    <a:pt x="40826" y="1045"/>
                    <a:pt x="40829" y="1045"/>
                    <a:pt x="40831" y="1045"/>
                  </a:cubicBezTo>
                  <a:lnTo>
                    <a:pt x="40831" y="1045"/>
                  </a:lnTo>
                  <a:cubicBezTo>
                    <a:pt x="40832" y="1041"/>
                    <a:pt x="40832" y="1039"/>
                    <a:pt x="40831" y="1039"/>
                  </a:cubicBezTo>
                  <a:lnTo>
                    <a:pt x="40831" y="1039"/>
                  </a:lnTo>
                  <a:cubicBezTo>
                    <a:pt x="40829" y="1039"/>
                    <a:pt x="40827" y="1041"/>
                    <a:pt x="40824" y="1045"/>
                  </a:cubicBezTo>
                  <a:lnTo>
                    <a:pt x="40824" y="1045"/>
                  </a:lnTo>
                  <a:cubicBezTo>
                    <a:pt x="40490" y="1008"/>
                    <a:pt x="40125" y="977"/>
                    <a:pt x="39775" y="977"/>
                  </a:cubicBezTo>
                  <a:lnTo>
                    <a:pt x="38597" y="1003"/>
                  </a:lnTo>
                  <a:lnTo>
                    <a:pt x="36266" y="1028"/>
                  </a:lnTo>
                  <a:lnTo>
                    <a:pt x="31605" y="1103"/>
                  </a:lnTo>
                  <a:cubicBezTo>
                    <a:pt x="29047" y="1144"/>
                    <a:pt x="26505" y="1185"/>
                    <a:pt x="23967" y="1185"/>
                  </a:cubicBezTo>
                  <a:cubicBezTo>
                    <a:pt x="23397" y="1185"/>
                    <a:pt x="22826" y="1183"/>
                    <a:pt x="22256" y="1178"/>
                  </a:cubicBezTo>
                  <a:cubicBezTo>
                    <a:pt x="21710" y="1174"/>
                    <a:pt x="21164" y="1172"/>
                    <a:pt x="20619" y="1172"/>
                  </a:cubicBezTo>
                  <a:cubicBezTo>
                    <a:pt x="19786" y="1172"/>
                    <a:pt x="18955" y="1175"/>
                    <a:pt x="18125" y="1175"/>
                  </a:cubicBezTo>
                  <a:cubicBezTo>
                    <a:pt x="16383" y="1175"/>
                    <a:pt x="14645" y="1162"/>
                    <a:pt x="12908" y="1078"/>
                  </a:cubicBezTo>
                  <a:cubicBezTo>
                    <a:pt x="9800" y="927"/>
                    <a:pt x="6717" y="551"/>
                    <a:pt x="36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5" name="Google Shape;2015;p50"/>
          <p:cNvGrpSpPr/>
          <p:nvPr/>
        </p:nvGrpSpPr>
        <p:grpSpPr>
          <a:xfrm flipH="1">
            <a:off x="3000359" y="2357436"/>
            <a:ext cx="4050085" cy="142876"/>
            <a:chOff x="4345425" y="2175475"/>
            <a:chExt cx="800750" cy="176025"/>
          </a:xfrm>
        </p:grpSpPr>
        <p:sp>
          <p:nvSpPr>
            <p:cNvPr id="2016" name="Google Shape;2016;p5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8" name="Google Shape;2018;p50"/>
          <p:cNvSpPr txBox="1">
            <a:spLocks noGrp="1"/>
          </p:cNvSpPr>
          <p:nvPr>
            <p:ph type="body" idx="1"/>
          </p:nvPr>
        </p:nvSpPr>
        <p:spPr>
          <a:xfrm>
            <a:off x="3786182" y="2857502"/>
            <a:ext cx="2790644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  <a:buNone/>
            </a:pPr>
            <a:r>
              <a:rPr lang="en-PH" dirty="0" smtClean="0"/>
              <a:t>Don’t rewrite public history</a:t>
            </a:r>
            <a:endParaRPr/>
          </a:p>
        </p:txBody>
      </p:sp>
      <p:grpSp>
        <p:nvGrpSpPr>
          <p:cNvPr id="2019" name="Google Shape;2019;p50"/>
          <p:cNvGrpSpPr/>
          <p:nvPr/>
        </p:nvGrpSpPr>
        <p:grpSpPr>
          <a:xfrm rot="-1220272">
            <a:off x="1050380" y="3614997"/>
            <a:ext cx="427145" cy="632034"/>
            <a:chOff x="2320725" y="552300"/>
            <a:chExt cx="596450" cy="882550"/>
          </a:xfrm>
        </p:grpSpPr>
        <p:sp>
          <p:nvSpPr>
            <p:cNvPr id="2020" name="Google Shape;2020;p50"/>
            <p:cNvSpPr/>
            <p:nvPr/>
          </p:nvSpPr>
          <p:spPr>
            <a:xfrm>
              <a:off x="2745500" y="900325"/>
              <a:ext cx="30975" cy="188925"/>
            </a:xfrm>
            <a:custGeom>
              <a:avLst/>
              <a:gdLst/>
              <a:ahLst/>
              <a:cxnLst/>
              <a:rect l="l" t="t" r="r" b="b"/>
              <a:pathLst>
                <a:path w="1239" h="7557" extrusionOk="0">
                  <a:moveTo>
                    <a:pt x="777" y="1"/>
                  </a:moveTo>
                  <a:cubicBezTo>
                    <a:pt x="588" y="1"/>
                    <a:pt x="485" y="189"/>
                    <a:pt x="440" y="550"/>
                  </a:cubicBezTo>
                  <a:cubicBezTo>
                    <a:pt x="408" y="926"/>
                    <a:pt x="393" y="1177"/>
                    <a:pt x="377" y="1303"/>
                  </a:cubicBezTo>
                  <a:lnTo>
                    <a:pt x="1" y="4547"/>
                  </a:lnTo>
                  <a:cubicBezTo>
                    <a:pt x="32" y="5394"/>
                    <a:pt x="48" y="5879"/>
                    <a:pt x="63" y="6052"/>
                  </a:cubicBezTo>
                  <a:cubicBezTo>
                    <a:pt x="95" y="6616"/>
                    <a:pt x="251" y="7086"/>
                    <a:pt x="534" y="7463"/>
                  </a:cubicBezTo>
                  <a:cubicBezTo>
                    <a:pt x="612" y="7463"/>
                    <a:pt x="675" y="7510"/>
                    <a:pt x="753" y="7557"/>
                  </a:cubicBezTo>
                  <a:lnTo>
                    <a:pt x="878" y="7416"/>
                  </a:lnTo>
                  <a:lnTo>
                    <a:pt x="878" y="6961"/>
                  </a:lnTo>
                  <a:cubicBezTo>
                    <a:pt x="847" y="6914"/>
                    <a:pt x="831" y="6867"/>
                    <a:pt x="831" y="6836"/>
                  </a:cubicBezTo>
                  <a:cubicBezTo>
                    <a:pt x="831" y="6836"/>
                    <a:pt x="831" y="6820"/>
                    <a:pt x="831" y="6804"/>
                  </a:cubicBezTo>
                  <a:cubicBezTo>
                    <a:pt x="831" y="6679"/>
                    <a:pt x="816" y="6334"/>
                    <a:pt x="769" y="5770"/>
                  </a:cubicBezTo>
                  <a:cubicBezTo>
                    <a:pt x="753" y="5331"/>
                    <a:pt x="737" y="5002"/>
                    <a:pt x="722" y="4751"/>
                  </a:cubicBezTo>
                  <a:lnTo>
                    <a:pt x="1239" y="832"/>
                  </a:lnTo>
                  <a:cubicBezTo>
                    <a:pt x="1145" y="488"/>
                    <a:pt x="1082" y="252"/>
                    <a:pt x="1020" y="111"/>
                  </a:cubicBezTo>
                  <a:cubicBezTo>
                    <a:pt x="941" y="33"/>
                    <a:pt x="878" y="2"/>
                    <a:pt x="800" y="2"/>
                  </a:cubicBezTo>
                  <a:cubicBezTo>
                    <a:pt x="792" y="1"/>
                    <a:pt x="785" y="1"/>
                    <a:pt x="777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0"/>
            <p:cNvSpPr/>
            <p:nvPr/>
          </p:nvSpPr>
          <p:spPr>
            <a:xfrm>
              <a:off x="2531150" y="912900"/>
              <a:ext cx="136400" cy="211225"/>
            </a:xfrm>
            <a:custGeom>
              <a:avLst/>
              <a:gdLst/>
              <a:ahLst/>
              <a:cxnLst/>
              <a:rect l="l" t="t" r="r" b="b"/>
              <a:pathLst>
                <a:path w="5456" h="8449" extrusionOk="0">
                  <a:moveTo>
                    <a:pt x="3841" y="0"/>
                  </a:moveTo>
                  <a:cubicBezTo>
                    <a:pt x="3496" y="0"/>
                    <a:pt x="3057" y="94"/>
                    <a:pt x="2556" y="298"/>
                  </a:cubicBezTo>
                  <a:lnTo>
                    <a:pt x="1255" y="815"/>
                  </a:lnTo>
                  <a:cubicBezTo>
                    <a:pt x="926" y="1003"/>
                    <a:pt x="675" y="1176"/>
                    <a:pt x="518" y="1301"/>
                  </a:cubicBezTo>
                  <a:cubicBezTo>
                    <a:pt x="346" y="1380"/>
                    <a:pt x="236" y="1442"/>
                    <a:pt x="189" y="1474"/>
                  </a:cubicBezTo>
                  <a:cubicBezTo>
                    <a:pt x="64" y="1552"/>
                    <a:pt x="1" y="1646"/>
                    <a:pt x="1" y="1787"/>
                  </a:cubicBezTo>
                  <a:cubicBezTo>
                    <a:pt x="1" y="1865"/>
                    <a:pt x="48" y="1975"/>
                    <a:pt x="158" y="2101"/>
                  </a:cubicBezTo>
                  <a:cubicBezTo>
                    <a:pt x="267" y="2242"/>
                    <a:pt x="346" y="2304"/>
                    <a:pt x="424" y="2304"/>
                  </a:cubicBezTo>
                  <a:cubicBezTo>
                    <a:pt x="440" y="2304"/>
                    <a:pt x="471" y="2304"/>
                    <a:pt x="471" y="2289"/>
                  </a:cubicBezTo>
                  <a:cubicBezTo>
                    <a:pt x="738" y="2132"/>
                    <a:pt x="926" y="2022"/>
                    <a:pt x="1020" y="1975"/>
                  </a:cubicBezTo>
                  <a:cubicBezTo>
                    <a:pt x="1412" y="1724"/>
                    <a:pt x="1647" y="1583"/>
                    <a:pt x="1709" y="1552"/>
                  </a:cubicBezTo>
                  <a:cubicBezTo>
                    <a:pt x="2869" y="1082"/>
                    <a:pt x="3606" y="862"/>
                    <a:pt x="3888" y="862"/>
                  </a:cubicBezTo>
                  <a:cubicBezTo>
                    <a:pt x="4013" y="862"/>
                    <a:pt x="4123" y="909"/>
                    <a:pt x="4217" y="988"/>
                  </a:cubicBezTo>
                  <a:cubicBezTo>
                    <a:pt x="4311" y="1082"/>
                    <a:pt x="4358" y="1191"/>
                    <a:pt x="4358" y="1333"/>
                  </a:cubicBezTo>
                  <a:cubicBezTo>
                    <a:pt x="4358" y="1615"/>
                    <a:pt x="4233" y="2069"/>
                    <a:pt x="3998" y="2696"/>
                  </a:cubicBezTo>
                  <a:cubicBezTo>
                    <a:pt x="3606" y="3386"/>
                    <a:pt x="3277" y="3919"/>
                    <a:pt x="2995" y="4279"/>
                  </a:cubicBezTo>
                  <a:cubicBezTo>
                    <a:pt x="2916" y="4342"/>
                    <a:pt x="2854" y="4405"/>
                    <a:pt x="2791" y="4436"/>
                  </a:cubicBezTo>
                  <a:lnTo>
                    <a:pt x="2430" y="4985"/>
                  </a:lnTo>
                  <a:cubicBezTo>
                    <a:pt x="2007" y="5486"/>
                    <a:pt x="1725" y="5831"/>
                    <a:pt x="1584" y="6003"/>
                  </a:cubicBezTo>
                  <a:cubicBezTo>
                    <a:pt x="1223" y="6427"/>
                    <a:pt x="706" y="6960"/>
                    <a:pt x="48" y="7602"/>
                  </a:cubicBezTo>
                  <a:cubicBezTo>
                    <a:pt x="32" y="7618"/>
                    <a:pt x="32" y="7665"/>
                    <a:pt x="32" y="7696"/>
                  </a:cubicBezTo>
                  <a:lnTo>
                    <a:pt x="64" y="7869"/>
                  </a:lnTo>
                  <a:cubicBezTo>
                    <a:pt x="79" y="7947"/>
                    <a:pt x="95" y="7994"/>
                    <a:pt x="95" y="8025"/>
                  </a:cubicBezTo>
                  <a:cubicBezTo>
                    <a:pt x="95" y="8041"/>
                    <a:pt x="95" y="8057"/>
                    <a:pt x="79" y="8072"/>
                  </a:cubicBezTo>
                  <a:cubicBezTo>
                    <a:pt x="189" y="8182"/>
                    <a:pt x="236" y="8261"/>
                    <a:pt x="236" y="8339"/>
                  </a:cubicBezTo>
                  <a:cubicBezTo>
                    <a:pt x="314" y="8402"/>
                    <a:pt x="408" y="8449"/>
                    <a:pt x="487" y="8449"/>
                  </a:cubicBezTo>
                  <a:lnTo>
                    <a:pt x="785" y="8417"/>
                  </a:lnTo>
                  <a:cubicBezTo>
                    <a:pt x="988" y="8386"/>
                    <a:pt x="1114" y="8386"/>
                    <a:pt x="1145" y="8386"/>
                  </a:cubicBezTo>
                  <a:cubicBezTo>
                    <a:pt x="1584" y="8386"/>
                    <a:pt x="2054" y="8339"/>
                    <a:pt x="2571" y="8245"/>
                  </a:cubicBezTo>
                  <a:cubicBezTo>
                    <a:pt x="2963" y="8167"/>
                    <a:pt x="3198" y="8104"/>
                    <a:pt x="3277" y="8088"/>
                  </a:cubicBezTo>
                  <a:cubicBezTo>
                    <a:pt x="3575" y="7931"/>
                    <a:pt x="4076" y="7837"/>
                    <a:pt x="4813" y="7775"/>
                  </a:cubicBezTo>
                  <a:cubicBezTo>
                    <a:pt x="4750" y="7775"/>
                    <a:pt x="4719" y="7775"/>
                    <a:pt x="4687" y="7759"/>
                  </a:cubicBezTo>
                  <a:lnTo>
                    <a:pt x="5126" y="7634"/>
                  </a:lnTo>
                  <a:cubicBezTo>
                    <a:pt x="5346" y="7571"/>
                    <a:pt x="5456" y="7461"/>
                    <a:pt x="5456" y="7273"/>
                  </a:cubicBezTo>
                  <a:cubicBezTo>
                    <a:pt x="5456" y="7242"/>
                    <a:pt x="5440" y="7210"/>
                    <a:pt x="5377" y="7163"/>
                  </a:cubicBezTo>
                  <a:cubicBezTo>
                    <a:pt x="5346" y="7163"/>
                    <a:pt x="5267" y="7148"/>
                    <a:pt x="5158" y="7116"/>
                  </a:cubicBezTo>
                  <a:lnTo>
                    <a:pt x="4985" y="7069"/>
                  </a:lnTo>
                  <a:cubicBezTo>
                    <a:pt x="4123" y="7069"/>
                    <a:pt x="3308" y="7132"/>
                    <a:pt x="2540" y="7273"/>
                  </a:cubicBezTo>
                  <a:cubicBezTo>
                    <a:pt x="2430" y="7289"/>
                    <a:pt x="2274" y="7336"/>
                    <a:pt x="2070" y="7414"/>
                  </a:cubicBezTo>
                  <a:cubicBezTo>
                    <a:pt x="1913" y="7461"/>
                    <a:pt x="1803" y="7508"/>
                    <a:pt x="1741" y="7508"/>
                  </a:cubicBezTo>
                  <a:cubicBezTo>
                    <a:pt x="1615" y="7508"/>
                    <a:pt x="1506" y="7477"/>
                    <a:pt x="1427" y="7383"/>
                  </a:cubicBezTo>
                  <a:cubicBezTo>
                    <a:pt x="1506" y="7304"/>
                    <a:pt x="1553" y="7257"/>
                    <a:pt x="1584" y="7242"/>
                  </a:cubicBezTo>
                  <a:cubicBezTo>
                    <a:pt x="1600" y="7148"/>
                    <a:pt x="1600" y="7085"/>
                    <a:pt x="1600" y="7038"/>
                  </a:cubicBezTo>
                  <a:cubicBezTo>
                    <a:pt x="2697" y="5737"/>
                    <a:pt x="3261" y="5063"/>
                    <a:pt x="3324" y="4985"/>
                  </a:cubicBezTo>
                  <a:cubicBezTo>
                    <a:pt x="3700" y="4514"/>
                    <a:pt x="3982" y="4107"/>
                    <a:pt x="4186" y="3762"/>
                  </a:cubicBezTo>
                  <a:cubicBezTo>
                    <a:pt x="4249" y="3621"/>
                    <a:pt x="4296" y="3496"/>
                    <a:pt x="4327" y="3417"/>
                  </a:cubicBezTo>
                  <a:cubicBezTo>
                    <a:pt x="4499" y="3198"/>
                    <a:pt x="4656" y="2884"/>
                    <a:pt x="4813" y="2492"/>
                  </a:cubicBezTo>
                  <a:cubicBezTo>
                    <a:pt x="4954" y="2085"/>
                    <a:pt x="5032" y="1740"/>
                    <a:pt x="5032" y="1458"/>
                  </a:cubicBezTo>
                  <a:cubicBezTo>
                    <a:pt x="5032" y="1348"/>
                    <a:pt x="5001" y="1270"/>
                    <a:pt x="4954" y="1223"/>
                  </a:cubicBezTo>
                  <a:cubicBezTo>
                    <a:pt x="4970" y="1160"/>
                    <a:pt x="4985" y="1113"/>
                    <a:pt x="5017" y="1082"/>
                  </a:cubicBezTo>
                  <a:cubicBezTo>
                    <a:pt x="4970" y="643"/>
                    <a:pt x="4687" y="298"/>
                    <a:pt x="4155" y="16"/>
                  </a:cubicBezTo>
                  <a:cubicBezTo>
                    <a:pt x="4139" y="16"/>
                    <a:pt x="4029" y="0"/>
                    <a:pt x="3841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0"/>
            <p:cNvSpPr/>
            <p:nvPr/>
          </p:nvSpPr>
          <p:spPr>
            <a:xfrm>
              <a:off x="2335625" y="892900"/>
              <a:ext cx="141100" cy="9425"/>
            </a:xfrm>
            <a:custGeom>
              <a:avLst/>
              <a:gdLst/>
              <a:ahLst/>
              <a:cxnLst/>
              <a:rect l="l" t="t" r="r" b="b"/>
              <a:pathLst>
                <a:path w="5644" h="377" extrusionOk="0">
                  <a:moveTo>
                    <a:pt x="0" y="377"/>
                  </a:moveTo>
                  <a:cubicBezTo>
                    <a:pt x="1881" y="252"/>
                    <a:pt x="3762" y="126"/>
                    <a:pt x="5643" y="1"/>
                  </a:cubicBezTo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0"/>
            <p:cNvSpPr/>
            <p:nvPr/>
          </p:nvSpPr>
          <p:spPr>
            <a:xfrm>
              <a:off x="2415175" y="1131550"/>
              <a:ext cx="502000" cy="66250"/>
            </a:xfrm>
            <a:custGeom>
              <a:avLst/>
              <a:gdLst/>
              <a:ahLst/>
              <a:cxnLst/>
              <a:rect l="l" t="t" r="r" b="b"/>
              <a:pathLst>
                <a:path w="20080" h="2650" extrusionOk="0">
                  <a:moveTo>
                    <a:pt x="19954" y="0"/>
                  </a:moveTo>
                  <a:lnTo>
                    <a:pt x="19954" y="0"/>
                  </a:lnTo>
                  <a:cubicBezTo>
                    <a:pt x="13261" y="533"/>
                    <a:pt x="6599" y="1411"/>
                    <a:pt x="0" y="2649"/>
                  </a:cubicBezTo>
                  <a:lnTo>
                    <a:pt x="20079" y="565"/>
                  </a:lnTo>
                  <a:cubicBezTo>
                    <a:pt x="19954" y="408"/>
                    <a:pt x="19922" y="204"/>
                    <a:pt x="19954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0"/>
            <p:cNvSpPr/>
            <p:nvPr/>
          </p:nvSpPr>
          <p:spPr>
            <a:xfrm>
              <a:off x="2320725" y="881925"/>
              <a:ext cx="152475" cy="26300"/>
            </a:xfrm>
            <a:custGeom>
              <a:avLst/>
              <a:gdLst/>
              <a:ahLst/>
              <a:cxnLst/>
              <a:rect l="l" t="t" r="r" b="b"/>
              <a:pathLst>
                <a:path w="6099" h="1052" extrusionOk="0">
                  <a:moveTo>
                    <a:pt x="4874" y="1"/>
                  </a:moveTo>
                  <a:cubicBezTo>
                    <a:pt x="4461" y="1"/>
                    <a:pt x="4035" y="63"/>
                    <a:pt x="3622" y="79"/>
                  </a:cubicBezTo>
                  <a:cubicBezTo>
                    <a:pt x="2587" y="126"/>
                    <a:pt x="1553" y="189"/>
                    <a:pt x="534" y="236"/>
                  </a:cubicBezTo>
                  <a:cubicBezTo>
                    <a:pt x="6" y="252"/>
                    <a:pt x="1" y="1051"/>
                    <a:pt x="503" y="1051"/>
                  </a:cubicBezTo>
                  <a:cubicBezTo>
                    <a:pt x="508" y="1051"/>
                    <a:pt x="513" y="1051"/>
                    <a:pt x="518" y="1051"/>
                  </a:cubicBezTo>
                  <a:cubicBezTo>
                    <a:pt x="1553" y="1004"/>
                    <a:pt x="2587" y="973"/>
                    <a:pt x="3622" y="926"/>
                  </a:cubicBezTo>
                  <a:cubicBezTo>
                    <a:pt x="3722" y="922"/>
                    <a:pt x="3824" y="920"/>
                    <a:pt x="3928" y="920"/>
                  </a:cubicBezTo>
                  <a:cubicBezTo>
                    <a:pt x="4076" y="920"/>
                    <a:pt x="4226" y="923"/>
                    <a:pt x="4376" y="923"/>
                  </a:cubicBezTo>
                  <a:cubicBezTo>
                    <a:pt x="4941" y="923"/>
                    <a:pt x="5509" y="889"/>
                    <a:pt x="5973" y="565"/>
                  </a:cubicBezTo>
                  <a:cubicBezTo>
                    <a:pt x="6082" y="487"/>
                    <a:pt x="6098" y="330"/>
                    <a:pt x="5973" y="252"/>
                  </a:cubicBezTo>
                  <a:cubicBezTo>
                    <a:pt x="5632" y="55"/>
                    <a:pt x="5259" y="1"/>
                    <a:pt x="4874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0"/>
            <p:cNvSpPr/>
            <p:nvPr/>
          </p:nvSpPr>
          <p:spPr>
            <a:xfrm>
              <a:off x="2495325" y="572200"/>
              <a:ext cx="139700" cy="211600"/>
            </a:xfrm>
            <a:custGeom>
              <a:avLst/>
              <a:gdLst/>
              <a:ahLst/>
              <a:cxnLst/>
              <a:rect l="l" t="t" r="r" b="b"/>
              <a:pathLst>
                <a:path w="5588" h="8464" extrusionOk="0">
                  <a:moveTo>
                    <a:pt x="3411" y="0"/>
                  </a:moveTo>
                  <a:cubicBezTo>
                    <a:pt x="3313" y="0"/>
                    <a:pt x="3221" y="44"/>
                    <a:pt x="3174" y="148"/>
                  </a:cubicBezTo>
                  <a:cubicBezTo>
                    <a:pt x="2077" y="2468"/>
                    <a:pt x="1105" y="4866"/>
                    <a:pt x="102" y="7217"/>
                  </a:cubicBezTo>
                  <a:cubicBezTo>
                    <a:pt x="0" y="7458"/>
                    <a:pt x="165" y="7760"/>
                    <a:pt x="405" y="7760"/>
                  </a:cubicBezTo>
                  <a:cubicBezTo>
                    <a:pt x="462" y="7760"/>
                    <a:pt x="524" y="7743"/>
                    <a:pt x="587" y="7703"/>
                  </a:cubicBezTo>
                  <a:cubicBezTo>
                    <a:pt x="1779" y="6951"/>
                    <a:pt x="3048" y="6418"/>
                    <a:pt x="4396" y="6089"/>
                  </a:cubicBezTo>
                  <a:lnTo>
                    <a:pt x="4396" y="6089"/>
                  </a:lnTo>
                  <a:cubicBezTo>
                    <a:pt x="4365" y="6747"/>
                    <a:pt x="4334" y="7405"/>
                    <a:pt x="4255" y="8048"/>
                  </a:cubicBezTo>
                  <a:cubicBezTo>
                    <a:pt x="4229" y="8313"/>
                    <a:pt x="4470" y="8463"/>
                    <a:pt x="4701" y="8463"/>
                  </a:cubicBezTo>
                  <a:cubicBezTo>
                    <a:pt x="4880" y="8463"/>
                    <a:pt x="5052" y="8372"/>
                    <a:pt x="5086" y="8174"/>
                  </a:cubicBezTo>
                  <a:cubicBezTo>
                    <a:pt x="5368" y="6543"/>
                    <a:pt x="5588" y="4615"/>
                    <a:pt x="5243" y="2985"/>
                  </a:cubicBezTo>
                  <a:cubicBezTo>
                    <a:pt x="5211" y="2858"/>
                    <a:pt x="5086" y="2791"/>
                    <a:pt x="4963" y="2791"/>
                  </a:cubicBezTo>
                  <a:cubicBezTo>
                    <a:pt x="4843" y="2791"/>
                    <a:pt x="4725" y="2854"/>
                    <a:pt x="4694" y="2985"/>
                  </a:cubicBezTo>
                  <a:cubicBezTo>
                    <a:pt x="4569" y="3722"/>
                    <a:pt x="4506" y="4490"/>
                    <a:pt x="4459" y="5258"/>
                  </a:cubicBezTo>
                  <a:cubicBezTo>
                    <a:pt x="3283" y="5540"/>
                    <a:pt x="2202" y="5948"/>
                    <a:pt x="1167" y="6512"/>
                  </a:cubicBezTo>
                  <a:cubicBezTo>
                    <a:pt x="2045" y="4490"/>
                    <a:pt x="2939" y="2452"/>
                    <a:pt x="3738" y="383"/>
                  </a:cubicBezTo>
                  <a:cubicBezTo>
                    <a:pt x="3822" y="174"/>
                    <a:pt x="3606" y="0"/>
                    <a:pt x="3411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0"/>
            <p:cNvSpPr/>
            <p:nvPr/>
          </p:nvSpPr>
          <p:spPr>
            <a:xfrm>
              <a:off x="2674750" y="552300"/>
              <a:ext cx="109575" cy="207300"/>
            </a:xfrm>
            <a:custGeom>
              <a:avLst/>
              <a:gdLst/>
              <a:ahLst/>
              <a:cxnLst/>
              <a:rect l="l" t="t" r="r" b="b"/>
              <a:pathLst>
                <a:path w="4383" h="8292" extrusionOk="0">
                  <a:moveTo>
                    <a:pt x="1242" y="1"/>
                  </a:moveTo>
                  <a:cubicBezTo>
                    <a:pt x="1148" y="1"/>
                    <a:pt x="1049" y="52"/>
                    <a:pt x="1012" y="161"/>
                  </a:cubicBezTo>
                  <a:cubicBezTo>
                    <a:pt x="386" y="1994"/>
                    <a:pt x="197" y="4048"/>
                    <a:pt x="25" y="5991"/>
                  </a:cubicBezTo>
                  <a:cubicBezTo>
                    <a:pt x="1" y="6220"/>
                    <a:pt x="217" y="6384"/>
                    <a:pt x="432" y="6384"/>
                  </a:cubicBezTo>
                  <a:cubicBezTo>
                    <a:pt x="497" y="6384"/>
                    <a:pt x="562" y="6369"/>
                    <a:pt x="621" y="6336"/>
                  </a:cubicBezTo>
                  <a:cubicBezTo>
                    <a:pt x="1436" y="5835"/>
                    <a:pt x="2235" y="5600"/>
                    <a:pt x="3129" y="5411"/>
                  </a:cubicBezTo>
                  <a:lnTo>
                    <a:pt x="3129" y="5411"/>
                  </a:lnTo>
                  <a:cubicBezTo>
                    <a:pt x="3129" y="6227"/>
                    <a:pt x="3144" y="7026"/>
                    <a:pt x="3113" y="7810"/>
                  </a:cubicBezTo>
                  <a:cubicBezTo>
                    <a:pt x="3105" y="8131"/>
                    <a:pt x="3352" y="8292"/>
                    <a:pt x="3605" y="8292"/>
                  </a:cubicBezTo>
                  <a:cubicBezTo>
                    <a:pt x="3857" y="8292"/>
                    <a:pt x="4116" y="8131"/>
                    <a:pt x="4132" y="7810"/>
                  </a:cubicBezTo>
                  <a:cubicBezTo>
                    <a:pt x="4241" y="5678"/>
                    <a:pt x="4382" y="3295"/>
                    <a:pt x="3787" y="1226"/>
                  </a:cubicBezTo>
                  <a:cubicBezTo>
                    <a:pt x="3762" y="1137"/>
                    <a:pt x="3670" y="1085"/>
                    <a:pt x="3582" y="1085"/>
                  </a:cubicBezTo>
                  <a:cubicBezTo>
                    <a:pt x="3502" y="1085"/>
                    <a:pt x="3426" y="1129"/>
                    <a:pt x="3411" y="1226"/>
                  </a:cubicBezTo>
                  <a:cubicBezTo>
                    <a:pt x="3207" y="2324"/>
                    <a:pt x="3160" y="3452"/>
                    <a:pt x="3144" y="4596"/>
                  </a:cubicBezTo>
                  <a:cubicBezTo>
                    <a:pt x="2345" y="4675"/>
                    <a:pt x="1577" y="4926"/>
                    <a:pt x="871" y="5286"/>
                  </a:cubicBezTo>
                  <a:cubicBezTo>
                    <a:pt x="1044" y="3593"/>
                    <a:pt x="1342" y="1916"/>
                    <a:pt x="1451" y="208"/>
                  </a:cubicBezTo>
                  <a:cubicBezTo>
                    <a:pt x="1460" y="72"/>
                    <a:pt x="1354" y="1"/>
                    <a:pt x="1242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0"/>
            <p:cNvSpPr/>
            <p:nvPr/>
          </p:nvSpPr>
          <p:spPr>
            <a:xfrm>
              <a:off x="2718875" y="1212200"/>
              <a:ext cx="138725" cy="181675"/>
            </a:xfrm>
            <a:custGeom>
              <a:avLst/>
              <a:gdLst/>
              <a:ahLst/>
              <a:cxnLst/>
              <a:rect l="l" t="t" r="r" b="b"/>
              <a:pathLst>
                <a:path w="5549" h="7267" extrusionOk="0">
                  <a:moveTo>
                    <a:pt x="4360" y="1"/>
                  </a:moveTo>
                  <a:cubicBezTo>
                    <a:pt x="4344" y="1"/>
                    <a:pt x="4327" y="1"/>
                    <a:pt x="4310" y="3"/>
                  </a:cubicBezTo>
                  <a:cubicBezTo>
                    <a:pt x="2931" y="223"/>
                    <a:pt x="1583" y="599"/>
                    <a:pt x="298" y="1148"/>
                  </a:cubicBezTo>
                  <a:cubicBezTo>
                    <a:pt x="0" y="1275"/>
                    <a:pt x="151" y="1761"/>
                    <a:pt x="437" y="1761"/>
                  </a:cubicBezTo>
                  <a:cubicBezTo>
                    <a:pt x="467" y="1761"/>
                    <a:pt x="500" y="1755"/>
                    <a:pt x="533" y="1743"/>
                  </a:cubicBezTo>
                  <a:cubicBezTo>
                    <a:pt x="1630" y="1367"/>
                    <a:pt x="2712" y="1038"/>
                    <a:pt x="3824" y="771"/>
                  </a:cubicBezTo>
                  <a:lnTo>
                    <a:pt x="3824" y="771"/>
                  </a:lnTo>
                  <a:cubicBezTo>
                    <a:pt x="3182" y="2010"/>
                    <a:pt x="2241" y="3013"/>
                    <a:pt x="1019" y="3781"/>
                  </a:cubicBezTo>
                  <a:cubicBezTo>
                    <a:pt x="803" y="3919"/>
                    <a:pt x="860" y="4330"/>
                    <a:pt x="1159" y="4330"/>
                  </a:cubicBezTo>
                  <a:cubicBezTo>
                    <a:pt x="1164" y="4330"/>
                    <a:pt x="1170" y="4330"/>
                    <a:pt x="1175" y="4329"/>
                  </a:cubicBezTo>
                  <a:cubicBezTo>
                    <a:pt x="1630" y="4298"/>
                    <a:pt x="2053" y="4220"/>
                    <a:pt x="2508" y="4157"/>
                  </a:cubicBezTo>
                  <a:cubicBezTo>
                    <a:pt x="2682" y="4132"/>
                    <a:pt x="2995" y="4096"/>
                    <a:pt x="3332" y="4096"/>
                  </a:cubicBezTo>
                  <a:cubicBezTo>
                    <a:pt x="4240" y="4096"/>
                    <a:pt x="5330" y="4355"/>
                    <a:pt x="4404" y="5772"/>
                  </a:cubicBezTo>
                  <a:cubicBezTo>
                    <a:pt x="3824" y="6681"/>
                    <a:pt x="1928" y="6430"/>
                    <a:pt x="987" y="6555"/>
                  </a:cubicBezTo>
                  <a:cubicBezTo>
                    <a:pt x="556" y="6615"/>
                    <a:pt x="689" y="7267"/>
                    <a:pt x="1105" y="7267"/>
                  </a:cubicBezTo>
                  <a:cubicBezTo>
                    <a:pt x="1128" y="7267"/>
                    <a:pt x="1151" y="7265"/>
                    <a:pt x="1175" y="7261"/>
                  </a:cubicBezTo>
                  <a:cubicBezTo>
                    <a:pt x="2539" y="7057"/>
                    <a:pt x="5549" y="7198"/>
                    <a:pt x="5407" y="5003"/>
                  </a:cubicBezTo>
                  <a:cubicBezTo>
                    <a:pt x="5328" y="3816"/>
                    <a:pt x="4400" y="3544"/>
                    <a:pt x="3381" y="3544"/>
                  </a:cubicBezTo>
                  <a:cubicBezTo>
                    <a:pt x="3000" y="3544"/>
                    <a:pt x="2608" y="3582"/>
                    <a:pt x="2241" y="3624"/>
                  </a:cubicBezTo>
                  <a:cubicBezTo>
                    <a:pt x="3291" y="2778"/>
                    <a:pt x="4091" y="1743"/>
                    <a:pt x="4671" y="474"/>
                  </a:cubicBezTo>
                  <a:cubicBezTo>
                    <a:pt x="4774" y="223"/>
                    <a:pt x="4614" y="1"/>
                    <a:pt x="4360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0"/>
            <p:cNvSpPr/>
            <p:nvPr/>
          </p:nvSpPr>
          <p:spPr>
            <a:xfrm>
              <a:off x="2533125" y="1252725"/>
              <a:ext cx="174775" cy="182125"/>
            </a:xfrm>
            <a:custGeom>
              <a:avLst/>
              <a:gdLst/>
              <a:ahLst/>
              <a:cxnLst/>
              <a:rect l="l" t="t" r="r" b="b"/>
              <a:pathLst>
                <a:path w="6991" h="7285" extrusionOk="0">
                  <a:moveTo>
                    <a:pt x="2473" y="1"/>
                  </a:moveTo>
                  <a:cubicBezTo>
                    <a:pt x="2166" y="1"/>
                    <a:pt x="1847" y="83"/>
                    <a:pt x="1568" y="216"/>
                  </a:cubicBezTo>
                  <a:cubicBezTo>
                    <a:pt x="643" y="655"/>
                    <a:pt x="157" y="1517"/>
                    <a:pt x="32" y="2489"/>
                  </a:cubicBezTo>
                  <a:cubicBezTo>
                    <a:pt x="0" y="2751"/>
                    <a:pt x="215" y="2880"/>
                    <a:pt x="430" y="2880"/>
                  </a:cubicBezTo>
                  <a:cubicBezTo>
                    <a:pt x="537" y="2880"/>
                    <a:pt x="644" y="2849"/>
                    <a:pt x="721" y="2787"/>
                  </a:cubicBezTo>
                  <a:cubicBezTo>
                    <a:pt x="1380" y="2254"/>
                    <a:pt x="1897" y="1643"/>
                    <a:pt x="2163" y="875"/>
                  </a:cubicBezTo>
                  <a:lnTo>
                    <a:pt x="2210" y="875"/>
                  </a:lnTo>
                  <a:cubicBezTo>
                    <a:pt x="2696" y="906"/>
                    <a:pt x="2900" y="1564"/>
                    <a:pt x="2931" y="1909"/>
                  </a:cubicBezTo>
                  <a:cubicBezTo>
                    <a:pt x="2963" y="2348"/>
                    <a:pt x="2728" y="2897"/>
                    <a:pt x="2571" y="3288"/>
                  </a:cubicBezTo>
                  <a:cubicBezTo>
                    <a:pt x="2085" y="4511"/>
                    <a:pt x="1238" y="5546"/>
                    <a:pt x="408" y="6549"/>
                  </a:cubicBezTo>
                  <a:cubicBezTo>
                    <a:pt x="130" y="6866"/>
                    <a:pt x="366" y="7284"/>
                    <a:pt x="720" y="7284"/>
                  </a:cubicBezTo>
                  <a:cubicBezTo>
                    <a:pt x="785" y="7284"/>
                    <a:pt x="854" y="7270"/>
                    <a:pt x="925" y="7238"/>
                  </a:cubicBezTo>
                  <a:cubicBezTo>
                    <a:pt x="2649" y="6423"/>
                    <a:pt x="4436" y="5906"/>
                    <a:pt x="6333" y="5718"/>
                  </a:cubicBezTo>
                  <a:cubicBezTo>
                    <a:pt x="6991" y="5658"/>
                    <a:pt x="6907" y="4771"/>
                    <a:pt x="6299" y="4771"/>
                  </a:cubicBezTo>
                  <a:cubicBezTo>
                    <a:pt x="6270" y="4771"/>
                    <a:pt x="6239" y="4773"/>
                    <a:pt x="6207" y="4777"/>
                  </a:cubicBezTo>
                  <a:cubicBezTo>
                    <a:pt x="4797" y="4966"/>
                    <a:pt x="3433" y="5310"/>
                    <a:pt x="2101" y="5796"/>
                  </a:cubicBezTo>
                  <a:cubicBezTo>
                    <a:pt x="2602" y="5122"/>
                    <a:pt x="3041" y="4433"/>
                    <a:pt x="3355" y="3665"/>
                  </a:cubicBezTo>
                  <a:cubicBezTo>
                    <a:pt x="3684" y="2818"/>
                    <a:pt x="4076" y="1486"/>
                    <a:pt x="3590" y="624"/>
                  </a:cubicBezTo>
                  <a:cubicBezTo>
                    <a:pt x="3347" y="177"/>
                    <a:pt x="2923" y="1"/>
                    <a:pt x="2473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9" name="Google Shape;2029;p50"/>
          <p:cNvGrpSpPr/>
          <p:nvPr/>
        </p:nvGrpSpPr>
        <p:grpSpPr>
          <a:xfrm rot="697126">
            <a:off x="8221312" y="-564115"/>
            <a:ext cx="1305393" cy="1346461"/>
            <a:chOff x="1492000" y="427450"/>
            <a:chExt cx="1188000" cy="1225375"/>
          </a:xfrm>
        </p:grpSpPr>
        <p:sp>
          <p:nvSpPr>
            <p:cNvPr id="2030" name="Google Shape;2030;p50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0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4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0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0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0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0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0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0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0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0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0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1" name="Google Shape;2041;p50"/>
          <p:cNvGrpSpPr/>
          <p:nvPr/>
        </p:nvGrpSpPr>
        <p:grpSpPr>
          <a:xfrm rot="514806">
            <a:off x="1068419" y="466113"/>
            <a:ext cx="1118061" cy="876421"/>
            <a:chOff x="378575" y="1776375"/>
            <a:chExt cx="737425" cy="578050"/>
          </a:xfrm>
        </p:grpSpPr>
        <p:sp>
          <p:nvSpPr>
            <p:cNvPr id="2042" name="Google Shape;2042;p50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0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0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0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0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0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0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0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0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0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0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0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4" name="Google Shape;2054;p50"/>
          <p:cNvGrpSpPr/>
          <p:nvPr/>
        </p:nvGrpSpPr>
        <p:grpSpPr>
          <a:xfrm>
            <a:off x="4143372" y="3357568"/>
            <a:ext cx="1745583" cy="230173"/>
            <a:chOff x="1394800" y="3522000"/>
            <a:chExt cx="1048650" cy="138275"/>
          </a:xfrm>
        </p:grpSpPr>
        <p:sp>
          <p:nvSpPr>
            <p:cNvPr id="2055" name="Google Shape;2055;p50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0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0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0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0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0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0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4" name="Google Shape;2064;p50"/>
          <p:cNvSpPr txBox="1">
            <a:spLocks noGrp="1"/>
          </p:cNvSpPr>
          <p:nvPr>
            <p:ph type="title"/>
          </p:nvPr>
        </p:nvSpPr>
        <p:spPr>
          <a:xfrm>
            <a:off x="1785918" y="1142990"/>
            <a:ext cx="6447138" cy="136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Golden Rule of</a:t>
            </a:r>
            <a:br>
              <a:rPr lang="en" sz="3600" dirty="0" smtClean="0"/>
            </a:br>
            <a:r>
              <a:rPr lang="en" sz="3600" dirty="0" smtClean="0"/>
              <a:t>Rewriting History</a:t>
            </a:r>
            <a:endParaRPr/>
          </a:p>
        </p:txBody>
      </p:sp>
      <p:grpSp>
        <p:nvGrpSpPr>
          <p:cNvPr id="58" name="Google Shape;2015;p50"/>
          <p:cNvGrpSpPr/>
          <p:nvPr/>
        </p:nvGrpSpPr>
        <p:grpSpPr>
          <a:xfrm flipH="1">
            <a:off x="3286116" y="1785933"/>
            <a:ext cx="3357586" cy="142876"/>
            <a:chOff x="4345425" y="2175475"/>
            <a:chExt cx="800750" cy="176025"/>
          </a:xfrm>
        </p:grpSpPr>
        <p:sp>
          <p:nvSpPr>
            <p:cNvPr id="59" name="Google Shape;2016;p5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17;p5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714348" y="928676"/>
            <a:ext cx="4286280" cy="285752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 of Bad History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14348" y="1571618"/>
            <a:ext cx="7704000" cy="2467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sz="1400" i="1" dirty="0" smtClean="0">
                <a:solidFill>
                  <a:srgbClr val="002060"/>
                </a:solidFill>
              </a:rPr>
              <a:t>$ </a:t>
            </a:r>
            <a:r>
              <a:rPr lang="en-PH" sz="1400" i="1" dirty="0" err="1" smtClean="0">
                <a:solidFill>
                  <a:srgbClr val="002060"/>
                </a:solidFill>
              </a:rPr>
              <a:t>cd</a:t>
            </a:r>
            <a:r>
              <a:rPr lang="en-PH" sz="1400" i="1" dirty="0" smtClean="0">
                <a:solidFill>
                  <a:srgbClr val="002060"/>
                </a:solidFill>
              </a:rPr>
              <a:t> git-history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sz="1400" dirty="0" smtClean="0"/>
              <a:t> pre-made project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sz="1400" dirty="0" smtClean="0"/>
              <a:t> this project should be provided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Tx/>
              <a:buChar char="-"/>
            </a:pPr>
            <a:endParaRPr lang="en-PH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sz="1400" i="1" dirty="0" smtClean="0">
                <a:solidFill>
                  <a:srgbClr val="002060"/>
                </a:solidFill>
              </a:rPr>
              <a:t>$ git </a:t>
            </a:r>
            <a:r>
              <a:rPr lang="en-PH" sz="1400" i="1" dirty="0" err="1" smtClean="0">
                <a:solidFill>
                  <a:srgbClr val="002060"/>
                </a:solidFill>
              </a:rPr>
              <a:t>lg</a:t>
            </a:r>
            <a:endParaRPr lang="en-PH" sz="1400" i="1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sz="1400" i="1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sz="1400" dirty="0" smtClean="0">
                <a:solidFill>
                  <a:schemeClr val="bg2"/>
                </a:solidFill>
              </a:rPr>
              <a:t>* Lets discuss what’s on our commit history</a:t>
            </a:r>
            <a:endParaRPr sz="1400">
              <a:solidFill>
                <a:schemeClr val="bg2"/>
              </a:solidFill>
            </a:endParaRPr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Undoing Commits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428742"/>
            <a:ext cx="3929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lg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reset --hard HEAD~1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lg</a:t>
            </a:r>
            <a:endParaRPr lang="en-PH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428742"/>
            <a:ext cx="40719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revert HEAD~3..HEAD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HEAD~3..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lg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reset --hard HEAD~3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--no-commit HEAD~3..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revert --abort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--continue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enter “Reverted bad code”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lg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928662" y="857238"/>
            <a:ext cx="242889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Revert Commits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5929322" y="857238"/>
            <a:ext cx="2214578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97;p32"/>
          <p:cNvGrpSpPr/>
          <p:nvPr/>
        </p:nvGrpSpPr>
        <p:grpSpPr>
          <a:xfrm rot="807122">
            <a:off x="5649475" y="860577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785786" y="1371025"/>
            <a:ext cx="4071966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Why CMD?</a:t>
            </a:r>
            <a:endParaRPr sz="4800"/>
          </a:p>
        </p:txBody>
      </p:sp>
      <p:sp>
        <p:nvSpPr>
          <p:cNvPr id="905" name="Google Shape;905;p32"/>
          <p:cNvSpPr txBox="1">
            <a:spLocks noGrp="1"/>
          </p:cNvSpPr>
          <p:nvPr>
            <p:ph type="body" idx="1"/>
          </p:nvPr>
        </p:nvSpPr>
        <p:spPr>
          <a:xfrm>
            <a:off x="1000100" y="2571750"/>
            <a:ext cx="3500462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1600"/>
              </a:spcAft>
            </a:pPr>
            <a:r>
              <a:rPr lang="en-PH" dirty="0" smtClean="0"/>
              <a:t> GUI tools have limitation</a:t>
            </a:r>
          </a:p>
          <a:p>
            <a:pPr marL="0" indent="0" algn="l">
              <a:lnSpc>
                <a:spcPct val="100000"/>
              </a:lnSpc>
              <a:spcAft>
                <a:spcPts val="1600"/>
              </a:spcAft>
            </a:pPr>
            <a:r>
              <a:rPr lang="en-PH" dirty="0" smtClean="0"/>
              <a:t> GUI tools are not always available</a:t>
            </a:r>
          </a:p>
          <a:p>
            <a:pPr marL="0" indent="0" algn="l">
              <a:lnSpc>
                <a:spcPct val="100000"/>
              </a:lnSpc>
              <a:spcAft>
                <a:spcPts val="1600"/>
              </a:spcAft>
            </a:pPr>
            <a:r>
              <a:rPr lang="en-PH" dirty="0" smtClean="0"/>
              <a:t> Sometimes it’s really make sense to use Command Line than GUI tools</a:t>
            </a:r>
          </a:p>
        </p:txBody>
      </p:sp>
      <p:grpSp>
        <p:nvGrpSpPr>
          <p:cNvPr id="3" name="Google Shape;906;p32"/>
          <p:cNvGrpSpPr/>
          <p:nvPr/>
        </p:nvGrpSpPr>
        <p:grpSpPr>
          <a:xfrm rot="2556023">
            <a:off x="6280455" y="1142182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914;p32"/>
          <p:cNvGrpSpPr/>
          <p:nvPr/>
        </p:nvGrpSpPr>
        <p:grpSpPr>
          <a:xfrm flipH="1">
            <a:off x="1273862" y="2089950"/>
            <a:ext cx="2383432" cy="176025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917;p32"/>
          <p:cNvGrpSpPr/>
          <p:nvPr/>
        </p:nvGrpSpPr>
        <p:grpSpPr>
          <a:xfrm rot="674490">
            <a:off x="4321689" y="4071103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Recovering Lost Commits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428742"/>
            <a:ext cx="39290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reset --hard HEAD~6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lg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reflog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reset --hard HEAD@{1}</a:t>
            </a:r>
            <a:endParaRPr lang="en-PH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cafes &gt;&gt; map.txt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“Rendered cafes on the map”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code map.txt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commit --amend -m “New message”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--amend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cat map.txt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hello &gt; file1.txt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--amend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reset --mixed HEAD~1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reset HEAD~1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clean 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df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“Rendered cafes on the map”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00034" y="857238"/>
            <a:ext cx="3286148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PH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Amending</a:t>
            </a:r>
            <a:r>
              <a:rPr kumimoji="0" lang="en-PH" sz="20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the Last Commit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5214942" y="857238"/>
            <a:ext cx="3500462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Amending an Earlier Commit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428742"/>
            <a:ext cx="39290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We will use “git rebase -</a:t>
            </a:r>
            <a:r>
              <a:rPr lang="en-PH" dirty="0" err="1" smtClean="0">
                <a:solidFill>
                  <a:schemeClr val="bg2"/>
                </a:solidFill>
              </a:rPr>
              <a:t>i</a:t>
            </a:r>
            <a:r>
              <a:rPr lang="en-PH" dirty="0" smtClean="0">
                <a:solidFill>
                  <a:schemeClr val="bg2"/>
                </a:solidFill>
              </a:rPr>
              <a:t>” command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rebase -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 &lt;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</a:rPr>
              <a:t>parent_commit_id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</a:rPr>
              <a:t>i</a:t>
            </a:r>
            <a:r>
              <a:rPr lang="en-PH" i="1" dirty="0" smtClean="0">
                <a:solidFill>
                  <a:srgbClr val="002060"/>
                </a:solidFill>
              </a:rPr>
              <a:t> &lt;</a:t>
            </a:r>
            <a:r>
              <a:rPr lang="en-PH" i="1" dirty="0" err="1" smtClean="0">
                <a:solidFill>
                  <a:srgbClr val="002060"/>
                </a:solidFill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</a:rPr>
              <a:t>&gt;^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*  use </a:t>
            </a:r>
            <a:r>
              <a:rPr lang="en-PH" b="1" dirty="0" smtClean="0">
                <a:solidFill>
                  <a:schemeClr val="bg2"/>
                </a:solidFill>
              </a:rPr>
              <a:t>edit </a:t>
            </a:r>
            <a:r>
              <a:rPr lang="en-PH" dirty="0" smtClean="0">
                <a:solidFill>
                  <a:schemeClr val="bg2"/>
                </a:solidFill>
              </a:rPr>
              <a:t>command</a:t>
            </a:r>
            <a:endParaRPr lang="en-PH" b="1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license &gt; license.txt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--amend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lag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rebase --abort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rebase --continue</a:t>
            </a: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&gt;^</a:t>
            </a:r>
          </a:p>
          <a:p>
            <a:pPr>
              <a:buFont typeface="Arial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choose </a:t>
            </a:r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drop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command or we can just simply delete the line</a:t>
            </a:r>
          </a:p>
          <a:p>
            <a:pPr>
              <a:buFont typeface="Arial" charset="0"/>
              <a:buChar char="•"/>
            </a:pPr>
            <a:endParaRPr lang="en-PH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mergetool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 (m)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odified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or (d)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eleted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file, or (a)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bort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rebase --continue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HEAD~3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delete the last 2 commits 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lg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285720" y="857238"/>
            <a:ext cx="3714776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buClr>
                <a:schemeClr val="dk1"/>
              </a:buClr>
              <a:buSzPts val="3000"/>
            </a:pPr>
            <a:r>
              <a:rPr lang="en-PH" sz="2000" b="1" dirty="0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Dropping Commits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5857884" y="857238"/>
            <a:ext cx="2357454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Squashing Commits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1"/>
            <a:ext cx="39290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</a:rPr>
              <a:t>i</a:t>
            </a: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US" i="1" dirty="0" smtClean="0">
                <a:solidFill>
                  <a:srgbClr val="002060"/>
                </a:solidFill>
              </a:rPr>
              <a:t>b25b1c1</a:t>
            </a:r>
            <a:r>
              <a:rPr lang="en-PH" i="1" dirty="0" smtClean="0">
                <a:solidFill>
                  <a:srgbClr val="002060"/>
                </a:solidFill>
              </a:rPr>
              <a:t>^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use </a:t>
            </a:r>
            <a:r>
              <a:rPr lang="en-PH" b="1" dirty="0" smtClean="0">
                <a:solidFill>
                  <a:schemeClr val="bg2"/>
                </a:solidFill>
              </a:rPr>
              <a:t>squash</a:t>
            </a:r>
            <a:r>
              <a:rPr lang="en-PH" dirty="0" smtClean="0">
                <a:solidFill>
                  <a:schemeClr val="bg2"/>
                </a:solidFill>
              </a:rPr>
              <a:t> command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“</a:t>
            </a:r>
            <a:r>
              <a:rPr lang="en-PH" b="1" i="1" dirty="0" err="1" smtClean="0">
                <a:solidFill>
                  <a:srgbClr val="002060"/>
                </a:solidFill>
              </a:rPr>
              <a:t>fixup</a:t>
            </a:r>
            <a:r>
              <a:rPr lang="en-PH" i="1" dirty="0" smtClean="0">
                <a:solidFill>
                  <a:srgbClr val="002060"/>
                </a:solidFill>
              </a:rPr>
              <a:t>” command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reflog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find “</a:t>
            </a:r>
            <a:r>
              <a:rPr lang="en-US" dirty="0" smtClean="0">
                <a:solidFill>
                  <a:schemeClr val="bg2"/>
                </a:solidFill>
              </a:rPr>
              <a:t>rebase (finish): returning to refs/heads/master”</a:t>
            </a: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reset --hard HEAD@{7}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</a:rPr>
              <a:t>i</a:t>
            </a: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US" i="1" dirty="0" smtClean="0">
                <a:solidFill>
                  <a:srgbClr val="002060"/>
                </a:solidFill>
              </a:rPr>
              <a:t>b25b1c1</a:t>
            </a:r>
            <a:r>
              <a:rPr lang="en-PH" i="1" dirty="0" smtClean="0">
                <a:solidFill>
                  <a:srgbClr val="002060"/>
                </a:solidFill>
              </a:rPr>
              <a:t>^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i="1" dirty="0" smtClean="0">
                <a:solidFill>
                  <a:srgbClr val="002060"/>
                </a:solidFill>
              </a:rPr>
              <a:t> use </a:t>
            </a:r>
            <a:r>
              <a:rPr lang="en-PH" b="1" i="1" dirty="0" err="1" smtClean="0">
                <a:solidFill>
                  <a:srgbClr val="002060"/>
                </a:solidFill>
              </a:rPr>
              <a:t>fixup</a:t>
            </a:r>
            <a:r>
              <a:rPr lang="en-PH" i="1" dirty="0" smtClean="0">
                <a:solidFill>
                  <a:srgbClr val="002060"/>
                </a:solidFill>
              </a:rPr>
              <a:t> command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lg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8ba6b1d^</a:t>
            </a:r>
          </a:p>
          <a:p>
            <a:pPr>
              <a:buFont typeface="Arial" pitchFamily="34" charset="0"/>
              <a:buChar char="•"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use </a:t>
            </a:r>
            <a:r>
              <a:rPr lang="en-PH" b="1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edit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command </a:t>
            </a:r>
          </a:p>
          <a:p>
            <a:pPr>
              <a:buFont typeface="Arial" pitchFamily="34" charset="0"/>
              <a:buChar char="•"/>
            </a:pP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lg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reset --mixed HEAD^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reset HEAD^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package.txt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“Updated Google Map SDK v1.0.0 -&gt; v2.0.0”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terms.txt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“Added terms of service”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--continue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</a:p>
          <a:p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785786" y="857238"/>
            <a:ext cx="2571768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buClr>
                <a:schemeClr val="dk1"/>
              </a:buClr>
              <a:buSzPts val="3000"/>
            </a:pPr>
            <a:r>
              <a:rPr lang="en-PH" sz="2000" b="1" dirty="0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Splitting a Commit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5857884" y="857238"/>
            <a:ext cx="2357454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Re-Order Commit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1"/>
            <a:ext cx="39290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</a:rPr>
              <a:t>i</a:t>
            </a: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US" i="1" dirty="0" smtClean="0">
                <a:solidFill>
                  <a:srgbClr val="002060"/>
                </a:solidFill>
              </a:rPr>
              <a:t>a099f66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just move </a:t>
            </a:r>
            <a:r>
              <a:rPr lang="en-US" i="1" dirty="0" smtClean="0">
                <a:solidFill>
                  <a:schemeClr val="bg2"/>
                </a:solidFill>
              </a:rPr>
              <a:t>“&lt;commit&gt;Added a reference to Google Map SDK v1.0.0“ </a:t>
            </a:r>
            <a:r>
              <a:rPr lang="en-US" dirty="0" smtClean="0">
                <a:solidFill>
                  <a:schemeClr val="bg2"/>
                </a:solidFill>
              </a:rPr>
              <a:t>commit before </a:t>
            </a:r>
            <a:r>
              <a:rPr lang="en-US" i="1" dirty="0" smtClean="0">
                <a:solidFill>
                  <a:schemeClr val="bg2"/>
                </a:solidFill>
              </a:rPr>
              <a:t>“&lt;commit&gt;Rendered restaurants on the map”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lag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928662" y="857238"/>
            <a:ext cx="242889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2518;p58"/>
          <p:cNvGrpSpPr/>
          <p:nvPr/>
        </p:nvGrpSpPr>
        <p:grpSpPr>
          <a:xfrm>
            <a:off x="598264" y="532772"/>
            <a:ext cx="1921912" cy="326735"/>
            <a:chOff x="1816609" y="3851001"/>
            <a:chExt cx="1093674" cy="222193"/>
          </a:xfrm>
        </p:grpSpPr>
        <p:sp>
          <p:nvSpPr>
            <p:cNvPr id="47" name="Google Shape;2519;p58"/>
            <p:cNvSpPr/>
            <p:nvPr/>
          </p:nvSpPr>
          <p:spPr>
            <a:xfrm>
              <a:off x="1816609" y="3851001"/>
              <a:ext cx="1093674" cy="222193"/>
            </a:xfrm>
            <a:custGeom>
              <a:avLst/>
              <a:gdLst/>
              <a:ahLst/>
              <a:cxnLst/>
              <a:rect l="l" t="t" r="r" b="b"/>
              <a:pathLst>
                <a:path w="38900" h="7903" extrusionOk="0">
                  <a:moveTo>
                    <a:pt x="32154" y="852"/>
                  </a:moveTo>
                  <a:cubicBezTo>
                    <a:pt x="32029" y="852"/>
                    <a:pt x="31911" y="870"/>
                    <a:pt x="31815" y="910"/>
                  </a:cubicBezTo>
                  <a:cubicBezTo>
                    <a:pt x="30934" y="1259"/>
                    <a:pt x="30057" y="1619"/>
                    <a:pt x="29183" y="1986"/>
                  </a:cubicBezTo>
                  <a:cubicBezTo>
                    <a:pt x="30289" y="1683"/>
                    <a:pt x="31405" y="1423"/>
                    <a:pt x="32535" y="1209"/>
                  </a:cubicBezTo>
                  <a:cubicBezTo>
                    <a:pt x="32581" y="1198"/>
                    <a:pt x="32635" y="1195"/>
                    <a:pt x="32688" y="1195"/>
                  </a:cubicBezTo>
                  <a:cubicBezTo>
                    <a:pt x="32853" y="1195"/>
                    <a:pt x="33041" y="1234"/>
                    <a:pt x="33223" y="1298"/>
                  </a:cubicBezTo>
                  <a:cubicBezTo>
                    <a:pt x="32998" y="1017"/>
                    <a:pt x="32532" y="852"/>
                    <a:pt x="32154" y="852"/>
                  </a:cubicBezTo>
                  <a:close/>
                  <a:moveTo>
                    <a:pt x="36026" y="1808"/>
                  </a:moveTo>
                  <a:cubicBezTo>
                    <a:pt x="35323" y="1808"/>
                    <a:pt x="34635" y="1886"/>
                    <a:pt x="33969" y="2036"/>
                  </a:cubicBezTo>
                  <a:cubicBezTo>
                    <a:pt x="33969" y="2172"/>
                    <a:pt x="33908" y="2318"/>
                    <a:pt x="33758" y="2464"/>
                  </a:cubicBezTo>
                  <a:cubicBezTo>
                    <a:pt x="33648" y="2575"/>
                    <a:pt x="33541" y="2689"/>
                    <a:pt x="33441" y="2803"/>
                  </a:cubicBezTo>
                  <a:cubicBezTo>
                    <a:pt x="33530" y="2781"/>
                    <a:pt x="33619" y="2775"/>
                    <a:pt x="33712" y="2775"/>
                  </a:cubicBezTo>
                  <a:cubicBezTo>
                    <a:pt x="34364" y="2775"/>
                    <a:pt x="35031" y="3256"/>
                    <a:pt x="35052" y="3695"/>
                  </a:cubicBezTo>
                  <a:cubicBezTo>
                    <a:pt x="35341" y="3655"/>
                    <a:pt x="35634" y="3637"/>
                    <a:pt x="35926" y="3637"/>
                  </a:cubicBezTo>
                  <a:cubicBezTo>
                    <a:pt x="36290" y="3637"/>
                    <a:pt x="36657" y="3666"/>
                    <a:pt x="37028" y="3723"/>
                  </a:cubicBezTo>
                  <a:cubicBezTo>
                    <a:pt x="37099" y="3734"/>
                    <a:pt x="37170" y="3737"/>
                    <a:pt x="37234" y="3737"/>
                  </a:cubicBezTo>
                  <a:cubicBezTo>
                    <a:pt x="38415" y="3737"/>
                    <a:pt x="38900" y="2136"/>
                    <a:pt x="37502" y="1922"/>
                  </a:cubicBezTo>
                  <a:cubicBezTo>
                    <a:pt x="37007" y="1843"/>
                    <a:pt x="36511" y="1808"/>
                    <a:pt x="36026" y="1808"/>
                  </a:cubicBezTo>
                  <a:close/>
                  <a:moveTo>
                    <a:pt x="6480" y="3645"/>
                  </a:moveTo>
                  <a:lnTo>
                    <a:pt x="6480" y="3645"/>
                  </a:lnTo>
                  <a:cubicBezTo>
                    <a:pt x="6466" y="3652"/>
                    <a:pt x="6455" y="3655"/>
                    <a:pt x="6441" y="3659"/>
                  </a:cubicBezTo>
                  <a:cubicBezTo>
                    <a:pt x="6412" y="3723"/>
                    <a:pt x="6383" y="3787"/>
                    <a:pt x="6359" y="3851"/>
                  </a:cubicBezTo>
                  <a:cubicBezTo>
                    <a:pt x="6398" y="3784"/>
                    <a:pt x="6437" y="3713"/>
                    <a:pt x="6480" y="3645"/>
                  </a:cubicBezTo>
                  <a:close/>
                  <a:moveTo>
                    <a:pt x="21010" y="0"/>
                  </a:moveTo>
                  <a:cubicBezTo>
                    <a:pt x="20879" y="0"/>
                    <a:pt x="20747" y="18"/>
                    <a:pt x="20622" y="64"/>
                  </a:cubicBezTo>
                  <a:cubicBezTo>
                    <a:pt x="18436" y="831"/>
                    <a:pt x="16353" y="1801"/>
                    <a:pt x="14389" y="2977"/>
                  </a:cubicBezTo>
                  <a:cubicBezTo>
                    <a:pt x="14735" y="2475"/>
                    <a:pt x="15102" y="1990"/>
                    <a:pt x="15491" y="1512"/>
                  </a:cubicBezTo>
                  <a:cubicBezTo>
                    <a:pt x="16118" y="746"/>
                    <a:pt x="15117" y="289"/>
                    <a:pt x="14353" y="289"/>
                  </a:cubicBezTo>
                  <a:cubicBezTo>
                    <a:pt x="14154" y="289"/>
                    <a:pt x="13972" y="318"/>
                    <a:pt x="13836" y="385"/>
                  </a:cubicBezTo>
                  <a:cubicBezTo>
                    <a:pt x="12110" y="1244"/>
                    <a:pt x="10484" y="2261"/>
                    <a:pt x="8969" y="3431"/>
                  </a:cubicBezTo>
                  <a:cubicBezTo>
                    <a:pt x="9272" y="2842"/>
                    <a:pt x="9614" y="2268"/>
                    <a:pt x="9996" y="1708"/>
                  </a:cubicBezTo>
                  <a:cubicBezTo>
                    <a:pt x="10542" y="906"/>
                    <a:pt x="9646" y="471"/>
                    <a:pt x="8905" y="471"/>
                  </a:cubicBezTo>
                  <a:cubicBezTo>
                    <a:pt x="8694" y="471"/>
                    <a:pt x="8491" y="507"/>
                    <a:pt x="8341" y="581"/>
                  </a:cubicBezTo>
                  <a:cubicBezTo>
                    <a:pt x="5938" y="1741"/>
                    <a:pt x="3534" y="2903"/>
                    <a:pt x="1131" y="4062"/>
                  </a:cubicBezTo>
                  <a:cubicBezTo>
                    <a:pt x="1" y="4608"/>
                    <a:pt x="893" y="5670"/>
                    <a:pt x="1862" y="5670"/>
                  </a:cubicBezTo>
                  <a:cubicBezTo>
                    <a:pt x="2045" y="5670"/>
                    <a:pt x="2226" y="5635"/>
                    <a:pt x="2401" y="5549"/>
                  </a:cubicBezTo>
                  <a:cubicBezTo>
                    <a:pt x="3546" y="4996"/>
                    <a:pt x="4690" y="4443"/>
                    <a:pt x="5835" y="3891"/>
                  </a:cubicBezTo>
                  <a:lnTo>
                    <a:pt x="5835" y="3891"/>
                  </a:lnTo>
                  <a:cubicBezTo>
                    <a:pt x="5392" y="4055"/>
                    <a:pt x="4947" y="4211"/>
                    <a:pt x="4501" y="4361"/>
                  </a:cubicBezTo>
                  <a:cubicBezTo>
                    <a:pt x="4248" y="4447"/>
                    <a:pt x="3944" y="4508"/>
                    <a:pt x="3649" y="4508"/>
                  </a:cubicBezTo>
                  <a:cubicBezTo>
                    <a:pt x="3378" y="4508"/>
                    <a:pt x="3110" y="4458"/>
                    <a:pt x="2886" y="4336"/>
                  </a:cubicBezTo>
                  <a:cubicBezTo>
                    <a:pt x="2532" y="4144"/>
                    <a:pt x="2443" y="3773"/>
                    <a:pt x="2896" y="3619"/>
                  </a:cubicBezTo>
                  <a:cubicBezTo>
                    <a:pt x="4173" y="3191"/>
                    <a:pt x="5428" y="2707"/>
                    <a:pt x="6666" y="2164"/>
                  </a:cubicBezTo>
                  <a:cubicBezTo>
                    <a:pt x="6887" y="2069"/>
                    <a:pt x="7175" y="2015"/>
                    <a:pt x="7464" y="2015"/>
                  </a:cubicBezTo>
                  <a:cubicBezTo>
                    <a:pt x="7593" y="2015"/>
                    <a:pt x="7721" y="2026"/>
                    <a:pt x="7846" y="2047"/>
                  </a:cubicBezTo>
                  <a:cubicBezTo>
                    <a:pt x="8074" y="1901"/>
                    <a:pt x="8330" y="1794"/>
                    <a:pt x="8562" y="1794"/>
                  </a:cubicBezTo>
                  <a:cubicBezTo>
                    <a:pt x="8598" y="1794"/>
                    <a:pt x="8634" y="1797"/>
                    <a:pt x="8669" y="1805"/>
                  </a:cubicBezTo>
                  <a:cubicBezTo>
                    <a:pt x="9054" y="1865"/>
                    <a:pt x="9375" y="2079"/>
                    <a:pt x="9041" y="2490"/>
                  </a:cubicBezTo>
                  <a:cubicBezTo>
                    <a:pt x="8491" y="3153"/>
                    <a:pt x="8074" y="3841"/>
                    <a:pt x="7774" y="4600"/>
                  </a:cubicBezTo>
                  <a:cubicBezTo>
                    <a:pt x="9536" y="3398"/>
                    <a:pt x="11351" y="2283"/>
                    <a:pt x="13223" y="1256"/>
                  </a:cubicBezTo>
                  <a:cubicBezTo>
                    <a:pt x="13379" y="1170"/>
                    <a:pt x="13729" y="1091"/>
                    <a:pt x="14032" y="1091"/>
                  </a:cubicBezTo>
                  <a:cubicBezTo>
                    <a:pt x="14449" y="1091"/>
                    <a:pt x="14778" y="1238"/>
                    <a:pt x="14378" y="1701"/>
                  </a:cubicBezTo>
                  <a:cubicBezTo>
                    <a:pt x="13740" y="2447"/>
                    <a:pt x="13305" y="3220"/>
                    <a:pt x="13055" y="4116"/>
                  </a:cubicBezTo>
                  <a:cubicBezTo>
                    <a:pt x="14791" y="3156"/>
                    <a:pt x="16575" y="2111"/>
                    <a:pt x="18386" y="1494"/>
                  </a:cubicBezTo>
                  <a:cubicBezTo>
                    <a:pt x="18660" y="1402"/>
                    <a:pt x="18896" y="1359"/>
                    <a:pt x="19099" y="1359"/>
                  </a:cubicBezTo>
                  <a:cubicBezTo>
                    <a:pt x="20144" y="1359"/>
                    <a:pt x="20262" y="2514"/>
                    <a:pt x="20204" y="3630"/>
                  </a:cubicBezTo>
                  <a:cubicBezTo>
                    <a:pt x="21502" y="2892"/>
                    <a:pt x="22840" y="2229"/>
                    <a:pt x="24213" y="1634"/>
                  </a:cubicBezTo>
                  <a:cubicBezTo>
                    <a:pt x="24216" y="1630"/>
                    <a:pt x="24216" y="1623"/>
                    <a:pt x="24216" y="1619"/>
                  </a:cubicBezTo>
                  <a:cubicBezTo>
                    <a:pt x="24244" y="1109"/>
                    <a:pt x="24766" y="867"/>
                    <a:pt x="25304" y="867"/>
                  </a:cubicBezTo>
                  <a:cubicBezTo>
                    <a:pt x="25906" y="867"/>
                    <a:pt x="26530" y="1173"/>
                    <a:pt x="26499" y="1744"/>
                  </a:cubicBezTo>
                  <a:cubicBezTo>
                    <a:pt x="26477" y="2126"/>
                    <a:pt x="26438" y="2496"/>
                    <a:pt x="26384" y="2867"/>
                  </a:cubicBezTo>
                  <a:cubicBezTo>
                    <a:pt x="26591" y="2793"/>
                    <a:pt x="26798" y="2721"/>
                    <a:pt x="27004" y="2653"/>
                  </a:cubicBezTo>
                  <a:cubicBezTo>
                    <a:pt x="27236" y="2250"/>
                    <a:pt x="27483" y="1855"/>
                    <a:pt x="27743" y="1466"/>
                  </a:cubicBezTo>
                  <a:cubicBezTo>
                    <a:pt x="28220" y="746"/>
                    <a:pt x="27386" y="168"/>
                    <a:pt x="26695" y="168"/>
                  </a:cubicBezTo>
                  <a:cubicBezTo>
                    <a:pt x="26573" y="168"/>
                    <a:pt x="26459" y="186"/>
                    <a:pt x="26352" y="225"/>
                  </a:cubicBezTo>
                  <a:cubicBezTo>
                    <a:pt x="24637" y="842"/>
                    <a:pt x="23000" y="1591"/>
                    <a:pt x="21431" y="2468"/>
                  </a:cubicBezTo>
                  <a:cubicBezTo>
                    <a:pt x="21624" y="2079"/>
                    <a:pt x="21817" y="1690"/>
                    <a:pt x="22009" y="1305"/>
                  </a:cubicBezTo>
                  <a:cubicBezTo>
                    <a:pt x="22373" y="574"/>
                    <a:pt x="21702" y="0"/>
                    <a:pt x="21010" y="0"/>
                  </a:cubicBezTo>
                  <a:close/>
                  <a:moveTo>
                    <a:pt x="30485" y="3384"/>
                  </a:moveTo>
                  <a:cubicBezTo>
                    <a:pt x="28780" y="3837"/>
                    <a:pt x="27111" y="4407"/>
                    <a:pt x="25467" y="5085"/>
                  </a:cubicBezTo>
                  <a:cubicBezTo>
                    <a:pt x="25325" y="5146"/>
                    <a:pt x="25161" y="5174"/>
                    <a:pt x="24993" y="5174"/>
                  </a:cubicBezTo>
                  <a:cubicBezTo>
                    <a:pt x="24394" y="5174"/>
                    <a:pt x="23749" y="4817"/>
                    <a:pt x="23820" y="4208"/>
                  </a:cubicBezTo>
                  <a:lnTo>
                    <a:pt x="23820" y="4208"/>
                  </a:lnTo>
                  <a:cubicBezTo>
                    <a:pt x="23721" y="4437"/>
                    <a:pt x="23627" y="4668"/>
                    <a:pt x="23538" y="4903"/>
                  </a:cubicBezTo>
                  <a:cubicBezTo>
                    <a:pt x="23257" y="5627"/>
                    <a:pt x="24013" y="5920"/>
                    <a:pt x="24665" y="5920"/>
                  </a:cubicBezTo>
                  <a:cubicBezTo>
                    <a:pt x="24908" y="5920"/>
                    <a:pt x="25136" y="5880"/>
                    <a:pt x="25289" y="5806"/>
                  </a:cubicBezTo>
                  <a:cubicBezTo>
                    <a:pt x="26919" y="5021"/>
                    <a:pt x="28566" y="4276"/>
                    <a:pt x="30231" y="3570"/>
                  </a:cubicBezTo>
                  <a:lnTo>
                    <a:pt x="30231" y="3570"/>
                  </a:lnTo>
                  <a:cubicBezTo>
                    <a:pt x="30131" y="3805"/>
                    <a:pt x="30032" y="4040"/>
                    <a:pt x="29932" y="4276"/>
                  </a:cubicBezTo>
                  <a:cubicBezTo>
                    <a:pt x="29632" y="4985"/>
                    <a:pt x="30292" y="5260"/>
                    <a:pt x="30952" y="5260"/>
                  </a:cubicBezTo>
                  <a:cubicBezTo>
                    <a:pt x="31323" y="5260"/>
                    <a:pt x="31697" y="5171"/>
                    <a:pt x="31893" y="5024"/>
                  </a:cubicBezTo>
                  <a:lnTo>
                    <a:pt x="31893" y="5024"/>
                  </a:lnTo>
                  <a:cubicBezTo>
                    <a:pt x="31869" y="5036"/>
                    <a:pt x="31843" y="5042"/>
                    <a:pt x="31818" y="5049"/>
                  </a:cubicBezTo>
                  <a:cubicBezTo>
                    <a:pt x="31701" y="5082"/>
                    <a:pt x="31558" y="5100"/>
                    <a:pt x="31401" y="5100"/>
                  </a:cubicBezTo>
                  <a:cubicBezTo>
                    <a:pt x="30745" y="5100"/>
                    <a:pt x="29904" y="4786"/>
                    <a:pt x="30192" y="4044"/>
                  </a:cubicBezTo>
                  <a:cubicBezTo>
                    <a:pt x="30281" y="3816"/>
                    <a:pt x="30378" y="3594"/>
                    <a:pt x="30485" y="3384"/>
                  </a:cubicBezTo>
                  <a:close/>
                  <a:moveTo>
                    <a:pt x="24084" y="2903"/>
                  </a:moveTo>
                  <a:lnTo>
                    <a:pt x="24084" y="2903"/>
                  </a:lnTo>
                  <a:cubicBezTo>
                    <a:pt x="22447" y="3627"/>
                    <a:pt x="20875" y="4468"/>
                    <a:pt x="19353" y="5421"/>
                  </a:cubicBezTo>
                  <a:cubicBezTo>
                    <a:pt x="19242" y="5492"/>
                    <a:pt x="18785" y="5663"/>
                    <a:pt x="18443" y="5663"/>
                  </a:cubicBezTo>
                  <a:cubicBezTo>
                    <a:pt x="18208" y="5663"/>
                    <a:pt x="18026" y="5581"/>
                    <a:pt x="18051" y="5331"/>
                  </a:cubicBezTo>
                  <a:cubicBezTo>
                    <a:pt x="18065" y="5167"/>
                    <a:pt x="18122" y="4697"/>
                    <a:pt x="18150" y="4205"/>
                  </a:cubicBezTo>
                  <a:lnTo>
                    <a:pt x="18150" y="4205"/>
                  </a:lnTo>
                  <a:cubicBezTo>
                    <a:pt x="18037" y="4432"/>
                    <a:pt x="17926" y="4661"/>
                    <a:pt x="17812" y="4889"/>
                  </a:cubicBezTo>
                  <a:cubicBezTo>
                    <a:pt x="17398" y="5720"/>
                    <a:pt x="18073" y="6119"/>
                    <a:pt x="18779" y="6119"/>
                  </a:cubicBezTo>
                  <a:cubicBezTo>
                    <a:pt x="19110" y="6119"/>
                    <a:pt x="19445" y="6033"/>
                    <a:pt x="19684" y="5859"/>
                  </a:cubicBezTo>
                  <a:cubicBezTo>
                    <a:pt x="21057" y="4853"/>
                    <a:pt x="22511" y="3976"/>
                    <a:pt x="24030" y="3231"/>
                  </a:cubicBezTo>
                  <a:cubicBezTo>
                    <a:pt x="24048" y="3120"/>
                    <a:pt x="24066" y="3010"/>
                    <a:pt x="24084" y="2903"/>
                  </a:cubicBezTo>
                  <a:close/>
                  <a:moveTo>
                    <a:pt x="17987" y="2828"/>
                  </a:moveTo>
                  <a:cubicBezTo>
                    <a:pt x="17915" y="2828"/>
                    <a:pt x="16671" y="3559"/>
                    <a:pt x="16503" y="3645"/>
                  </a:cubicBezTo>
                  <a:cubicBezTo>
                    <a:pt x="15031" y="4389"/>
                    <a:pt x="13562" y="5131"/>
                    <a:pt x="12089" y="5877"/>
                  </a:cubicBezTo>
                  <a:cubicBezTo>
                    <a:pt x="11993" y="5926"/>
                    <a:pt x="11504" y="6112"/>
                    <a:pt x="11151" y="6112"/>
                  </a:cubicBezTo>
                  <a:cubicBezTo>
                    <a:pt x="10923" y="6112"/>
                    <a:pt x="10756" y="6033"/>
                    <a:pt x="10791" y="5784"/>
                  </a:cubicBezTo>
                  <a:cubicBezTo>
                    <a:pt x="10902" y="4988"/>
                    <a:pt x="11116" y="4251"/>
                    <a:pt x="11433" y="3563"/>
                  </a:cubicBezTo>
                  <a:lnTo>
                    <a:pt x="11433" y="3563"/>
                  </a:lnTo>
                  <a:cubicBezTo>
                    <a:pt x="9867" y="4514"/>
                    <a:pt x="8348" y="5534"/>
                    <a:pt x="6869" y="6622"/>
                  </a:cubicBezTo>
                  <a:cubicBezTo>
                    <a:pt x="6762" y="6700"/>
                    <a:pt x="6052" y="7021"/>
                    <a:pt x="5624" y="7021"/>
                  </a:cubicBezTo>
                  <a:cubicBezTo>
                    <a:pt x="5521" y="7021"/>
                    <a:pt x="5435" y="7004"/>
                    <a:pt x="5378" y="6957"/>
                  </a:cubicBezTo>
                  <a:lnTo>
                    <a:pt x="5378" y="6957"/>
                  </a:lnTo>
                  <a:cubicBezTo>
                    <a:pt x="5321" y="7570"/>
                    <a:pt x="5917" y="7902"/>
                    <a:pt x="6505" y="7902"/>
                  </a:cubicBezTo>
                  <a:cubicBezTo>
                    <a:pt x="6833" y="7902"/>
                    <a:pt x="7161" y="7795"/>
                    <a:pt x="7368" y="7577"/>
                  </a:cubicBezTo>
                  <a:cubicBezTo>
                    <a:pt x="8527" y="6365"/>
                    <a:pt x="9768" y="5274"/>
                    <a:pt x="11101" y="4300"/>
                  </a:cubicBezTo>
                  <a:lnTo>
                    <a:pt x="11101" y="4300"/>
                  </a:lnTo>
                  <a:cubicBezTo>
                    <a:pt x="10795" y="4886"/>
                    <a:pt x="10513" y="5481"/>
                    <a:pt x="10249" y="6098"/>
                  </a:cubicBezTo>
                  <a:cubicBezTo>
                    <a:pt x="9946" y="6804"/>
                    <a:pt x="10616" y="7085"/>
                    <a:pt x="11276" y="7085"/>
                  </a:cubicBezTo>
                  <a:cubicBezTo>
                    <a:pt x="11654" y="7085"/>
                    <a:pt x="12028" y="6996"/>
                    <a:pt x="12221" y="6840"/>
                  </a:cubicBezTo>
                  <a:cubicBezTo>
                    <a:pt x="14050" y="5374"/>
                    <a:pt x="16029" y="4126"/>
                    <a:pt x="18126" y="3113"/>
                  </a:cubicBezTo>
                  <a:cubicBezTo>
                    <a:pt x="18097" y="2971"/>
                    <a:pt x="18055" y="2867"/>
                    <a:pt x="17987" y="2828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20;p58"/>
            <p:cNvSpPr/>
            <p:nvPr/>
          </p:nvSpPr>
          <p:spPr>
            <a:xfrm>
              <a:off x="1980627" y="3951650"/>
              <a:ext cx="18078" cy="8744"/>
            </a:xfrm>
            <a:custGeom>
              <a:avLst/>
              <a:gdLst/>
              <a:ahLst/>
              <a:cxnLst/>
              <a:rect l="l" t="t" r="r" b="b"/>
              <a:pathLst>
                <a:path w="643" h="311" extrusionOk="0">
                  <a:moveTo>
                    <a:pt x="643" y="1"/>
                  </a:moveTo>
                  <a:lnTo>
                    <a:pt x="643" y="1"/>
                  </a:lnTo>
                  <a:cubicBezTo>
                    <a:pt x="429" y="103"/>
                    <a:pt x="215" y="207"/>
                    <a:pt x="1" y="311"/>
                  </a:cubicBezTo>
                  <a:cubicBezTo>
                    <a:pt x="204" y="236"/>
                    <a:pt x="404" y="157"/>
                    <a:pt x="607" y="79"/>
                  </a:cubicBezTo>
                  <a:cubicBezTo>
                    <a:pt x="618" y="54"/>
                    <a:pt x="632" y="26"/>
                    <a:pt x="643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21;p58"/>
            <p:cNvSpPr/>
            <p:nvPr/>
          </p:nvSpPr>
          <p:spPr>
            <a:xfrm>
              <a:off x="1885292" y="3907623"/>
              <a:ext cx="151905" cy="70119"/>
            </a:xfrm>
            <a:custGeom>
              <a:avLst/>
              <a:gdLst/>
              <a:ahLst/>
              <a:cxnLst/>
              <a:rect l="l" t="t" r="r" b="b"/>
              <a:pathLst>
                <a:path w="5403" h="2494" extrusionOk="0">
                  <a:moveTo>
                    <a:pt x="5021" y="1"/>
                  </a:moveTo>
                  <a:cubicBezTo>
                    <a:pt x="4732" y="1"/>
                    <a:pt x="4444" y="55"/>
                    <a:pt x="4223" y="150"/>
                  </a:cubicBezTo>
                  <a:cubicBezTo>
                    <a:pt x="2985" y="693"/>
                    <a:pt x="1730" y="1177"/>
                    <a:pt x="453" y="1605"/>
                  </a:cubicBezTo>
                  <a:cubicBezTo>
                    <a:pt x="0" y="1759"/>
                    <a:pt x="89" y="2130"/>
                    <a:pt x="443" y="2322"/>
                  </a:cubicBezTo>
                  <a:cubicBezTo>
                    <a:pt x="667" y="2444"/>
                    <a:pt x="935" y="2494"/>
                    <a:pt x="1206" y="2494"/>
                  </a:cubicBezTo>
                  <a:cubicBezTo>
                    <a:pt x="1501" y="2494"/>
                    <a:pt x="1805" y="2433"/>
                    <a:pt x="2058" y="2347"/>
                  </a:cubicBezTo>
                  <a:cubicBezTo>
                    <a:pt x="2504" y="2197"/>
                    <a:pt x="2949" y="2041"/>
                    <a:pt x="3392" y="1877"/>
                  </a:cubicBezTo>
                  <a:cubicBezTo>
                    <a:pt x="3606" y="1773"/>
                    <a:pt x="3820" y="1669"/>
                    <a:pt x="4034" y="1567"/>
                  </a:cubicBezTo>
                  <a:lnTo>
                    <a:pt x="4034" y="1567"/>
                  </a:lnTo>
                  <a:cubicBezTo>
                    <a:pt x="4023" y="1592"/>
                    <a:pt x="4009" y="1620"/>
                    <a:pt x="3998" y="1645"/>
                  </a:cubicBezTo>
                  <a:cubicBezTo>
                    <a:pt x="4012" y="1641"/>
                    <a:pt x="4023" y="1638"/>
                    <a:pt x="4037" y="1631"/>
                  </a:cubicBezTo>
                  <a:cubicBezTo>
                    <a:pt x="4261" y="1260"/>
                    <a:pt x="4518" y="903"/>
                    <a:pt x="4804" y="553"/>
                  </a:cubicBezTo>
                  <a:cubicBezTo>
                    <a:pt x="4939" y="390"/>
                    <a:pt x="5156" y="190"/>
                    <a:pt x="5403" y="33"/>
                  </a:cubicBezTo>
                  <a:cubicBezTo>
                    <a:pt x="5278" y="12"/>
                    <a:pt x="5150" y="1"/>
                    <a:pt x="5021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22;p58"/>
            <p:cNvSpPr/>
            <p:nvPr/>
          </p:nvSpPr>
          <p:spPr>
            <a:xfrm>
              <a:off x="1965080" y="3928906"/>
              <a:ext cx="381802" cy="117689"/>
            </a:xfrm>
            <a:custGeom>
              <a:avLst/>
              <a:gdLst/>
              <a:ahLst/>
              <a:cxnLst/>
              <a:rect l="l" t="t" r="r" b="b"/>
              <a:pathLst>
                <a:path w="13580" h="4186" extrusionOk="0">
                  <a:moveTo>
                    <a:pt x="13580" y="0"/>
                  </a:moveTo>
                  <a:lnTo>
                    <a:pt x="13580" y="0"/>
                  </a:lnTo>
                  <a:cubicBezTo>
                    <a:pt x="13333" y="111"/>
                    <a:pt x="13091" y="224"/>
                    <a:pt x="12845" y="342"/>
                  </a:cubicBezTo>
                  <a:cubicBezTo>
                    <a:pt x="12898" y="613"/>
                    <a:pt x="12895" y="1031"/>
                    <a:pt x="12869" y="1434"/>
                  </a:cubicBezTo>
                  <a:cubicBezTo>
                    <a:pt x="13109" y="955"/>
                    <a:pt x="13344" y="478"/>
                    <a:pt x="13580" y="0"/>
                  </a:cubicBezTo>
                  <a:close/>
                  <a:moveTo>
                    <a:pt x="1078" y="1080"/>
                  </a:moveTo>
                  <a:lnTo>
                    <a:pt x="1078" y="1080"/>
                  </a:lnTo>
                  <a:cubicBezTo>
                    <a:pt x="579" y="1954"/>
                    <a:pt x="236" y="2892"/>
                    <a:pt x="29" y="3922"/>
                  </a:cubicBezTo>
                  <a:cubicBezTo>
                    <a:pt x="1" y="4051"/>
                    <a:pt x="29" y="4136"/>
                    <a:pt x="97" y="4186"/>
                  </a:cubicBezTo>
                  <a:cubicBezTo>
                    <a:pt x="101" y="4147"/>
                    <a:pt x="108" y="4108"/>
                    <a:pt x="115" y="4065"/>
                  </a:cubicBezTo>
                  <a:cubicBezTo>
                    <a:pt x="347" y="3030"/>
                    <a:pt x="668" y="2036"/>
                    <a:pt x="1078" y="108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3;p58"/>
            <p:cNvSpPr/>
            <p:nvPr/>
          </p:nvSpPr>
          <p:spPr>
            <a:xfrm>
              <a:off x="1967779" y="3881674"/>
              <a:ext cx="529574" cy="166722"/>
            </a:xfrm>
            <a:custGeom>
              <a:avLst/>
              <a:gdLst/>
              <a:ahLst/>
              <a:cxnLst/>
              <a:rect l="l" t="t" r="r" b="b"/>
              <a:pathLst>
                <a:path w="18836" h="5930" extrusionOk="0">
                  <a:moveTo>
                    <a:pt x="8655" y="0"/>
                  </a:moveTo>
                  <a:cubicBezTo>
                    <a:pt x="8352" y="0"/>
                    <a:pt x="8002" y="79"/>
                    <a:pt x="7846" y="165"/>
                  </a:cubicBezTo>
                  <a:cubicBezTo>
                    <a:pt x="5974" y="1192"/>
                    <a:pt x="4159" y="2307"/>
                    <a:pt x="2397" y="3509"/>
                  </a:cubicBezTo>
                  <a:cubicBezTo>
                    <a:pt x="2697" y="2750"/>
                    <a:pt x="3114" y="2062"/>
                    <a:pt x="3664" y="1399"/>
                  </a:cubicBezTo>
                  <a:cubicBezTo>
                    <a:pt x="3998" y="988"/>
                    <a:pt x="3677" y="774"/>
                    <a:pt x="3292" y="714"/>
                  </a:cubicBezTo>
                  <a:cubicBezTo>
                    <a:pt x="3257" y="706"/>
                    <a:pt x="3221" y="703"/>
                    <a:pt x="3185" y="703"/>
                  </a:cubicBezTo>
                  <a:cubicBezTo>
                    <a:pt x="2953" y="703"/>
                    <a:pt x="2697" y="810"/>
                    <a:pt x="2469" y="956"/>
                  </a:cubicBezTo>
                  <a:cubicBezTo>
                    <a:pt x="2629" y="984"/>
                    <a:pt x="2779" y="1031"/>
                    <a:pt x="2904" y="1103"/>
                  </a:cubicBezTo>
                  <a:cubicBezTo>
                    <a:pt x="3285" y="1305"/>
                    <a:pt x="3317" y="1630"/>
                    <a:pt x="2893" y="1815"/>
                  </a:cubicBezTo>
                  <a:cubicBezTo>
                    <a:pt x="2301" y="2076"/>
                    <a:pt x="1706" y="2322"/>
                    <a:pt x="1103" y="2554"/>
                  </a:cubicBezTo>
                  <a:cubicBezTo>
                    <a:pt x="1060" y="2622"/>
                    <a:pt x="1021" y="2693"/>
                    <a:pt x="982" y="2760"/>
                  </a:cubicBezTo>
                  <a:cubicBezTo>
                    <a:pt x="572" y="3716"/>
                    <a:pt x="251" y="4710"/>
                    <a:pt x="19" y="5745"/>
                  </a:cubicBezTo>
                  <a:cubicBezTo>
                    <a:pt x="12" y="5788"/>
                    <a:pt x="5" y="5827"/>
                    <a:pt x="1" y="5866"/>
                  </a:cubicBezTo>
                  <a:cubicBezTo>
                    <a:pt x="58" y="5913"/>
                    <a:pt x="144" y="5930"/>
                    <a:pt x="247" y="5930"/>
                  </a:cubicBezTo>
                  <a:cubicBezTo>
                    <a:pt x="675" y="5930"/>
                    <a:pt x="1385" y="5609"/>
                    <a:pt x="1492" y="5531"/>
                  </a:cubicBezTo>
                  <a:cubicBezTo>
                    <a:pt x="2971" y="4443"/>
                    <a:pt x="4490" y="3423"/>
                    <a:pt x="6056" y="2472"/>
                  </a:cubicBezTo>
                  <a:lnTo>
                    <a:pt x="6056" y="2472"/>
                  </a:lnTo>
                  <a:cubicBezTo>
                    <a:pt x="5739" y="3160"/>
                    <a:pt x="5525" y="3897"/>
                    <a:pt x="5414" y="4693"/>
                  </a:cubicBezTo>
                  <a:cubicBezTo>
                    <a:pt x="5379" y="4942"/>
                    <a:pt x="5546" y="5021"/>
                    <a:pt x="5774" y="5021"/>
                  </a:cubicBezTo>
                  <a:cubicBezTo>
                    <a:pt x="6127" y="5021"/>
                    <a:pt x="6616" y="4835"/>
                    <a:pt x="6712" y="4786"/>
                  </a:cubicBezTo>
                  <a:cubicBezTo>
                    <a:pt x="8185" y="4040"/>
                    <a:pt x="9654" y="3298"/>
                    <a:pt x="11126" y="2554"/>
                  </a:cubicBezTo>
                  <a:cubicBezTo>
                    <a:pt x="11294" y="2468"/>
                    <a:pt x="12538" y="1737"/>
                    <a:pt x="12610" y="1737"/>
                  </a:cubicBezTo>
                  <a:cubicBezTo>
                    <a:pt x="12678" y="1776"/>
                    <a:pt x="12720" y="1880"/>
                    <a:pt x="12749" y="2022"/>
                  </a:cubicBezTo>
                  <a:cubicBezTo>
                    <a:pt x="12995" y="1904"/>
                    <a:pt x="13237" y="1791"/>
                    <a:pt x="13484" y="1680"/>
                  </a:cubicBezTo>
                  <a:lnTo>
                    <a:pt x="13484" y="1680"/>
                  </a:lnTo>
                  <a:cubicBezTo>
                    <a:pt x="13248" y="2158"/>
                    <a:pt x="13013" y="2635"/>
                    <a:pt x="12773" y="3114"/>
                  </a:cubicBezTo>
                  <a:cubicBezTo>
                    <a:pt x="12745" y="3606"/>
                    <a:pt x="12688" y="4076"/>
                    <a:pt x="12674" y="4240"/>
                  </a:cubicBezTo>
                  <a:cubicBezTo>
                    <a:pt x="12649" y="4490"/>
                    <a:pt x="12831" y="4572"/>
                    <a:pt x="13066" y="4572"/>
                  </a:cubicBezTo>
                  <a:cubicBezTo>
                    <a:pt x="13408" y="4572"/>
                    <a:pt x="13865" y="4401"/>
                    <a:pt x="13976" y="4330"/>
                  </a:cubicBezTo>
                  <a:cubicBezTo>
                    <a:pt x="15498" y="3377"/>
                    <a:pt x="17070" y="2536"/>
                    <a:pt x="18707" y="1812"/>
                  </a:cubicBezTo>
                  <a:cubicBezTo>
                    <a:pt x="18772" y="1391"/>
                    <a:pt x="18811" y="974"/>
                    <a:pt x="18836" y="543"/>
                  </a:cubicBezTo>
                  <a:lnTo>
                    <a:pt x="18836" y="543"/>
                  </a:lnTo>
                  <a:cubicBezTo>
                    <a:pt x="17463" y="1138"/>
                    <a:pt x="16125" y="1801"/>
                    <a:pt x="14827" y="2539"/>
                  </a:cubicBezTo>
                  <a:cubicBezTo>
                    <a:pt x="14885" y="1423"/>
                    <a:pt x="14767" y="268"/>
                    <a:pt x="13722" y="268"/>
                  </a:cubicBezTo>
                  <a:cubicBezTo>
                    <a:pt x="13519" y="268"/>
                    <a:pt x="13283" y="311"/>
                    <a:pt x="13009" y="403"/>
                  </a:cubicBezTo>
                  <a:cubicBezTo>
                    <a:pt x="11198" y="1020"/>
                    <a:pt x="9414" y="2065"/>
                    <a:pt x="7678" y="3025"/>
                  </a:cubicBezTo>
                  <a:cubicBezTo>
                    <a:pt x="7928" y="2129"/>
                    <a:pt x="8363" y="1356"/>
                    <a:pt x="9001" y="610"/>
                  </a:cubicBezTo>
                  <a:cubicBezTo>
                    <a:pt x="9401" y="147"/>
                    <a:pt x="9072" y="0"/>
                    <a:pt x="8655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24;p58"/>
            <p:cNvSpPr/>
            <p:nvPr/>
          </p:nvSpPr>
          <p:spPr>
            <a:xfrm>
              <a:off x="1998789" y="3908551"/>
              <a:ext cx="62247" cy="44928"/>
            </a:xfrm>
            <a:custGeom>
              <a:avLst/>
              <a:gdLst/>
              <a:ahLst/>
              <a:cxnLst/>
              <a:rect l="l" t="t" r="r" b="b"/>
              <a:pathLst>
                <a:path w="2214" h="1598" extrusionOk="0">
                  <a:moveTo>
                    <a:pt x="1366" y="0"/>
                  </a:moveTo>
                  <a:cubicBezTo>
                    <a:pt x="1119" y="157"/>
                    <a:pt x="902" y="357"/>
                    <a:pt x="767" y="520"/>
                  </a:cubicBezTo>
                  <a:cubicBezTo>
                    <a:pt x="481" y="870"/>
                    <a:pt x="224" y="1227"/>
                    <a:pt x="0" y="1598"/>
                  </a:cubicBezTo>
                  <a:cubicBezTo>
                    <a:pt x="603" y="1366"/>
                    <a:pt x="1198" y="1120"/>
                    <a:pt x="1790" y="859"/>
                  </a:cubicBezTo>
                  <a:cubicBezTo>
                    <a:pt x="2214" y="674"/>
                    <a:pt x="2182" y="349"/>
                    <a:pt x="1801" y="147"/>
                  </a:cubicBezTo>
                  <a:cubicBezTo>
                    <a:pt x="1676" y="75"/>
                    <a:pt x="1526" y="28"/>
                    <a:pt x="136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25;p58"/>
            <p:cNvSpPr/>
            <p:nvPr/>
          </p:nvSpPr>
          <p:spPr>
            <a:xfrm>
              <a:off x="2486262" y="3887494"/>
              <a:ext cx="316153" cy="104785"/>
            </a:xfrm>
            <a:custGeom>
              <a:avLst/>
              <a:gdLst/>
              <a:ahLst/>
              <a:cxnLst/>
              <a:rect l="l" t="t" r="r" b="b"/>
              <a:pathLst>
                <a:path w="11245" h="3727" extrusionOk="0">
                  <a:moveTo>
                    <a:pt x="9404" y="0"/>
                  </a:moveTo>
                  <a:cubicBezTo>
                    <a:pt x="9536" y="172"/>
                    <a:pt x="9586" y="382"/>
                    <a:pt x="9483" y="624"/>
                  </a:cubicBezTo>
                  <a:cubicBezTo>
                    <a:pt x="9436" y="738"/>
                    <a:pt x="9386" y="853"/>
                    <a:pt x="9340" y="963"/>
                  </a:cubicBezTo>
                  <a:cubicBezTo>
                    <a:pt x="9604" y="878"/>
                    <a:pt x="9875" y="802"/>
                    <a:pt x="10150" y="738"/>
                  </a:cubicBezTo>
                  <a:cubicBezTo>
                    <a:pt x="10150" y="417"/>
                    <a:pt x="9793" y="143"/>
                    <a:pt x="9404" y="0"/>
                  </a:cubicBezTo>
                  <a:close/>
                  <a:moveTo>
                    <a:pt x="5364" y="688"/>
                  </a:moveTo>
                  <a:lnTo>
                    <a:pt x="5364" y="688"/>
                  </a:lnTo>
                  <a:cubicBezTo>
                    <a:pt x="4633" y="892"/>
                    <a:pt x="3906" y="1113"/>
                    <a:pt x="3185" y="1355"/>
                  </a:cubicBezTo>
                  <a:cubicBezTo>
                    <a:pt x="3111" y="1480"/>
                    <a:pt x="3043" y="1608"/>
                    <a:pt x="2971" y="1733"/>
                  </a:cubicBezTo>
                  <a:cubicBezTo>
                    <a:pt x="3766" y="1376"/>
                    <a:pt x="4562" y="1031"/>
                    <a:pt x="5364" y="688"/>
                  </a:cubicBezTo>
                  <a:close/>
                  <a:moveTo>
                    <a:pt x="511" y="1786"/>
                  </a:moveTo>
                  <a:cubicBezTo>
                    <a:pt x="412" y="1837"/>
                    <a:pt x="312" y="1883"/>
                    <a:pt x="211" y="1933"/>
                  </a:cubicBezTo>
                  <a:cubicBezTo>
                    <a:pt x="162" y="2219"/>
                    <a:pt x="98" y="2500"/>
                    <a:pt x="22" y="2785"/>
                  </a:cubicBezTo>
                  <a:cubicBezTo>
                    <a:pt x="12" y="2828"/>
                    <a:pt x="5" y="2871"/>
                    <a:pt x="1" y="2910"/>
                  </a:cubicBezTo>
                  <a:cubicBezTo>
                    <a:pt x="162" y="2528"/>
                    <a:pt x="333" y="2158"/>
                    <a:pt x="511" y="1786"/>
                  </a:cubicBezTo>
                  <a:close/>
                  <a:moveTo>
                    <a:pt x="11233" y="2397"/>
                  </a:moveTo>
                  <a:lnTo>
                    <a:pt x="11233" y="2397"/>
                  </a:lnTo>
                  <a:cubicBezTo>
                    <a:pt x="10103" y="2543"/>
                    <a:pt x="9034" y="2984"/>
                    <a:pt x="8085" y="3720"/>
                  </a:cubicBezTo>
                  <a:cubicBezTo>
                    <a:pt x="8082" y="3722"/>
                    <a:pt x="8080" y="3724"/>
                    <a:pt x="8078" y="3725"/>
                  </a:cubicBezTo>
                  <a:lnTo>
                    <a:pt x="8078" y="3725"/>
                  </a:lnTo>
                  <a:cubicBezTo>
                    <a:pt x="8929" y="3476"/>
                    <a:pt x="9779" y="3227"/>
                    <a:pt x="10634" y="2978"/>
                  </a:cubicBezTo>
                  <a:cubicBezTo>
                    <a:pt x="11076" y="2846"/>
                    <a:pt x="11244" y="2628"/>
                    <a:pt x="11233" y="2397"/>
                  </a:cubicBezTo>
                  <a:close/>
                  <a:moveTo>
                    <a:pt x="8078" y="3725"/>
                  </a:moveTo>
                  <a:cubicBezTo>
                    <a:pt x="8077" y="3726"/>
                    <a:pt x="8076" y="3726"/>
                    <a:pt x="8074" y="3726"/>
                  </a:cubicBezTo>
                  <a:cubicBezTo>
                    <a:pt x="8076" y="3726"/>
                    <a:pt x="8077" y="3726"/>
                    <a:pt x="8078" y="3725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26;p58"/>
            <p:cNvSpPr/>
            <p:nvPr/>
          </p:nvSpPr>
          <p:spPr>
            <a:xfrm>
              <a:off x="2484266" y="3875376"/>
              <a:ext cx="317840" cy="121119"/>
            </a:xfrm>
            <a:custGeom>
              <a:avLst/>
              <a:gdLst/>
              <a:ahLst/>
              <a:cxnLst/>
              <a:rect l="l" t="t" r="r" b="b"/>
              <a:pathLst>
                <a:path w="11305" h="4308" extrusionOk="0">
                  <a:moveTo>
                    <a:pt x="1556" y="0"/>
                  </a:moveTo>
                  <a:cubicBezTo>
                    <a:pt x="1018" y="0"/>
                    <a:pt x="496" y="242"/>
                    <a:pt x="468" y="752"/>
                  </a:cubicBezTo>
                  <a:cubicBezTo>
                    <a:pt x="468" y="756"/>
                    <a:pt x="468" y="763"/>
                    <a:pt x="465" y="767"/>
                  </a:cubicBezTo>
                  <a:cubicBezTo>
                    <a:pt x="707" y="660"/>
                    <a:pt x="953" y="560"/>
                    <a:pt x="1196" y="456"/>
                  </a:cubicBezTo>
                  <a:cubicBezTo>
                    <a:pt x="1438" y="356"/>
                    <a:pt x="1623" y="313"/>
                    <a:pt x="1762" y="313"/>
                  </a:cubicBezTo>
                  <a:cubicBezTo>
                    <a:pt x="2447" y="313"/>
                    <a:pt x="1969" y="1348"/>
                    <a:pt x="1163" y="1679"/>
                  </a:cubicBezTo>
                  <a:cubicBezTo>
                    <a:pt x="885" y="1794"/>
                    <a:pt x="611" y="1914"/>
                    <a:pt x="336" y="2036"/>
                  </a:cubicBezTo>
                  <a:cubicBezTo>
                    <a:pt x="318" y="2143"/>
                    <a:pt x="300" y="2253"/>
                    <a:pt x="282" y="2364"/>
                  </a:cubicBezTo>
                  <a:cubicBezTo>
                    <a:pt x="383" y="2314"/>
                    <a:pt x="483" y="2268"/>
                    <a:pt x="582" y="2217"/>
                  </a:cubicBezTo>
                  <a:lnTo>
                    <a:pt x="582" y="2217"/>
                  </a:lnTo>
                  <a:cubicBezTo>
                    <a:pt x="404" y="2589"/>
                    <a:pt x="233" y="2959"/>
                    <a:pt x="72" y="3341"/>
                  </a:cubicBezTo>
                  <a:cubicBezTo>
                    <a:pt x="1" y="3950"/>
                    <a:pt x="646" y="4307"/>
                    <a:pt x="1245" y="4307"/>
                  </a:cubicBezTo>
                  <a:cubicBezTo>
                    <a:pt x="1413" y="4307"/>
                    <a:pt x="1577" y="4279"/>
                    <a:pt x="1719" y="4218"/>
                  </a:cubicBezTo>
                  <a:cubicBezTo>
                    <a:pt x="3363" y="3540"/>
                    <a:pt x="5032" y="2970"/>
                    <a:pt x="6737" y="2517"/>
                  </a:cubicBezTo>
                  <a:lnTo>
                    <a:pt x="6737" y="2517"/>
                  </a:lnTo>
                  <a:cubicBezTo>
                    <a:pt x="6630" y="2727"/>
                    <a:pt x="6533" y="2949"/>
                    <a:pt x="6444" y="3177"/>
                  </a:cubicBezTo>
                  <a:cubicBezTo>
                    <a:pt x="6156" y="3919"/>
                    <a:pt x="6997" y="4233"/>
                    <a:pt x="7653" y="4233"/>
                  </a:cubicBezTo>
                  <a:cubicBezTo>
                    <a:pt x="7810" y="4233"/>
                    <a:pt x="7953" y="4215"/>
                    <a:pt x="8070" y="4182"/>
                  </a:cubicBezTo>
                  <a:cubicBezTo>
                    <a:pt x="8095" y="4175"/>
                    <a:pt x="8121" y="4169"/>
                    <a:pt x="8145" y="4157"/>
                  </a:cubicBezTo>
                  <a:cubicBezTo>
                    <a:pt x="8149" y="4157"/>
                    <a:pt x="8152" y="4154"/>
                    <a:pt x="8156" y="4151"/>
                  </a:cubicBezTo>
                  <a:cubicBezTo>
                    <a:pt x="9105" y="3415"/>
                    <a:pt x="10174" y="2974"/>
                    <a:pt x="11304" y="2828"/>
                  </a:cubicBezTo>
                  <a:cubicBezTo>
                    <a:pt x="11283" y="2389"/>
                    <a:pt x="10616" y="1908"/>
                    <a:pt x="9964" y="1908"/>
                  </a:cubicBezTo>
                  <a:cubicBezTo>
                    <a:pt x="9871" y="1908"/>
                    <a:pt x="9782" y="1914"/>
                    <a:pt x="9693" y="1936"/>
                  </a:cubicBezTo>
                  <a:cubicBezTo>
                    <a:pt x="9793" y="1822"/>
                    <a:pt x="9900" y="1708"/>
                    <a:pt x="10010" y="1597"/>
                  </a:cubicBezTo>
                  <a:cubicBezTo>
                    <a:pt x="10160" y="1451"/>
                    <a:pt x="10221" y="1305"/>
                    <a:pt x="10221" y="1169"/>
                  </a:cubicBezTo>
                  <a:lnTo>
                    <a:pt x="10221" y="1169"/>
                  </a:lnTo>
                  <a:cubicBezTo>
                    <a:pt x="9946" y="1233"/>
                    <a:pt x="9675" y="1309"/>
                    <a:pt x="9411" y="1394"/>
                  </a:cubicBezTo>
                  <a:cubicBezTo>
                    <a:pt x="9457" y="1284"/>
                    <a:pt x="9507" y="1169"/>
                    <a:pt x="9554" y="1055"/>
                  </a:cubicBezTo>
                  <a:cubicBezTo>
                    <a:pt x="9657" y="813"/>
                    <a:pt x="9607" y="603"/>
                    <a:pt x="9475" y="431"/>
                  </a:cubicBezTo>
                  <a:cubicBezTo>
                    <a:pt x="9293" y="367"/>
                    <a:pt x="9105" y="328"/>
                    <a:pt x="8940" y="328"/>
                  </a:cubicBezTo>
                  <a:cubicBezTo>
                    <a:pt x="8887" y="328"/>
                    <a:pt x="8833" y="331"/>
                    <a:pt x="8787" y="342"/>
                  </a:cubicBezTo>
                  <a:cubicBezTo>
                    <a:pt x="7657" y="556"/>
                    <a:pt x="6541" y="816"/>
                    <a:pt x="5435" y="1119"/>
                  </a:cubicBezTo>
                  <a:cubicBezTo>
                    <a:pt x="4633" y="1462"/>
                    <a:pt x="3837" y="1807"/>
                    <a:pt x="3042" y="2164"/>
                  </a:cubicBezTo>
                  <a:cubicBezTo>
                    <a:pt x="3114" y="2039"/>
                    <a:pt x="3182" y="1911"/>
                    <a:pt x="3256" y="1786"/>
                  </a:cubicBezTo>
                  <a:lnTo>
                    <a:pt x="3256" y="1786"/>
                  </a:lnTo>
                  <a:cubicBezTo>
                    <a:pt x="3050" y="1854"/>
                    <a:pt x="2843" y="1926"/>
                    <a:pt x="2636" y="2000"/>
                  </a:cubicBezTo>
                  <a:cubicBezTo>
                    <a:pt x="2690" y="1629"/>
                    <a:pt x="2729" y="1259"/>
                    <a:pt x="2751" y="877"/>
                  </a:cubicBezTo>
                  <a:cubicBezTo>
                    <a:pt x="2782" y="306"/>
                    <a:pt x="2158" y="0"/>
                    <a:pt x="155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27;p58"/>
            <p:cNvSpPr/>
            <p:nvPr/>
          </p:nvSpPr>
          <p:spPr>
            <a:xfrm>
              <a:off x="2493712" y="3884176"/>
              <a:ext cx="59351" cy="48442"/>
            </a:xfrm>
            <a:custGeom>
              <a:avLst/>
              <a:gdLst/>
              <a:ahLst/>
              <a:cxnLst/>
              <a:rect l="l" t="t" r="r" b="b"/>
              <a:pathLst>
                <a:path w="2111" h="1723" extrusionOk="0">
                  <a:moveTo>
                    <a:pt x="1426" y="0"/>
                  </a:moveTo>
                  <a:cubicBezTo>
                    <a:pt x="1287" y="0"/>
                    <a:pt x="1102" y="43"/>
                    <a:pt x="860" y="143"/>
                  </a:cubicBezTo>
                  <a:cubicBezTo>
                    <a:pt x="617" y="247"/>
                    <a:pt x="371" y="347"/>
                    <a:pt x="129" y="454"/>
                  </a:cubicBezTo>
                  <a:cubicBezTo>
                    <a:pt x="104" y="885"/>
                    <a:pt x="65" y="1302"/>
                    <a:pt x="0" y="1723"/>
                  </a:cubicBezTo>
                  <a:cubicBezTo>
                    <a:pt x="275" y="1601"/>
                    <a:pt x="549" y="1481"/>
                    <a:pt x="827" y="1366"/>
                  </a:cubicBezTo>
                  <a:cubicBezTo>
                    <a:pt x="1633" y="1035"/>
                    <a:pt x="2111" y="0"/>
                    <a:pt x="142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2475;p58"/>
          <p:cNvSpPr txBox="1">
            <a:spLocks/>
          </p:cNvSpPr>
          <p:nvPr/>
        </p:nvSpPr>
        <p:spPr>
          <a:xfrm>
            <a:off x="2351875" y="540000"/>
            <a:ext cx="44403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tim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Thanks!</a:t>
            </a:r>
            <a:endParaRPr kumimoji="0" lang="en-US" sz="6000" b="1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57" name="Google Shape;2551;p58"/>
          <p:cNvGrpSpPr/>
          <p:nvPr/>
        </p:nvGrpSpPr>
        <p:grpSpPr>
          <a:xfrm rot="-130633" flipH="1">
            <a:off x="2998933" y="1332021"/>
            <a:ext cx="3355563" cy="230166"/>
            <a:chOff x="4345425" y="2175475"/>
            <a:chExt cx="800750" cy="176025"/>
          </a:xfrm>
        </p:grpSpPr>
        <p:sp>
          <p:nvSpPr>
            <p:cNvPr id="58" name="Google Shape;2552;p5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3;p5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2454;p58"/>
          <p:cNvGrpSpPr/>
          <p:nvPr/>
        </p:nvGrpSpPr>
        <p:grpSpPr>
          <a:xfrm>
            <a:off x="2571736" y="3000378"/>
            <a:ext cx="3987453" cy="620302"/>
            <a:chOff x="4319250" y="3137000"/>
            <a:chExt cx="885825" cy="524125"/>
          </a:xfrm>
        </p:grpSpPr>
        <p:sp>
          <p:nvSpPr>
            <p:cNvPr id="61" name="Google Shape;2455;p58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56;p58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57;p58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58;p58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59;p58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60;p58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61;p58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62;p58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63;p58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64;p58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65;p58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2466;p58"/>
          <p:cNvGrpSpPr/>
          <p:nvPr/>
        </p:nvGrpSpPr>
        <p:grpSpPr>
          <a:xfrm>
            <a:off x="3063408" y="2283204"/>
            <a:ext cx="3011924" cy="510649"/>
            <a:chOff x="5960495" y="2153863"/>
            <a:chExt cx="3534707" cy="495487"/>
          </a:xfrm>
        </p:grpSpPr>
        <p:sp>
          <p:nvSpPr>
            <p:cNvPr id="73" name="Google Shape;2467;p58"/>
            <p:cNvSpPr/>
            <p:nvPr/>
          </p:nvSpPr>
          <p:spPr>
            <a:xfrm>
              <a:off x="6021446" y="2153863"/>
              <a:ext cx="3259576" cy="220765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68;p58"/>
            <p:cNvSpPr/>
            <p:nvPr/>
          </p:nvSpPr>
          <p:spPr>
            <a:xfrm>
              <a:off x="6109832" y="2223513"/>
              <a:ext cx="3185357" cy="19648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69;p58"/>
            <p:cNvSpPr/>
            <p:nvPr/>
          </p:nvSpPr>
          <p:spPr>
            <a:xfrm>
              <a:off x="6066337" y="2300001"/>
              <a:ext cx="3428865" cy="152446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70;p58"/>
            <p:cNvSpPr/>
            <p:nvPr/>
          </p:nvSpPr>
          <p:spPr>
            <a:xfrm>
              <a:off x="6122301" y="2356770"/>
              <a:ext cx="3065348" cy="127634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71;p58"/>
            <p:cNvSpPr/>
            <p:nvPr/>
          </p:nvSpPr>
          <p:spPr>
            <a:xfrm>
              <a:off x="5990023" y="2375009"/>
              <a:ext cx="3315341" cy="274342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72;p58"/>
            <p:cNvSpPr/>
            <p:nvPr/>
          </p:nvSpPr>
          <p:spPr>
            <a:xfrm>
              <a:off x="5960495" y="2494207"/>
              <a:ext cx="3260275" cy="120072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73;p58"/>
            <p:cNvSpPr/>
            <p:nvPr/>
          </p:nvSpPr>
          <p:spPr>
            <a:xfrm>
              <a:off x="6122301" y="2432390"/>
              <a:ext cx="3021256" cy="185048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2477;p58"/>
          <p:cNvGrpSpPr/>
          <p:nvPr/>
        </p:nvGrpSpPr>
        <p:grpSpPr>
          <a:xfrm>
            <a:off x="3950686" y="1787058"/>
            <a:ext cx="375421" cy="353610"/>
            <a:chOff x="2870687" y="3796508"/>
            <a:chExt cx="375421" cy="353610"/>
          </a:xfrm>
        </p:grpSpPr>
        <p:sp>
          <p:nvSpPr>
            <p:cNvPr id="81" name="Google Shape;2478;p58"/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79;p58"/>
            <p:cNvSpPr/>
            <p:nvPr/>
          </p:nvSpPr>
          <p:spPr>
            <a:xfrm>
              <a:off x="3033072" y="3802104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285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80;p58"/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81;p58"/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2482;p58"/>
          <p:cNvGrpSpPr/>
          <p:nvPr/>
        </p:nvGrpSpPr>
        <p:grpSpPr>
          <a:xfrm>
            <a:off x="4382934" y="1787084"/>
            <a:ext cx="372740" cy="353610"/>
            <a:chOff x="3744430" y="3796534"/>
            <a:chExt cx="372740" cy="353610"/>
          </a:xfrm>
        </p:grpSpPr>
        <p:sp>
          <p:nvSpPr>
            <p:cNvPr id="86" name="Google Shape;2483;p58"/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84;p58"/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285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85;p58"/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86;p58"/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87;p58"/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88;p58"/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489;p58"/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490;p58"/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491;p58"/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2492;p58"/>
          <p:cNvGrpSpPr/>
          <p:nvPr/>
        </p:nvGrpSpPr>
        <p:grpSpPr>
          <a:xfrm>
            <a:off x="4825167" y="1787084"/>
            <a:ext cx="372844" cy="353610"/>
            <a:chOff x="4186663" y="3796534"/>
            <a:chExt cx="372844" cy="353610"/>
          </a:xfrm>
        </p:grpSpPr>
        <p:sp>
          <p:nvSpPr>
            <p:cNvPr id="96" name="Google Shape;2493;p58"/>
            <p:cNvSpPr/>
            <p:nvPr/>
          </p:nvSpPr>
          <p:spPr>
            <a:xfrm>
              <a:off x="4211025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494;p58"/>
            <p:cNvSpPr/>
            <p:nvPr/>
          </p:nvSpPr>
          <p:spPr>
            <a:xfrm>
              <a:off x="4359824" y="3802104"/>
              <a:ext cx="199683" cy="342522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solidFill>
              <a:srgbClr val="285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95;p58"/>
            <p:cNvSpPr/>
            <p:nvPr/>
          </p:nvSpPr>
          <p:spPr>
            <a:xfrm>
              <a:off x="4284370" y="3890988"/>
              <a:ext cx="218241" cy="179564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96;p58"/>
            <p:cNvSpPr/>
            <p:nvPr/>
          </p:nvSpPr>
          <p:spPr>
            <a:xfrm>
              <a:off x="4186663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2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16" y="12825"/>
                    <a:pt x="14307" y="10035"/>
                    <a:pt x="14307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97;p58"/>
            <p:cNvSpPr/>
            <p:nvPr/>
          </p:nvSpPr>
          <p:spPr>
            <a:xfrm>
              <a:off x="4277785" y="3885834"/>
              <a:ext cx="231515" cy="189871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2498;p58"/>
          <p:cNvGrpSpPr/>
          <p:nvPr/>
        </p:nvGrpSpPr>
        <p:grpSpPr>
          <a:xfrm rot="-3462324" flipH="1">
            <a:off x="-177766" y="3147016"/>
            <a:ext cx="2743514" cy="1090983"/>
            <a:chOff x="4038775" y="3369325"/>
            <a:chExt cx="1789725" cy="711700"/>
          </a:xfrm>
        </p:grpSpPr>
        <p:sp>
          <p:nvSpPr>
            <p:cNvPr id="102" name="Google Shape;2499;p58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500;p58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501;p58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502;p58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503;p58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504;p58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505;p58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506;p58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507;p58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508;p58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509;p58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510;p58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511;p58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512;p58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13;p58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14;p58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15;p58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16;p58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17;p58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2528;p58"/>
          <p:cNvGrpSpPr/>
          <p:nvPr/>
        </p:nvGrpSpPr>
        <p:grpSpPr>
          <a:xfrm>
            <a:off x="7224440" y="4447106"/>
            <a:ext cx="1745583" cy="230173"/>
            <a:chOff x="1394800" y="3522000"/>
            <a:chExt cx="1048650" cy="138275"/>
          </a:xfrm>
        </p:grpSpPr>
        <p:sp>
          <p:nvSpPr>
            <p:cNvPr id="122" name="Google Shape;2529;p58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530;p58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31;p58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532;p58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533;p58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534;p58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535;p58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536;p58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537;p58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2538;p58"/>
          <p:cNvGrpSpPr/>
          <p:nvPr/>
        </p:nvGrpSpPr>
        <p:grpSpPr>
          <a:xfrm rot="514806">
            <a:off x="7119919" y="1692026"/>
            <a:ext cx="1118061" cy="876421"/>
            <a:chOff x="378575" y="1776375"/>
            <a:chExt cx="737425" cy="578050"/>
          </a:xfrm>
        </p:grpSpPr>
        <p:sp>
          <p:nvSpPr>
            <p:cNvPr id="132" name="Google Shape;2539;p5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540;p5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541;p5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542;p5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543;p5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544;p5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545;p5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546;p5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547;p5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548;p5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549;p5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550;p5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2474;p58"/>
          <p:cNvSpPr txBox="1">
            <a:spLocks/>
          </p:cNvSpPr>
          <p:nvPr/>
        </p:nvSpPr>
        <p:spPr>
          <a:xfrm>
            <a:off x="2955600" y="2018867"/>
            <a:ext cx="3232800" cy="1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Do you have any questions?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houwaey@gmail.com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38"/>
          <p:cNvGrpSpPr/>
          <p:nvPr/>
        </p:nvGrpSpPr>
        <p:grpSpPr>
          <a:xfrm>
            <a:off x="5625545" y="1317495"/>
            <a:ext cx="2798301" cy="176025"/>
            <a:chOff x="4345425" y="2175475"/>
            <a:chExt cx="800750" cy="176025"/>
          </a:xfrm>
        </p:grpSpPr>
        <p:sp>
          <p:nvSpPr>
            <p:cNvPr id="1180" name="Google Shape;1180;p3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6139907" y="1779598"/>
            <a:ext cx="2235214" cy="176025"/>
            <a:chOff x="4345425" y="2175475"/>
            <a:chExt cx="800750" cy="176025"/>
          </a:xfrm>
        </p:grpSpPr>
        <p:sp>
          <p:nvSpPr>
            <p:cNvPr id="1183" name="Google Shape;1183;p3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 rot="137243">
            <a:off x="7127607" y="2241615"/>
            <a:ext cx="1247922" cy="176039"/>
            <a:chOff x="4345425" y="2175475"/>
            <a:chExt cx="800750" cy="176025"/>
          </a:xfrm>
        </p:grpSpPr>
        <p:sp>
          <p:nvSpPr>
            <p:cNvPr id="1186" name="Google Shape;1186;p3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38"/>
          <p:cNvSpPr txBox="1">
            <a:spLocks noGrp="1"/>
          </p:cNvSpPr>
          <p:nvPr>
            <p:ph type="title"/>
          </p:nvPr>
        </p:nvSpPr>
        <p:spPr>
          <a:xfrm>
            <a:off x="5314275" y="982000"/>
            <a:ext cx="3109500" cy="13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setup</a:t>
            </a:r>
            <a:br>
              <a:rPr lang="en" dirty="0" smtClean="0"/>
            </a:br>
            <a:r>
              <a:rPr lang="en" dirty="0" smtClean="0"/>
              <a:t>Git in your</a:t>
            </a:r>
            <a:br>
              <a:rPr lang="en" dirty="0" smtClean="0"/>
            </a:br>
            <a:r>
              <a:rPr lang="en" dirty="0" smtClean="0"/>
              <a:t>Machine</a:t>
            </a:r>
            <a:endParaRPr/>
          </a:p>
        </p:txBody>
      </p:sp>
      <p:sp>
        <p:nvSpPr>
          <p:cNvPr id="1189" name="Google Shape;1189;p38"/>
          <p:cNvSpPr txBox="1">
            <a:spLocks noGrp="1"/>
          </p:cNvSpPr>
          <p:nvPr>
            <p:ph type="subTitle" idx="1"/>
          </p:nvPr>
        </p:nvSpPr>
        <p:spPr>
          <a:xfrm>
            <a:off x="5929322" y="2500312"/>
            <a:ext cx="3071834" cy="14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Font typeface="Arial" pitchFamily="34" charset="0"/>
              <a:buChar char="•"/>
            </a:pPr>
            <a:r>
              <a:rPr lang="en-PH" sz="1400" dirty="0" smtClean="0"/>
              <a:t> go to the official git web site then download </a:t>
            </a:r>
            <a:r>
              <a:rPr lang="en-PH" sz="1100" i="1" dirty="0" smtClean="0"/>
              <a:t>(https://git-scm.com/downloads)</a:t>
            </a:r>
            <a:endParaRPr lang="en-PH" sz="1400" i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sz="1400" dirty="0" smtClean="0"/>
              <a:t> install just like the normal apps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sz="1400" dirty="0" smtClean="0"/>
              <a:t> open git bash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sz="1400" dirty="0" smtClean="0"/>
              <a:t> use </a:t>
            </a:r>
            <a:r>
              <a:rPr lang="en-PH" sz="1400" i="1" dirty="0" smtClean="0"/>
              <a:t>“git --version”</a:t>
            </a:r>
            <a:r>
              <a:rPr lang="en-PH" sz="1400" dirty="0" smtClean="0"/>
              <a:t> to verify the installation if successful</a:t>
            </a:r>
            <a:endParaRPr sz="1400"/>
          </a:p>
        </p:txBody>
      </p:sp>
      <p:pic>
        <p:nvPicPr>
          <p:cNvPr id="1190" name="Google Shape;1190;p38"/>
          <p:cNvPicPr preferRelativeResize="0"/>
          <p:nvPr/>
        </p:nvPicPr>
        <p:blipFill rotWithShape="1">
          <a:blip r:embed="rId3">
            <a:alphaModFix/>
          </a:blip>
          <a:srcRect l="11427" r="12642"/>
          <a:stretch/>
        </p:blipFill>
        <p:spPr>
          <a:xfrm>
            <a:off x="1200143" y="1231061"/>
            <a:ext cx="3240600" cy="2845200"/>
          </a:xfrm>
          <a:prstGeom prst="foldedCorner">
            <a:avLst>
              <a:gd name="adj" fmla="val 16729"/>
            </a:avLst>
          </a:prstGeom>
          <a:noFill/>
          <a:ln>
            <a:noFill/>
          </a:ln>
        </p:spPr>
      </p:pic>
      <p:grpSp>
        <p:nvGrpSpPr>
          <p:cNvPr id="1191" name="Google Shape;1191;p38"/>
          <p:cNvGrpSpPr/>
          <p:nvPr/>
        </p:nvGrpSpPr>
        <p:grpSpPr>
          <a:xfrm>
            <a:off x="4268956" y="1361450"/>
            <a:ext cx="428976" cy="1173468"/>
            <a:chOff x="3443472" y="1907731"/>
            <a:chExt cx="454327" cy="1325503"/>
          </a:xfrm>
        </p:grpSpPr>
        <p:sp>
          <p:nvSpPr>
            <p:cNvPr id="1192" name="Google Shape;1192;p38"/>
            <p:cNvSpPr/>
            <p:nvPr/>
          </p:nvSpPr>
          <p:spPr>
            <a:xfrm>
              <a:off x="3456297" y="1920208"/>
              <a:ext cx="427196" cy="1302484"/>
            </a:xfrm>
            <a:custGeom>
              <a:avLst/>
              <a:gdLst/>
              <a:ahLst/>
              <a:cxnLst/>
              <a:rect l="l" t="t" r="r" b="b"/>
              <a:pathLst>
                <a:path w="7495" h="20879" extrusionOk="0">
                  <a:moveTo>
                    <a:pt x="1630" y="1"/>
                  </a:moveTo>
                  <a:cubicBezTo>
                    <a:pt x="1605" y="6768"/>
                    <a:pt x="828" y="13610"/>
                    <a:pt x="1" y="20352"/>
                  </a:cubicBezTo>
                  <a:cubicBezTo>
                    <a:pt x="1605" y="20427"/>
                    <a:pt x="3234" y="20628"/>
                    <a:pt x="4813" y="20878"/>
                  </a:cubicBezTo>
                  <a:cubicBezTo>
                    <a:pt x="5665" y="14187"/>
                    <a:pt x="6267" y="7470"/>
                    <a:pt x="7495" y="803"/>
                  </a:cubicBezTo>
                  <a:lnTo>
                    <a:pt x="7495" y="803"/>
                  </a:lnTo>
                  <a:cubicBezTo>
                    <a:pt x="7478" y="803"/>
                    <a:pt x="7461" y="814"/>
                    <a:pt x="7445" y="814"/>
                  </a:cubicBezTo>
                  <a:cubicBezTo>
                    <a:pt x="7436" y="814"/>
                    <a:pt x="7428" y="811"/>
                    <a:pt x="7419" y="803"/>
                  </a:cubicBezTo>
                  <a:cubicBezTo>
                    <a:pt x="6517" y="678"/>
                    <a:pt x="5665" y="402"/>
                    <a:pt x="4763" y="277"/>
                  </a:cubicBezTo>
                  <a:cubicBezTo>
                    <a:pt x="3735" y="126"/>
                    <a:pt x="2708" y="76"/>
                    <a:pt x="1680" y="1"/>
                  </a:cubicBezTo>
                  <a:close/>
                </a:path>
              </a:pathLst>
            </a:custGeom>
            <a:solidFill>
              <a:srgbClr val="E0E0E0">
                <a:alpha val="63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443472" y="1907731"/>
              <a:ext cx="454327" cy="1325503"/>
            </a:xfrm>
            <a:custGeom>
              <a:avLst/>
              <a:gdLst/>
              <a:ahLst/>
              <a:cxnLst/>
              <a:rect l="l" t="t" r="r" b="b"/>
              <a:pathLst>
                <a:path w="7971" h="21248" extrusionOk="0">
                  <a:moveTo>
                    <a:pt x="2077" y="442"/>
                  </a:moveTo>
                  <a:lnTo>
                    <a:pt x="3334" y="527"/>
                  </a:lnTo>
                  <a:cubicBezTo>
                    <a:pt x="3810" y="552"/>
                    <a:pt x="4311" y="602"/>
                    <a:pt x="4787" y="677"/>
                  </a:cubicBezTo>
                  <a:cubicBezTo>
                    <a:pt x="5264" y="727"/>
                    <a:pt x="5740" y="828"/>
                    <a:pt x="6216" y="953"/>
                  </a:cubicBezTo>
                  <a:lnTo>
                    <a:pt x="6943" y="1103"/>
                  </a:lnTo>
                  <a:lnTo>
                    <a:pt x="7319" y="1178"/>
                  </a:lnTo>
                  <a:lnTo>
                    <a:pt x="7452" y="1212"/>
                  </a:lnTo>
                  <a:lnTo>
                    <a:pt x="7452" y="1212"/>
                  </a:lnTo>
                  <a:cubicBezTo>
                    <a:pt x="7167" y="2790"/>
                    <a:pt x="6906" y="4389"/>
                    <a:pt x="6667" y="5965"/>
                  </a:cubicBezTo>
                  <a:cubicBezTo>
                    <a:pt x="6416" y="7645"/>
                    <a:pt x="6191" y="9324"/>
                    <a:pt x="5990" y="11003"/>
                  </a:cubicBezTo>
                  <a:lnTo>
                    <a:pt x="5414" y="16016"/>
                  </a:lnTo>
                  <a:lnTo>
                    <a:pt x="5138" y="18547"/>
                  </a:lnTo>
                  <a:lnTo>
                    <a:pt x="4988" y="19800"/>
                  </a:lnTo>
                  <a:cubicBezTo>
                    <a:pt x="4938" y="20151"/>
                    <a:pt x="4938" y="20527"/>
                    <a:pt x="4913" y="20903"/>
                  </a:cubicBezTo>
                  <a:cubicBezTo>
                    <a:pt x="4862" y="20878"/>
                    <a:pt x="4812" y="20828"/>
                    <a:pt x="4762" y="20828"/>
                  </a:cubicBezTo>
                  <a:lnTo>
                    <a:pt x="4461" y="20778"/>
                  </a:lnTo>
                  <a:lnTo>
                    <a:pt x="3860" y="20702"/>
                  </a:lnTo>
                  <a:lnTo>
                    <a:pt x="2657" y="20527"/>
                  </a:lnTo>
                  <a:cubicBezTo>
                    <a:pt x="1930" y="20436"/>
                    <a:pt x="1203" y="20386"/>
                    <a:pt x="458" y="20341"/>
                  </a:cubicBezTo>
                  <a:lnTo>
                    <a:pt x="458" y="20341"/>
                  </a:lnTo>
                  <a:cubicBezTo>
                    <a:pt x="670" y="18717"/>
                    <a:pt x="861" y="17115"/>
                    <a:pt x="1028" y="15489"/>
                  </a:cubicBezTo>
                  <a:cubicBezTo>
                    <a:pt x="1128" y="14662"/>
                    <a:pt x="1228" y="13810"/>
                    <a:pt x="1279" y="12958"/>
                  </a:cubicBezTo>
                  <a:cubicBezTo>
                    <a:pt x="1304" y="12106"/>
                    <a:pt x="1379" y="11254"/>
                    <a:pt x="1479" y="10402"/>
                  </a:cubicBezTo>
                  <a:cubicBezTo>
                    <a:pt x="1629" y="8722"/>
                    <a:pt x="1780" y="7018"/>
                    <a:pt x="1905" y="5314"/>
                  </a:cubicBezTo>
                  <a:cubicBezTo>
                    <a:pt x="2001" y="3690"/>
                    <a:pt x="2051" y="2066"/>
                    <a:pt x="2077" y="442"/>
                  </a:cubicBezTo>
                  <a:close/>
                  <a:moveTo>
                    <a:pt x="1855" y="0"/>
                  </a:moveTo>
                  <a:cubicBezTo>
                    <a:pt x="1755" y="0"/>
                    <a:pt x="1654" y="76"/>
                    <a:pt x="1654" y="201"/>
                  </a:cubicBezTo>
                  <a:cubicBezTo>
                    <a:pt x="1654" y="1905"/>
                    <a:pt x="1579" y="3610"/>
                    <a:pt x="1504" y="5289"/>
                  </a:cubicBezTo>
                  <a:cubicBezTo>
                    <a:pt x="1429" y="6993"/>
                    <a:pt x="1354" y="8697"/>
                    <a:pt x="1203" y="10376"/>
                  </a:cubicBezTo>
                  <a:cubicBezTo>
                    <a:pt x="1128" y="11229"/>
                    <a:pt x="1053" y="12081"/>
                    <a:pt x="903" y="12908"/>
                  </a:cubicBezTo>
                  <a:cubicBezTo>
                    <a:pt x="777" y="13760"/>
                    <a:pt x="702" y="14612"/>
                    <a:pt x="602" y="15439"/>
                  </a:cubicBezTo>
                  <a:cubicBezTo>
                    <a:pt x="426" y="17143"/>
                    <a:pt x="226" y="18823"/>
                    <a:pt x="0" y="20502"/>
                  </a:cubicBezTo>
                  <a:lnTo>
                    <a:pt x="0" y="20527"/>
                  </a:lnTo>
                  <a:cubicBezTo>
                    <a:pt x="0" y="20652"/>
                    <a:pt x="101" y="20752"/>
                    <a:pt x="201" y="20752"/>
                  </a:cubicBezTo>
                  <a:cubicBezTo>
                    <a:pt x="1003" y="20803"/>
                    <a:pt x="1805" y="20878"/>
                    <a:pt x="2607" y="20953"/>
                  </a:cubicBezTo>
                  <a:lnTo>
                    <a:pt x="3810" y="21103"/>
                  </a:lnTo>
                  <a:lnTo>
                    <a:pt x="4411" y="21179"/>
                  </a:lnTo>
                  <a:lnTo>
                    <a:pt x="4712" y="21229"/>
                  </a:lnTo>
                  <a:cubicBezTo>
                    <a:pt x="4787" y="21241"/>
                    <a:pt x="4862" y="21247"/>
                    <a:pt x="4938" y="21247"/>
                  </a:cubicBezTo>
                  <a:cubicBezTo>
                    <a:pt x="5013" y="21247"/>
                    <a:pt x="5088" y="21241"/>
                    <a:pt x="5163" y="21229"/>
                  </a:cubicBezTo>
                  <a:cubicBezTo>
                    <a:pt x="5238" y="20778"/>
                    <a:pt x="5339" y="20301"/>
                    <a:pt x="5389" y="19850"/>
                  </a:cubicBezTo>
                  <a:lnTo>
                    <a:pt x="5564" y="18597"/>
                  </a:lnTo>
                  <a:lnTo>
                    <a:pt x="5865" y="16066"/>
                  </a:lnTo>
                  <a:lnTo>
                    <a:pt x="6492" y="11053"/>
                  </a:lnTo>
                  <a:cubicBezTo>
                    <a:pt x="6717" y="9374"/>
                    <a:pt x="6918" y="7720"/>
                    <a:pt x="7143" y="6041"/>
                  </a:cubicBezTo>
                  <a:cubicBezTo>
                    <a:pt x="7394" y="4386"/>
                    <a:pt x="7644" y="2707"/>
                    <a:pt x="7945" y="1053"/>
                  </a:cubicBezTo>
                  <a:cubicBezTo>
                    <a:pt x="7970" y="1028"/>
                    <a:pt x="7970" y="1028"/>
                    <a:pt x="7970" y="1003"/>
                  </a:cubicBezTo>
                  <a:cubicBezTo>
                    <a:pt x="7945" y="878"/>
                    <a:pt x="7845" y="777"/>
                    <a:pt x="7720" y="777"/>
                  </a:cubicBezTo>
                  <a:lnTo>
                    <a:pt x="7594" y="777"/>
                  </a:lnTo>
                  <a:lnTo>
                    <a:pt x="7394" y="752"/>
                  </a:lnTo>
                  <a:lnTo>
                    <a:pt x="7043" y="677"/>
                  </a:lnTo>
                  <a:lnTo>
                    <a:pt x="6316" y="502"/>
                  </a:lnTo>
                  <a:cubicBezTo>
                    <a:pt x="5840" y="401"/>
                    <a:pt x="5339" y="301"/>
                    <a:pt x="4837" y="226"/>
                  </a:cubicBezTo>
                  <a:cubicBezTo>
                    <a:pt x="4361" y="176"/>
                    <a:pt x="3860" y="126"/>
                    <a:pt x="3359" y="76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 rot="-108528">
            <a:off x="962425" y="2100675"/>
            <a:ext cx="391000" cy="1284182"/>
            <a:chOff x="1276425" y="1928068"/>
            <a:chExt cx="378577" cy="1391130"/>
          </a:xfrm>
        </p:grpSpPr>
        <p:sp>
          <p:nvSpPr>
            <p:cNvPr id="1195" name="Google Shape;1195;p38"/>
            <p:cNvSpPr/>
            <p:nvPr/>
          </p:nvSpPr>
          <p:spPr>
            <a:xfrm>
              <a:off x="1282125" y="1942105"/>
              <a:ext cx="360053" cy="1366551"/>
            </a:xfrm>
            <a:custGeom>
              <a:avLst/>
              <a:gdLst/>
              <a:ahLst/>
              <a:cxnLst/>
              <a:rect l="l" t="t" r="r" b="b"/>
              <a:pathLst>
                <a:path w="6317" h="21906" extrusionOk="0">
                  <a:moveTo>
                    <a:pt x="6015" y="1"/>
                  </a:moveTo>
                  <a:cubicBezTo>
                    <a:pt x="4303" y="188"/>
                    <a:pt x="2548" y="354"/>
                    <a:pt x="830" y="354"/>
                  </a:cubicBezTo>
                  <a:cubicBezTo>
                    <a:pt x="712" y="354"/>
                    <a:pt x="594" y="353"/>
                    <a:pt x="477" y="352"/>
                  </a:cubicBezTo>
                  <a:lnTo>
                    <a:pt x="477" y="352"/>
                  </a:lnTo>
                  <a:cubicBezTo>
                    <a:pt x="602" y="7394"/>
                    <a:pt x="0" y="14437"/>
                    <a:pt x="151" y="21505"/>
                  </a:cubicBezTo>
                  <a:cubicBezTo>
                    <a:pt x="1078" y="21505"/>
                    <a:pt x="2005" y="21580"/>
                    <a:pt x="2908" y="21655"/>
                  </a:cubicBezTo>
                  <a:cubicBezTo>
                    <a:pt x="3810" y="21730"/>
                    <a:pt x="4762" y="21730"/>
                    <a:pt x="5639" y="21906"/>
                  </a:cubicBezTo>
                  <a:cubicBezTo>
                    <a:pt x="5840" y="18297"/>
                    <a:pt x="6015" y="14713"/>
                    <a:pt x="6066" y="11104"/>
                  </a:cubicBezTo>
                  <a:cubicBezTo>
                    <a:pt x="6091" y="9174"/>
                    <a:pt x="6091" y="7269"/>
                    <a:pt x="6091" y="5364"/>
                  </a:cubicBezTo>
                  <a:cubicBezTo>
                    <a:pt x="6091" y="4663"/>
                    <a:pt x="6066" y="3961"/>
                    <a:pt x="6066" y="3259"/>
                  </a:cubicBezTo>
                  <a:cubicBezTo>
                    <a:pt x="6066" y="2983"/>
                    <a:pt x="6316" y="452"/>
                    <a:pt x="6316" y="1"/>
                  </a:cubicBezTo>
                  <a:lnTo>
                    <a:pt x="6316" y="1"/>
                  </a:lnTo>
                  <a:cubicBezTo>
                    <a:pt x="6296" y="42"/>
                    <a:pt x="6259" y="83"/>
                    <a:pt x="6218" y="83"/>
                  </a:cubicBezTo>
                  <a:cubicBezTo>
                    <a:pt x="6209" y="83"/>
                    <a:pt x="6200" y="81"/>
                    <a:pt x="6191" y="76"/>
                  </a:cubicBezTo>
                  <a:cubicBezTo>
                    <a:pt x="6141" y="76"/>
                    <a:pt x="6116" y="76"/>
                    <a:pt x="6066" y="51"/>
                  </a:cubicBezTo>
                  <a:cubicBezTo>
                    <a:pt x="6040" y="51"/>
                    <a:pt x="6015" y="26"/>
                    <a:pt x="6015" y="1"/>
                  </a:cubicBezTo>
                  <a:close/>
                </a:path>
              </a:pathLst>
            </a:custGeom>
            <a:solidFill>
              <a:srgbClr val="E0E0E0">
                <a:alpha val="63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1276425" y="1928068"/>
              <a:ext cx="378577" cy="1391130"/>
            </a:xfrm>
            <a:custGeom>
              <a:avLst/>
              <a:gdLst/>
              <a:ahLst/>
              <a:cxnLst/>
              <a:rect l="l" t="t" r="r" b="b"/>
              <a:pathLst>
                <a:path w="6642" h="22300" extrusionOk="0">
                  <a:moveTo>
                    <a:pt x="6248" y="58"/>
                  </a:moveTo>
                  <a:lnTo>
                    <a:pt x="6248" y="58"/>
                  </a:lnTo>
                  <a:cubicBezTo>
                    <a:pt x="6262" y="64"/>
                    <a:pt x="6270" y="73"/>
                    <a:pt x="6268" y="73"/>
                  </a:cubicBezTo>
                  <a:cubicBezTo>
                    <a:pt x="6266" y="73"/>
                    <a:pt x="6260" y="69"/>
                    <a:pt x="6248" y="58"/>
                  </a:cubicBezTo>
                  <a:close/>
                  <a:moveTo>
                    <a:pt x="6046" y="462"/>
                  </a:moveTo>
                  <a:cubicBezTo>
                    <a:pt x="6073" y="478"/>
                    <a:pt x="6105" y="493"/>
                    <a:pt x="6140" y="502"/>
                  </a:cubicBezTo>
                  <a:lnTo>
                    <a:pt x="6090" y="502"/>
                  </a:lnTo>
                  <a:lnTo>
                    <a:pt x="6173" y="518"/>
                  </a:lnTo>
                  <a:lnTo>
                    <a:pt x="6173" y="518"/>
                  </a:lnTo>
                  <a:cubicBezTo>
                    <a:pt x="6120" y="1295"/>
                    <a:pt x="6032" y="2124"/>
                    <a:pt x="5965" y="2933"/>
                  </a:cubicBezTo>
                  <a:lnTo>
                    <a:pt x="5940" y="3284"/>
                  </a:lnTo>
                  <a:lnTo>
                    <a:pt x="5940" y="3484"/>
                  </a:lnTo>
                  <a:lnTo>
                    <a:pt x="5940" y="3659"/>
                  </a:lnTo>
                  <a:lnTo>
                    <a:pt x="5940" y="4336"/>
                  </a:lnTo>
                  <a:lnTo>
                    <a:pt x="5940" y="5715"/>
                  </a:lnTo>
                  <a:cubicBezTo>
                    <a:pt x="5940" y="7519"/>
                    <a:pt x="5890" y="9349"/>
                    <a:pt x="5915" y="11178"/>
                  </a:cubicBezTo>
                  <a:lnTo>
                    <a:pt x="5739" y="16542"/>
                  </a:lnTo>
                  <a:lnTo>
                    <a:pt x="5614" y="21955"/>
                  </a:lnTo>
                  <a:cubicBezTo>
                    <a:pt x="5589" y="21930"/>
                    <a:pt x="5614" y="21905"/>
                    <a:pt x="5589" y="21905"/>
                  </a:cubicBezTo>
                  <a:lnTo>
                    <a:pt x="5439" y="21855"/>
                  </a:lnTo>
                  <a:lnTo>
                    <a:pt x="5088" y="21805"/>
                  </a:lnTo>
                  <a:cubicBezTo>
                    <a:pt x="4837" y="21780"/>
                    <a:pt x="4612" y="21755"/>
                    <a:pt x="4386" y="21755"/>
                  </a:cubicBezTo>
                  <a:lnTo>
                    <a:pt x="3008" y="21655"/>
                  </a:lnTo>
                  <a:lnTo>
                    <a:pt x="471" y="21516"/>
                  </a:lnTo>
                  <a:lnTo>
                    <a:pt x="471" y="21516"/>
                  </a:lnTo>
                  <a:cubicBezTo>
                    <a:pt x="428" y="19833"/>
                    <a:pt x="452" y="18149"/>
                    <a:pt x="476" y="16441"/>
                  </a:cubicBezTo>
                  <a:cubicBezTo>
                    <a:pt x="551" y="14687"/>
                    <a:pt x="426" y="12933"/>
                    <a:pt x="526" y="11153"/>
                  </a:cubicBezTo>
                  <a:lnTo>
                    <a:pt x="752" y="5865"/>
                  </a:lnTo>
                  <a:cubicBezTo>
                    <a:pt x="800" y="4185"/>
                    <a:pt x="825" y="2483"/>
                    <a:pt x="805" y="802"/>
                  </a:cubicBezTo>
                  <a:lnTo>
                    <a:pt x="805" y="802"/>
                  </a:lnTo>
                  <a:cubicBezTo>
                    <a:pt x="2552" y="790"/>
                    <a:pt x="4299" y="649"/>
                    <a:pt x="6046" y="462"/>
                  </a:cubicBezTo>
                  <a:close/>
                  <a:moveTo>
                    <a:pt x="6090" y="0"/>
                  </a:moveTo>
                  <a:cubicBezTo>
                    <a:pt x="4261" y="201"/>
                    <a:pt x="2406" y="376"/>
                    <a:pt x="577" y="376"/>
                  </a:cubicBezTo>
                  <a:cubicBezTo>
                    <a:pt x="451" y="376"/>
                    <a:pt x="376" y="451"/>
                    <a:pt x="376" y="577"/>
                  </a:cubicBezTo>
                  <a:cubicBezTo>
                    <a:pt x="401" y="2331"/>
                    <a:pt x="376" y="4111"/>
                    <a:pt x="351" y="5865"/>
                  </a:cubicBezTo>
                  <a:cubicBezTo>
                    <a:pt x="351" y="7619"/>
                    <a:pt x="301" y="9399"/>
                    <a:pt x="276" y="11153"/>
                  </a:cubicBezTo>
                  <a:cubicBezTo>
                    <a:pt x="251" y="12908"/>
                    <a:pt x="25" y="14662"/>
                    <a:pt x="50" y="16441"/>
                  </a:cubicBezTo>
                  <a:cubicBezTo>
                    <a:pt x="0" y="18196"/>
                    <a:pt x="0" y="19975"/>
                    <a:pt x="25" y="21730"/>
                  </a:cubicBezTo>
                  <a:cubicBezTo>
                    <a:pt x="25" y="21855"/>
                    <a:pt x="125" y="21955"/>
                    <a:pt x="251" y="21955"/>
                  </a:cubicBezTo>
                  <a:lnTo>
                    <a:pt x="2983" y="22106"/>
                  </a:lnTo>
                  <a:lnTo>
                    <a:pt x="4361" y="22181"/>
                  </a:lnTo>
                  <a:cubicBezTo>
                    <a:pt x="4587" y="22181"/>
                    <a:pt x="4812" y="22206"/>
                    <a:pt x="5038" y="22231"/>
                  </a:cubicBezTo>
                  <a:lnTo>
                    <a:pt x="5363" y="22256"/>
                  </a:lnTo>
                  <a:lnTo>
                    <a:pt x="5539" y="22281"/>
                  </a:lnTo>
                  <a:cubicBezTo>
                    <a:pt x="5589" y="22294"/>
                    <a:pt x="5645" y="22300"/>
                    <a:pt x="5702" y="22300"/>
                  </a:cubicBezTo>
                  <a:cubicBezTo>
                    <a:pt x="5758" y="22300"/>
                    <a:pt x="5815" y="22294"/>
                    <a:pt x="5865" y="22281"/>
                  </a:cubicBezTo>
                  <a:cubicBezTo>
                    <a:pt x="6065" y="18622"/>
                    <a:pt x="6266" y="14888"/>
                    <a:pt x="6416" y="11178"/>
                  </a:cubicBezTo>
                  <a:cubicBezTo>
                    <a:pt x="6441" y="9349"/>
                    <a:pt x="6416" y="7519"/>
                    <a:pt x="6441" y="5690"/>
                  </a:cubicBezTo>
                  <a:lnTo>
                    <a:pt x="6416" y="4336"/>
                  </a:lnTo>
                  <a:lnTo>
                    <a:pt x="6416" y="3634"/>
                  </a:lnTo>
                  <a:lnTo>
                    <a:pt x="6416" y="3484"/>
                  </a:lnTo>
                  <a:lnTo>
                    <a:pt x="6416" y="3334"/>
                  </a:lnTo>
                  <a:lnTo>
                    <a:pt x="6441" y="2983"/>
                  </a:lnTo>
                  <a:cubicBezTo>
                    <a:pt x="6514" y="2081"/>
                    <a:pt x="6611" y="1227"/>
                    <a:pt x="6639" y="306"/>
                  </a:cubicBezTo>
                  <a:lnTo>
                    <a:pt x="6639" y="306"/>
                  </a:lnTo>
                  <a:cubicBezTo>
                    <a:pt x="6640" y="304"/>
                    <a:pt x="6641" y="303"/>
                    <a:pt x="6642" y="301"/>
                  </a:cubicBezTo>
                  <a:lnTo>
                    <a:pt x="6640" y="301"/>
                  </a:lnTo>
                  <a:lnTo>
                    <a:pt x="6640" y="301"/>
                  </a:lnTo>
                  <a:cubicBezTo>
                    <a:pt x="6640" y="276"/>
                    <a:pt x="6641" y="251"/>
                    <a:pt x="6642" y="226"/>
                  </a:cubicBezTo>
                  <a:lnTo>
                    <a:pt x="6191" y="176"/>
                  </a:lnTo>
                  <a:cubicBezTo>
                    <a:pt x="6216" y="75"/>
                    <a:pt x="6266" y="75"/>
                    <a:pt x="6316" y="75"/>
                  </a:cubicBezTo>
                  <a:lnTo>
                    <a:pt x="6341" y="75"/>
                  </a:lnTo>
                  <a:lnTo>
                    <a:pt x="6241" y="50"/>
                  </a:lnTo>
                  <a:cubicBezTo>
                    <a:pt x="6216" y="25"/>
                    <a:pt x="6140" y="0"/>
                    <a:pt x="609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38"/>
          <p:cNvSpPr/>
          <p:nvPr/>
        </p:nvSpPr>
        <p:spPr>
          <a:xfrm rot="-5897885" flipH="1">
            <a:off x="5018736" y="2203756"/>
            <a:ext cx="911111" cy="876871"/>
          </a:xfrm>
          <a:custGeom>
            <a:avLst/>
            <a:gdLst/>
            <a:ahLst/>
            <a:cxnLst/>
            <a:rect l="l" t="t" r="r" b="b"/>
            <a:pathLst>
              <a:path w="26142" h="30241" extrusionOk="0">
                <a:moveTo>
                  <a:pt x="20452" y="647"/>
                </a:moveTo>
                <a:lnTo>
                  <a:pt x="20452" y="647"/>
                </a:lnTo>
                <a:cubicBezTo>
                  <a:pt x="20499" y="678"/>
                  <a:pt x="20561" y="694"/>
                  <a:pt x="20608" y="725"/>
                </a:cubicBezTo>
                <a:cubicBezTo>
                  <a:pt x="20749" y="804"/>
                  <a:pt x="20890" y="867"/>
                  <a:pt x="21047" y="929"/>
                </a:cubicBezTo>
                <a:cubicBezTo>
                  <a:pt x="21173" y="992"/>
                  <a:pt x="21282" y="1070"/>
                  <a:pt x="21423" y="1102"/>
                </a:cubicBezTo>
                <a:cubicBezTo>
                  <a:pt x="21627" y="1478"/>
                  <a:pt x="21847" y="1854"/>
                  <a:pt x="22050" y="2230"/>
                </a:cubicBezTo>
                <a:cubicBezTo>
                  <a:pt x="21705" y="2026"/>
                  <a:pt x="21345" y="1838"/>
                  <a:pt x="20984" y="1635"/>
                </a:cubicBezTo>
                <a:cubicBezTo>
                  <a:pt x="20828" y="1290"/>
                  <a:pt x="20655" y="929"/>
                  <a:pt x="20452" y="647"/>
                </a:cubicBezTo>
                <a:close/>
                <a:moveTo>
                  <a:pt x="21047" y="1776"/>
                </a:moveTo>
                <a:lnTo>
                  <a:pt x="21047" y="1776"/>
                </a:lnTo>
                <a:cubicBezTo>
                  <a:pt x="21423" y="2011"/>
                  <a:pt x="21800" y="2246"/>
                  <a:pt x="22191" y="2465"/>
                </a:cubicBezTo>
                <a:cubicBezTo>
                  <a:pt x="22411" y="2857"/>
                  <a:pt x="22630" y="3233"/>
                  <a:pt x="22865" y="3625"/>
                </a:cubicBezTo>
                <a:cubicBezTo>
                  <a:pt x="22395" y="3343"/>
                  <a:pt x="21925" y="3077"/>
                  <a:pt x="21470" y="2794"/>
                </a:cubicBezTo>
                <a:cubicBezTo>
                  <a:pt x="21361" y="2591"/>
                  <a:pt x="21220" y="2199"/>
                  <a:pt x="21047" y="1776"/>
                </a:cubicBezTo>
                <a:close/>
                <a:moveTo>
                  <a:pt x="21564" y="3014"/>
                </a:moveTo>
                <a:cubicBezTo>
                  <a:pt x="22019" y="3327"/>
                  <a:pt x="22505" y="3625"/>
                  <a:pt x="23006" y="3892"/>
                </a:cubicBezTo>
                <a:cubicBezTo>
                  <a:pt x="23210" y="4237"/>
                  <a:pt x="23414" y="4581"/>
                  <a:pt x="23602" y="4942"/>
                </a:cubicBezTo>
                <a:cubicBezTo>
                  <a:pt x="23085" y="4660"/>
                  <a:pt x="22552" y="4378"/>
                  <a:pt x="22066" y="4048"/>
                </a:cubicBezTo>
                <a:cubicBezTo>
                  <a:pt x="21894" y="3704"/>
                  <a:pt x="21721" y="3359"/>
                  <a:pt x="21564" y="3014"/>
                </a:cubicBezTo>
                <a:close/>
                <a:moveTo>
                  <a:pt x="22160" y="4268"/>
                </a:moveTo>
                <a:lnTo>
                  <a:pt x="22160" y="4268"/>
                </a:lnTo>
                <a:cubicBezTo>
                  <a:pt x="22646" y="4613"/>
                  <a:pt x="23179" y="4958"/>
                  <a:pt x="23743" y="5193"/>
                </a:cubicBezTo>
                <a:cubicBezTo>
                  <a:pt x="23947" y="5600"/>
                  <a:pt x="24166" y="6008"/>
                  <a:pt x="24370" y="6415"/>
                </a:cubicBezTo>
                <a:cubicBezTo>
                  <a:pt x="23806" y="6055"/>
                  <a:pt x="23242" y="5726"/>
                  <a:pt x="22677" y="5365"/>
                </a:cubicBezTo>
                <a:cubicBezTo>
                  <a:pt x="22505" y="5005"/>
                  <a:pt x="22332" y="4628"/>
                  <a:pt x="22160" y="4268"/>
                </a:cubicBezTo>
                <a:close/>
                <a:moveTo>
                  <a:pt x="22803" y="5632"/>
                </a:moveTo>
                <a:lnTo>
                  <a:pt x="22803" y="5632"/>
                </a:lnTo>
                <a:cubicBezTo>
                  <a:pt x="23351" y="6023"/>
                  <a:pt x="23931" y="6415"/>
                  <a:pt x="24527" y="6729"/>
                </a:cubicBezTo>
                <a:cubicBezTo>
                  <a:pt x="24527" y="6744"/>
                  <a:pt x="24543" y="6760"/>
                  <a:pt x="24543" y="6776"/>
                </a:cubicBezTo>
                <a:cubicBezTo>
                  <a:pt x="24731" y="7136"/>
                  <a:pt x="24887" y="7512"/>
                  <a:pt x="25060" y="7889"/>
                </a:cubicBezTo>
                <a:cubicBezTo>
                  <a:pt x="24433" y="7450"/>
                  <a:pt x="23806" y="7011"/>
                  <a:pt x="23226" y="6525"/>
                </a:cubicBezTo>
                <a:cubicBezTo>
                  <a:pt x="23085" y="6227"/>
                  <a:pt x="22944" y="5929"/>
                  <a:pt x="22803" y="5632"/>
                </a:cubicBezTo>
                <a:close/>
                <a:moveTo>
                  <a:pt x="16674" y="7591"/>
                </a:moveTo>
                <a:cubicBezTo>
                  <a:pt x="16785" y="7602"/>
                  <a:pt x="16904" y="7613"/>
                  <a:pt x="17019" y="7613"/>
                </a:cubicBezTo>
                <a:cubicBezTo>
                  <a:pt x="17067" y="7613"/>
                  <a:pt x="17114" y="7611"/>
                  <a:pt x="17160" y="7607"/>
                </a:cubicBezTo>
                <a:lnTo>
                  <a:pt x="17160" y="7607"/>
                </a:lnTo>
                <a:cubicBezTo>
                  <a:pt x="17082" y="7748"/>
                  <a:pt x="17082" y="7920"/>
                  <a:pt x="17113" y="8077"/>
                </a:cubicBezTo>
                <a:cubicBezTo>
                  <a:pt x="17097" y="8092"/>
                  <a:pt x="17097" y="8108"/>
                  <a:pt x="17097" y="8124"/>
                </a:cubicBezTo>
                <a:cubicBezTo>
                  <a:pt x="16956" y="7951"/>
                  <a:pt x="16815" y="7763"/>
                  <a:pt x="16674" y="7591"/>
                </a:cubicBezTo>
                <a:close/>
                <a:moveTo>
                  <a:pt x="15859" y="7465"/>
                </a:moveTo>
                <a:cubicBezTo>
                  <a:pt x="16047" y="7497"/>
                  <a:pt x="16266" y="7544"/>
                  <a:pt x="16470" y="7575"/>
                </a:cubicBezTo>
                <a:cubicBezTo>
                  <a:pt x="16643" y="7842"/>
                  <a:pt x="16831" y="8092"/>
                  <a:pt x="17035" y="8343"/>
                </a:cubicBezTo>
                <a:cubicBezTo>
                  <a:pt x="16940" y="8328"/>
                  <a:pt x="16846" y="8328"/>
                  <a:pt x="16737" y="8312"/>
                </a:cubicBezTo>
                <a:cubicBezTo>
                  <a:pt x="16611" y="8186"/>
                  <a:pt x="16470" y="8061"/>
                  <a:pt x="16329" y="7936"/>
                </a:cubicBezTo>
                <a:cubicBezTo>
                  <a:pt x="16219" y="7810"/>
                  <a:pt x="16094" y="7701"/>
                  <a:pt x="15969" y="7575"/>
                </a:cubicBezTo>
                <a:cubicBezTo>
                  <a:pt x="15922" y="7544"/>
                  <a:pt x="15890" y="7497"/>
                  <a:pt x="15843" y="7465"/>
                </a:cubicBezTo>
                <a:close/>
                <a:moveTo>
                  <a:pt x="14824" y="7293"/>
                </a:moveTo>
                <a:cubicBezTo>
                  <a:pt x="15091" y="7356"/>
                  <a:pt x="15373" y="7387"/>
                  <a:pt x="15639" y="7434"/>
                </a:cubicBezTo>
                <a:cubicBezTo>
                  <a:pt x="15812" y="7654"/>
                  <a:pt x="16031" y="7842"/>
                  <a:pt x="16219" y="8045"/>
                </a:cubicBezTo>
                <a:cubicBezTo>
                  <a:pt x="16313" y="8139"/>
                  <a:pt x="16408" y="8233"/>
                  <a:pt x="16486" y="8312"/>
                </a:cubicBezTo>
                <a:lnTo>
                  <a:pt x="16455" y="8312"/>
                </a:lnTo>
                <a:cubicBezTo>
                  <a:pt x="16235" y="8312"/>
                  <a:pt x="16000" y="8328"/>
                  <a:pt x="15781" y="8359"/>
                </a:cubicBezTo>
                <a:cubicBezTo>
                  <a:pt x="15624" y="8061"/>
                  <a:pt x="15342" y="7810"/>
                  <a:pt x="15107" y="7575"/>
                </a:cubicBezTo>
                <a:cubicBezTo>
                  <a:pt x="15013" y="7481"/>
                  <a:pt x="14918" y="7387"/>
                  <a:pt x="14824" y="7293"/>
                </a:cubicBezTo>
                <a:close/>
                <a:moveTo>
                  <a:pt x="20279" y="7748"/>
                </a:moveTo>
                <a:cubicBezTo>
                  <a:pt x="20483" y="7795"/>
                  <a:pt x="20702" y="7810"/>
                  <a:pt x="20922" y="7842"/>
                </a:cubicBezTo>
                <a:cubicBezTo>
                  <a:pt x="21204" y="8171"/>
                  <a:pt x="21486" y="8516"/>
                  <a:pt x="21784" y="8829"/>
                </a:cubicBezTo>
                <a:lnTo>
                  <a:pt x="21204" y="8829"/>
                </a:lnTo>
                <a:cubicBezTo>
                  <a:pt x="21164" y="8769"/>
                  <a:pt x="21085" y="8741"/>
                  <a:pt x="21009" y="8741"/>
                </a:cubicBezTo>
                <a:cubicBezTo>
                  <a:pt x="20966" y="8741"/>
                  <a:pt x="20924" y="8750"/>
                  <a:pt x="20890" y="8766"/>
                </a:cubicBezTo>
                <a:cubicBezTo>
                  <a:pt x="20687" y="8531"/>
                  <a:pt x="20467" y="8281"/>
                  <a:pt x="20263" y="8045"/>
                </a:cubicBezTo>
                <a:cubicBezTo>
                  <a:pt x="20263" y="7951"/>
                  <a:pt x="20263" y="7857"/>
                  <a:pt x="20279" y="7748"/>
                </a:cubicBezTo>
                <a:close/>
                <a:moveTo>
                  <a:pt x="21110" y="7857"/>
                </a:moveTo>
                <a:lnTo>
                  <a:pt x="21110" y="7857"/>
                </a:lnTo>
                <a:cubicBezTo>
                  <a:pt x="21329" y="7873"/>
                  <a:pt x="21549" y="7873"/>
                  <a:pt x="21784" y="7889"/>
                </a:cubicBezTo>
                <a:cubicBezTo>
                  <a:pt x="21768" y="7904"/>
                  <a:pt x="21768" y="7920"/>
                  <a:pt x="21768" y="7936"/>
                </a:cubicBezTo>
                <a:cubicBezTo>
                  <a:pt x="22050" y="8233"/>
                  <a:pt x="22317" y="8547"/>
                  <a:pt x="22599" y="8845"/>
                </a:cubicBezTo>
                <a:cubicBezTo>
                  <a:pt x="22411" y="8845"/>
                  <a:pt x="22207" y="8829"/>
                  <a:pt x="22019" y="8829"/>
                </a:cubicBezTo>
                <a:cubicBezTo>
                  <a:pt x="21737" y="8500"/>
                  <a:pt x="21408" y="8171"/>
                  <a:pt x="21110" y="7857"/>
                </a:cubicBezTo>
                <a:close/>
                <a:moveTo>
                  <a:pt x="23304" y="6682"/>
                </a:moveTo>
                <a:lnTo>
                  <a:pt x="23304" y="6682"/>
                </a:lnTo>
                <a:cubicBezTo>
                  <a:pt x="23900" y="7215"/>
                  <a:pt x="24511" y="7716"/>
                  <a:pt x="25185" y="8155"/>
                </a:cubicBezTo>
                <a:lnTo>
                  <a:pt x="25185" y="8171"/>
                </a:lnTo>
                <a:cubicBezTo>
                  <a:pt x="25358" y="8547"/>
                  <a:pt x="25593" y="8719"/>
                  <a:pt x="25091" y="8845"/>
                </a:cubicBezTo>
                <a:cubicBezTo>
                  <a:pt x="24887" y="8704"/>
                  <a:pt x="24668" y="8563"/>
                  <a:pt x="24464" y="8422"/>
                </a:cubicBezTo>
                <a:cubicBezTo>
                  <a:pt x="24229" y="8249"/>
                  <a:pt x="23994" y="8061"/>
                  <a:pt x="23759" y="7873"/>
                </a:cubicBezTo>
                <a:cubicBezTo>
                  <a:pt x="23837" y="7779"/>
                  <a:pt x="23790" y="7607"/>
                  <a:pt x="23680" y="7528"/>
                </a:cubicBezTo>
                <a:cubicBezTo>
                  <a:pt x="23680" y="7497"/>
                  <a:pt x="23665" y="7465"/>
                  <a:pt x="23649" y="7418"/>
                </a:cubicBezTo>
                <a:cubicBezTo>
                  <a:pt x="23539" y="7183"/>
                  <a:pt x="23414" y="6933"/>
                  <a:pt x="23304" y="6682"/>
                </a:cubicBezTo>
                <a:close/>
                <a:moveTo>
                  <a:pt x="21831" y="7889"/>
                </a:moveTo>
                <a:cubicBezTo>
                  <a:pt x="21862" y="7889"/>
                  <a:pt x="21894" y="7889"/>
                  <a:pt x="21925" y="7904"/>
                </a:cubicBezTo>
                <a:cubicBezTo>
                  <a:pt x="22254" y="7920"/>
                  <a:pt x="22583" y="7951"/>
                  <a:pt x="22928" y="7967"/>
                </a:cubicBezTo>
                <a:cubicBezTo>
                  <a:pt x="23147" y="8281"/>
                  <a:pt x="23367" y="8578"/>
                  <a:pt x="23602" y="8860"/>
                </a:cubicBezTo>
                <a:cubicBezTo>
                  <a:pt x="23320" y="8860"/>
                  <a:pt x="23053" y="8860"/>
                  <a:pt x="22771" y="8845"/>
                </a:cubicBezTo>
                <a:cubicBezTo>
                  <a:pt x="22474" y="8516"/>
                  <a:pt x="22144" y="8202"/>
                  <a:pt x="21831" y="7889"/>
                </a:cubicBezTo>
                <a:close/>
                <a:moveTo>
                  <a:pt x="23665" y="7951"/>
                </a:moveTo>
                <a:cubicBezTo>
                  <a:pt x="24025" y="8281"/>
                  <a:pt x="24401" y="8610"/>
                  <a:pt x="24793" y="8892"/>
                </a:cubicBezTo>
                <a:cubicBezTo>
                  <a:pt x="24621" y="8892"/>
                  <a:pt x="24433" y="8876"/>
                  <a:pt x="24276" y="8876"/>
                </a:cubicBezTo>
                <a:lnTo>
                  <a:pt x="23806" y="8876"/>
                </a:lnTo>
                <a:cubicBezTo>
                  <a:pt x="23586" y="8563"/>
                  <a:pt x="23336" y="8265"/>
                  <a:pt x="23085" y="7983"/>
                </a:cubicBezTo>
                <a:cubicBezTo>
                  <a:pt x="23257" y="7983"/>
                  <a:pt x="23430" y="7983"/>
                  <a:pt x="23586" y="7967"/>
                </a:cubicBezTo>
                <a:cubicBezTo>
                  <a:pt x="23618" y="7967"/>
                  <a:pt x="23649" y="7967"/>
                  <a:pt x="23665" y="7951"/>
                </a:cubicBezTo>
                <a:close/>
                <a:moveTo>
                  <a:pt x="20248" y="8233"/>
                </a:moveTo>
                <a:cubicBezTo>
                  <a:pt x="20420" y="8453"/>
                  <a:pt x="20577" y="8688"/>
                  <a:pt x="20765" y="8892"/>
                </a:cubicBezTo>
                <a:cubicBezTo>
                  <a:pt x="20749" y="8923"/>
                  <a:pt x="20734" y="8970"/>
                  <a:pt x="20749" y="9017"/>
                </a:cubicBezTo>
                <a:cubicBezTo>
                  <a:pt x="20749" y="9205"/>
                  <a:pt x="20749" y="9378"/>
                  <a:pt x="20749" y="9550"/>
                </a:cubicBezTo>
                <a:cubicBezTo>
                  <a:pt x="20546" y="9440"/>
                  <a:pt x="20357" y="9299"/>
                  <a:pt x="20169" y="9158"/>
                </a:cubicBezTo>
                <a:cubicBezTo>
                  <a:pt x="20201" y="8845"/>
                  <a:pt x="20232" y="8547"/>
                  <a:pt x="20248" y="8233"/>
                </a:cubicBezTo>
                <a:close/>
                <a:moveTo>
                  <a:pt x="20154" y="9284"/>
                </a:moveTo>
                <a:cubicBezTo>
                  <a:pt x="20342" y="9440"/>
                  <a:pt x="20530" y="9581"/>
                  <a:pt x="20749" y="9707"/>
                </a:cubicBezTo>
                <a:cubicBezTo>
                  <a:pt x="20734" y="10005"/>
                  <a:pt x="20687" y="10302"/>
                  <a:pt x="20640" y="10600"/>
                </a:cubicBezTo>
                <a:cubicBezTo>
                  <a:pt x="20420" y="10522"/>
                  <a:pt x="20201" y="10444"/>
                  <a:pt x="19981" y="10381"/>
                </a:cubicBezTo>
                <a:cubicBezTo>
                  <a:pt x="20060" y="10020"/>
                  <a:pt x="20107" y="9660"/>
                  <a:pt x="20154" y="9284"/>
                </a:cubicBezTo>
                <a:close/>
                <a:moveTo>
                  <a:pt x="19966" y="10506"/>
                </a:moveTo>
                <a:cubicBezTo>
                  <a:pt x="20185" y="10585"/>
                  <a:pt x="20404" y="10679"/>
                  <a:pt x="20624" y="10741"/>
                </a:cubicBezTo>
                <a:cubicBezTo>
                  <a:pt x="20561" y="11055"/>
                  <a:pt x="20499" y="11353"/>
                  <a:pt x="20436" y="11650"/>
                </a:cubicBezTo>
                <a:cubicBezTo>
                  <a:pt x="20201" y="11588"/>
                  <a:pt x="19981" y="11541"/>
                  <a:pt x="19762" y="11462"/>
                </a:cubicBezTo>
                <a:cubicBezTo>
                  <a:pt x="19840" y="11149"/>
                  <a:pt x="19903" y="10835"/>
                  <a:pt x="19966" y="10506"/>
                </a:cubicBezTo>
                <a:close/>
                <a:moveTo>
                  <a:pt x="19746" y="11572"/>
                </a:moveTo>
                <a:cubicBezTo>
                  <a:pt x="19966" y="11650"/>
                  <a:pt x="20185" y="11713"/>
                  <a:pt x="20404" y="11760"/>
                </a:cubicBezTo>
                <a:cubicBezTo>
                  <a:pt x="20357" y="12011"/>
                  <a:pt x="20295" y="12262"/>
                  <a:pt x="20248" y="12513"/>
                </a:cubicBezTo>
                <a:lnTo>
                  <a:pt x="20216" y="12607"/>
                </a:lnTo>
                <a:cubicBezTo>
                  <a:pt x="19981" y="12560"/>
                  <a:pt x="19746" y="12513"/>
                  <a:pt x="19511" y="12481"/>
                </a:cubicBezTo>
                <a:cubicBezTo>
                  <a:pt x="19589" y="12183"/>
                  <a:pt x="19668" y="11870"/>
                  <a:pt x="19746" y="11572"/>
                </a:cubicBezTo>
                <a:close/>
                <a:moveTo>
                  <a:pt x="19464" y="12622"/>
                </a:moveTo>
                <a:cubicBezTo>
                  <a:pt x="19699" y="12669"/>
                  <a:pt x="19950" y="12701"/>
                  <a:pt x="20201" y="12748"/>
                </a:cubicBezTo>
                <a:cubicBezTo>
                  <a:pt x="20091" y="13218"/>
                  <a:pt x="19997" y="13688"/>
                  <a:pt x="19903" y="14158"/>
                </a:cubicBezTo>
                <a:cubicBezTo>
                  <a:pt x="19605" y="14111"/>
                  <a:pt x="19323" y="14033"/>
                  <a:pt x="19041" y="13908"/>
                </a:cubicBezTo>
                <a:cubicBezTo>
                  <a:pt x="19198" y="13484"/>
                  <a:pt x="19339" y="13061"/>
                  <a:pt x="19464" y="12622"/>
                </a:cubicBezTo>
                <a:close/>
                <a:moveTo>
                  <a:pt x="19009" y="14002"/>
                </a:moveTo>
                <a:cubicBezTo>
                  <a:pt x="19292" y="14127"/>
                  <a:pt x="19574" y="14237"/>
                  <a:pt x="19872" y="14284"/>
                </a:cubicBezTo>
                <a:cubicBezTo>
                  <a:pt x="19778" y="14691"/>
                  <a:pt x="19683" y="15099"/>
                  <a:pt x="19574" y="15506"/>
                </a:cubicBezTo>
                <a:cubicBezTo>
                  <a:pt x="19213" y="15475"/>
                  <a:pt x="18868" y="15397"/>
                  <a:pt x="18524" y="15287"/>
                </a:cubicBezTo>
                <a:lnTo>
                  <a:pt x="18508" y="15287"/>
                </a:lnTo>
                <a:cubicBezTo>
                  <a:pt x="18696" y="14864"/>
                  <a:pt x="18853" y="14441"/>
                  <a:pt x="19009" y="14002"/>
                </a:cubicBezTo>
                <a:close/>
                <a:moveTo>
                  <a:pt x="18477" y="15381"/>
                </a:moveTo>
                <a:cubicBezTo>
                  <a:pt x="18477" y="15381"/>
                  <a:pt x="18477" y="15397"/>
                  <a:pt x="18492" y="15397"/>
                </a:cubicBezTo>
                <a:cubicBezTo>
                  <a:pt x="18837" y="15522"/>
                  <a:pt x="19182" y="15600"/>
                  <a:pt x="19542" y="15632"/>
                </a:cubicBezTo>
                <a:cubicBezTo>
                  <a:pt x="19495" y="15773"/>
                  <a:pt x="19464" y="15914"/>
                  <a:pt x="19417" y="16055"/>
                </a:cubicBezTo>
                <a:cubicBezTo>
                  <a:pt x="19370" y="16196"/>
                  <a:pt x="19323" y="16321"/>
                  <a:pt x="19276" y="16463"/>
                </a:cubicBezTo>
                <a:cubicBezTo>
                  <a:pt x="18868" y="16384"/>
                  <a:pt x="18477" y="16321"/>
                  <a:pt x="18085" y="16227"/>
                </a:cubicBezTo>
                <a:cubicBezTo>
                  <a:pt x="18226" y="15945"/>
                  <a:pt x="18351" y="15663"/>
                  <a:pt x="18477" y="15381"/>
                </a:cubicBezTo>
                <a:close/>
                <a:moveTo>
                  <a:pt x="18053" y="16306"/>
                </a:moveTo>
                <a:cubicBezTo>
                  <a:pt x="18430" y="16415"/>
                  <a:pt x="18837" y="16510"/>
                  <a:pt x="19229" y="16557"/>
                </a:cubicBezTo>
                <a:cubicBezTo>
                  <a:pt x="19104" y="16917"/>
                  <a:pt x="18947" y="17293"/>
                  <a:pt x="18790" y="17638"/>
                </a:cubicBezTo>
                <a:cubicBezTo>
                  <a:pt x="18398" y="17481"/>
                  <a:pt x="17975" y="17356"/>
                  <a:pt x="17552" y="17278"/>
                </a:cubicBezTo>
                <a:cubicBezTo>
                  <a:pt x="17724" y="16964"/>
                  <a:pt x="17897" y="16635"/>
                  <a:pt x="18053" y="16306"/>
                </a:cubicBezTo>
                <a:close/>
                <a:moveTo>
                  <a:pt x="17505" y="17372"/>
                </a:moveTo>
                <a:cubicBezTo>
                  <a:pt x="17928" y="17466"/>
                  <a:pt x="18335" y="17607"/>
                  <a:pt x="18743" y="17748"/>
                </a:cubicBezTo>
                <a:cubicBezTo>
                  <a:pt x="18649" y="17967"/>
                  <a:pt x="18539" y="18171"/>
                  <a:pt x="18430" y="18375"/>
                </a:cubicBezTo>
                <a:cubicBezTo>
                  <a:pt x="17991" y="18281"/>
                  <a:pt x="17536" y="18187"/>
                  <a:pt x="17097" y="18108"/>
                </a:cubicBezTo>
                <a:cubicBezTo>
                  <a:pt x="17238" y="17873"/>
                  <a:pt x="17379" y="17622"/>
                  <a:pt x="17505" y="17372"/>
                </a:cubicBezTo>
                <a:close/>
                <a:moveTo>
                  <a:pt x="17050" y="18187"/>
                </a:moveTo>
                <a:cubicBezTo>
                  <a:pt x="17489" y="18296"/>
                  <a:pt x="17928" y="18390"/>
                  <a:pt x="18383" y="18484"/>
                </a:cubicBezTo>
                <a:cubicBezTo>
                  <a:pt x="18194" y="18829"/>
                  <a:pt x="17991" y="19174"/>
                  <a:pt x="17787" y="19519"/>
                </a:cubicBezTo>
                <a:cubicBezTo>
                  <a:pt x="17536" y="19456"/>
                  <a:pt x="17285" y="19378"/>
                  <a:pt x="17050" y="19315"/>
                </a:cubicBezTo>
                <a:cubicBezTo>
                  <a:pt x="16893" y="19268"/>
                  <a:pt x="16658" y="19174"/>
                  <a:pt x="16470" y="19143"/>
                </a:cubicBezTo>
                <a:cubicBezTo>
                  <a:pt x="16674" y="18829"/>
                  <a:pt x="16862" y="18516"/>
                  <a:pt x="17050" y="18187"/>
                </a:cubicBezTo>
                <a:close/>
                <a:moveTo>
                  <a:pt x="16408" y="19237"/>
                </a:moveTo>
                <a:cubicBezTo>
                  <a:pt x="16549" y="19268"/>
                  <a:pt x="16721" y="19347"/>
                  <a:pt x="16831" y="19378"/>
                </a:cubicBezTo>
                <a:cubicBezTo>
                  <a:pt x="16987" y="19425"/>
                  <a:pt x="17160" y="19472"/>
                  <a:pt x="17317" y="19519"/>
                </a:cubicBezTo>
                <a:cubicBezTo>
                  <a:pt x="17442" y="19566"/>
                  <a:pt x="17583" y="19613"/>
                  <a:pt x="17709" y="19644"/>
                </a:cubicBezTo>
                <a:cubicBezTo>
                  <a:pt x="17567" y="19880"/>
                  <a:pt x="17426" y="20099"/>
                  <a:pt x="17270" y="20334"/>
                </a:cubicBezTo>
                <a:cubicBezTo>
                  <a:pt x="16815" y="20209"/>
                  <a:pt x="16345" y="20115"/>
                  <a:pt x="15890" y="20005"/>
                </a:cubicBezTo>
                <a:cubicBezTo>
                  <a:pt x="16063" y="19754"/>
                  <a:pt x="16235" y="19503"/>
                  <a:pt x="16408" y="19237"/>
                </a:cubicBezTo>
                <a:close/>
                <a:moveTo>
                  <a:pt x="15828" y="20099"/>
                </a:moveTo>
                <a:cubicBezTo>
                  <a:pt x="16282" y="20224"/>
                  <a:pt x="16721" y="20350"/>
                  <a:pt x="17176" y="20459"/>
                </a:cubicBezTo>
                <a:cubicBezTo>
                  <a:pt x="17019" y="20695"/>
                  <a:pt x="16862" y="20914"/>
                  <a:pt x="16690" y="21149"/>
                </a:cubicBezTo>
                <a:cubicBezTo>
                  <a:pt x="16204" y="21086"/>
                  <a:pt x="15734" y="21008"/>
                  <a:pt x="15263" y="20867"/>
                </a:cubicBezTo>
                <a:cubicBezTo>
                  <a:pt x="15451" y="20616"/>
                  <a:pt x="15639" y="20365"/>
                  <a:pt x="15828" y="20099"/>
                </a:cubicBezTo>
                <a:close/>
                <a:moveTo>
                  <a:pt x="15169" y="20977"/>
                </a:moveTo>
                <a:cubicBezTo>
                  <a:pt x="15624" y="21133"/>
                  <a:pt x="16110" y="21259"/>
                  <a:pt x="16580" y="21290"/>
                </a:cubicBezTo>
                <a:cubicBezTo>
                  <a:pt x="16486" y="21416"/>
                  <a:pt x="16376" y="21557"/>
                  <a:pt x="16266" y="21682"/>
                </a:cubicBezTo>
                <a:cubicBezTo>
                  <a:pt x="16188" y="21792"/>
                  <a:pt x="16094" y="21901"/>
                  <a:pt x="16016" y="22011"/>
                </a:cubicBezTo>
                <a:cubicBezTo>
                  <a:pt x="15545" y="21886"/>
                  <a:pt x="15060" y="21776"/>
                  <a:pt x="14589" y="21698"/>
                </a:cubicBezTo>
                <a:cubicBezTo>
                  <a:pt x="14621" y="21651"/>
                  <a:pt x="14652" y="21619"/>
                  <a:pt x="14699" y="21572"/>
                </a:cubicBezTo>
                <a:cubicBezTo>
                  <a:pt x="14856" y="21384"/>
                  <a:pt x="15013" y="21180"/>
                  <a:pt x="15169" y="20977"/>
                </a:cubicBezTo>
                <a:close/>
                <a:moveTo>
                  <a:pt x="14558" y="21807"/>
                </a:moveTo>
                <a:cubicBezTo>
                  <a:pt x="14997" y="21933"/>
                  <a:pt x="15451" y="22043"/>
                  <a:pt x="15906" y="22137"/>
                </a:cubicBezTo>
                <a:cubicBezTo>
                  <a:pt x="15718" y="22356"/>
                  <a:pt x="15530" y="22591"/>
                  <a:pt x="15326" y="22811"/>
                </a:cubicBezTo>
                <a:cubicBezTo>
                  <a:pt x="14871" y="22670"/>
                  <a:pt x="14401" y="22560"/>
                  <a:pt x="13931" y="22450"/>
                </a:cubicBezTo>
                <a:cubicBezTo>
                  <a:pt x="14119" y="22246"/>
                  <a:pt x="14307" y="22027"/>
                  <a:pt x="14495" y="21807"/>
                </a:cubicBezTo>
                <a:lnTo>
                  <a:pt x="14511" y="21823"/>
                </a:lnTo>
                <a:cubicBezTo>
                  <a:pt x="14516" y="21828"/>
                  <a:pt x="14520" y="21830"/>
                  <a:pt x="14525" y="21830"/>
                </a:cubicBezTo>
                <a:cubicBezTo>
                  <a:pt x="14536" y="21830"/>
                  <a:pt x="14547" y="21819"/>
                  <a:pt x="14558" y="21807"/>
                </a:cubicBezTo>
                <a:close/>
                <a:moveTo>
                  <a:pt x="13868" y="22528"/>
                </a:moveTo>
                <a:cubicBezTo>
                  <a:pt x="14307" y="22670"/>
                  <a:pt x="14777" y="22811"/>
                  <a:pt x="15232" y="22920"/>
                </a:cubicBezTo>
                <a:cubicBezTo>
                  <a:pt x="14950" y="23234"/>
                  <a:pt x="14683" y="23532"/>
                  <a:pt x="14386" y="23829"/>
                </a:cubicBezTo>
                <a:cubicBezTo>
                  <a:pt x="13931" y="23673"/>
                  <a:pt x="13445" y="23547"/>
                  <a:pt x="12959" y="23453"/>
                </a:cubicBezTo>
                <a:cubicBezTo>
                  <a:pt x="13273" y="23155"/>
                  <a:pt x="13570" y="22842"/>
                  <a:pt x="13868" y="22528"/>
                </a:cubicBezTo>
                <a:close/>
                <a:moveTo>
                  <a:pt x="12834" y="23579"/>
                </a:moveTo>
                <a:cubicBezTo>
                  <a:pt x="13304" y="23704"/>
                  <a:pt x="13790" y="23845"/>
                  <a:pt x="14260" y="23971"/>
                </a:cubicBezTo>
                <a:cubicBezTo>
                  <a:pt x="14041" y="24206"/>
                  <a:pt x="13806" y="24425"/>
                  <a:pt x="13586" y="24644"/>
                </a:cubicBezTo>
                <a:cubicBezTo>
                  <a:pt x="13100" y="24472"/>
                  <a:pt x="12599" y="24347"/>
                  <a:pt x="12081" y="24284"/>
                </a:cubicBezTo>
                <a:cubicBezTo>
                  <a:pt x="12332" y="24065"/>
                  <a:pt x="12583" y="23829"/>
                  <a:pt x="12834" y="23579"/>
                </a:cubicBezTo>
                <a:close/>
                <a:moveTo>
                  <a:pt x="11925" y="24425"/>
                </a:moveTo>
                <a:cubicBezTo>
                  <a:pt x="12442" y="24503"/>
                  <a:pt x="12944" y="24629"/>
                  <a:pt x="13461" y="24770"/>
                </a:cubicBezTo>
                <a:cubicBezTo>
                  <a:pt x="13226" y="24989"/>
                  <a:pt x="12991" y="25209"/>
                  <a:pt x="12755" y="25428"/>
                </a:cubicBezTo>
                <a:cubicBezTo>
                  <a:pt x="12254" y="25271"/>
                  <a:pt x="11737" y="25130"/>
                  <a:pt x="11204" y="25021"/>
                </a:cubicBezTo>
                <a:cubicBezTo>
                  <a:pt x="11454" y="24833"/>
                  <a:pt x="11690" y="24629"/>
                  <a:pt x="11925" y="24425"/>
                </a:cubicBezTo>
                <a:close/>
                <a:moveTo>
                  <a:pt x="11047" y="25162"/>
                </a:moveTo>
                <a:cubicBezTo>
                  <a:pt x="11564" y="25318"/>
                  <a:pt x="12081" y="25460"/>
                  <a:pt x="12599" y="25569"/>
                </a:cubicBezTo>
                <a:cubicBezTo>
                  <a:pt x="12379" y="25773"/>
                  <a:pt x="12144" y="25961"/>
                  <a:pt x="11925" y="26165"/>
                </a:cubicBezTo>
                <a:cubicBezTo>
                  <a:pt x="11392" y="26024"/>
                  <a:pt x="10859" y="25883"/>
                  <a:pt x="10326" y="25710"/>
                </a:cubicBezTo>
                <a:cubicBezTo>
                  <a:pt x="10577" y="25538"/>
                  <a:pt x="10812" y="25350"/>
                  <a:pt x="11047" y="25162"/>
                </a:cubicBezTo>
                <a:close/>
                <a:moveTo>
                  <a:pt x="10185" y="25820"/>
                </a:moveTo>
                <a:cubicBezTo>
                  <a:pt x="10702" y="26008"/>
                  <a:pt x="11219" y="26181"/>
                  <a:pt x="11752" y="26290"/>
                </a:cubicBezTo>
                <a:cubicBezTo>
                  <a:pt x="11674" y="26369"/>
                  <a:pt x="11596" y="26431"/>
                  <a:pt x="11517" y="26494"/>
                </a:cubicBezTo>
                <a:cubicBezTo>
                  <a:pt x="11407" y="26588"/>
                  <a:pt x="11298" y="26666"/>
                  <a:pt x="11188" y="26745"/>
                </a:cubicBezTo>
                <a:cubicBezTo>
                  <a:pt x="10922" y="26666"/>
                  <a:pt x="10655" y="26588"/>
                  <a:pt x="10389" y="26510"/>
                </a:cubicBezTo>
                <a:cubicBezTo>
                  <a:pt x="10216" y="26463"/>
                  <a:pt x="10044" y="26416"/>
                  <a:pt x="9871" y="26369"/>
                </a:cubicBezTo>
                <a:cubicBezTo>
                  <a:pt x="9793" y="26353"/>
                  <a:pt x="9715" y="26322"/>
                  <a:pt x="9636" y="26306"/>
                </a:cubicBezTo>
                <a:cubicBezTo>
                  <a:pt x="9621" y="26306"/>
                  <a:pt x="9574" y="26290"/>
                  <a:pt x="9527" y="26290"/>
                </a:cubicBezTo>
                <a:cubicBezTo>
                  <a:pt x="9746" y="26134"/>
                  <a:pt x="9965" y="25977"/>
                  <a:pt x="10185" y="25820"/>
                </a:cubicBezTo>
                <a:close/>
                <a:moveTo>
                  <a:pt x="9417" y="26369"/>
                </a:moveTo>
                <a:cubicBezTo>
                  <a:pt x="9668" y="26447"/>
                  <a:pt x="9934" y="26525"/>
                  <a:pt x="10201" y="26604"/>
                </a:cubicBezTo>
                <a:cubicBezTo>
                  <a:pt x="10483" y="26682"/>
                  <a:pt x="10765" y="26776"/>
                  <a:pt x="11063" y="26855"/>
                </a:cubicBezTo>
                <a:cubicBezTo>
                  <a:pt x="10843" y="27011"/>
                  <a:pt x="10639" y="27152"/>
                  <a:pt x="10420" y="27309"/>
                </a:cubicBezTo>
                <a:cubicBezTo>
                  <a:pt x="9840" y="27168"/>
                  <a:pt x="9260" y="27011"/>
                  <a:pt x="8680" y="26839"/>
                </a:cubicBezTo>
                <a:cubicBezTo>
                  <a:pt x="8837" y="26745"/>
                  <a:pt x="9009" y="26635"/>
                  <a:pt x="9166" y="26541"/>
                </a:cubicBezTo>
                <a:cubicBezTo>
                  <a:pt x="9244" y="26478"/>
                  <a:pt x="9338" y="26416"/>
                  <a:pt x="9417" y="26369"/>
                </a:cubicBezTo>
                <a:close/>
                <a:moveTo>
                  <a:pt x="8523" y="26933"/>
                </a:moveTo>
                <a:cubicBezTo>
                  <a:pt x="9041" y="27168"/>
                  <a:pt x="9621" y="27340"/>
                  <a:pt x="10185" y="27466"/>
                </a:cubicBezTo>
                <a:cubicBezTo>
                  <a:pt x="9934" y="27623"/>
                  <a:pt x="9668" y="27795"/>
                  <a:pt x="9401" y="27952"/>
                </a:cubicBezTo>
                <a:cubicBezTo>
                  <a:pt x="8837" y="27764"/>
                  <a:pt x="8257" y="27607"/>
                  <a:pt x="7693" y="27435"/>
                </a:cubicBezTo>
                <a:cubicBezTo>
                  <a:pt x="7975" y="27278"/>
                  <a:pt x="8257" y="27105"/>
                  <a:pt x="8523" y="26933"/>
                </a:cubicBezTo>
                <a:close/>
                <a:moveTo>
                  <a:pt x="7520" y="27529"/>
                </a:moveTo>
                <a:cubicBezTo>
                  <a:pt x="8069" y="27732"/>
                  <a:pt x="8633" y="27952"/>
                  <a:pt x="9197" y="28077"/>
                </a:cubicBezTo>
                <a:cubicBezTo>
                  <a:pt x="8853" y="28265"/>
                  <a:pt x="8523" y="28453"/>
                  <a:pt x="8179" y="28626"/>
                </a:cubicBezTo>
                <a:cubicBezTo>
                  <a:pt x="7912" y="28547"/>
                  <a:pt x="7646" y="28485"/>
                  <a:pt x="7395" y="28391"/>
                </a:cubicBezTo>
                <a:cubicBezTo>
                  <a:pt x="7081" y="28297"/>
                  <a:pt x="6799" y="28187"/>
                  <a:pt x="6501" y="28077"/>
                </a:cubicBezTo>
                <a:cubicBezTo>
                  <a:pt x="6846" y="27905"/>
                  <a:pt x="7191" y="27717"/>
                  <a:pt x="7520" y="27529"/>
                </a:cubicBezTo>
                <a:close/>
                <a:moveTo>
                  <a:pt x="19639" y="650"/>
                </a:moveTo>
                <a:cubicBezTo>
                  <a:pt x="19675" y="650"/>
                  <a:pt x="19711" y="686"/>
                  <a:pt x="19746" y="757"/>
                </a:cubicBezTo>
                <a:cubicBezTo>
                  <a:pt x="19950" y="929"/>
                  <a:pt x="20091" y="1133"/>
                  <a:pt x="20185" y="1384"/>
                </a:cubicBezTo>
                <a:cubicBezTo>
                  <a:pt x="20326" y="1635"/>
                  <a:pt x="20436" y="1901"/>
                  <a:pt x="20561" y="2152"/>
                </a:cubicBezTo>
                <a:cubicBezTo>
                  <a:pt x="20843" y="2747"/>
                  <a:pt x="21126" y="3327"/>
                  <a:pt x="21392" y="3923"/>
                </a:cubicBezTo>
                <a:cubicBezTo>
                  <a:pt x="21941" y="5083"/>
                  <a:pt x="22489" y="6243"/>
                  <a:pt x="23038" y="7403"/>
                </a:cubicBezTo>
                <a:cubicBezTo>
                  <a:pt x="22630" y="7356"/>
                  <a:pt x="22191" y="7356"/>
                  <a:pt x="21784" y="7340"/>
                </a:cubicBezTo>
                <a:cubicBezTo>
                  <a:pt x="21467" y="7321"/>
                  <a:pt x="21138" y="7297"/>
                  <a:pt x="20815" y="7297"/>
                </a:cubicBezTo>
                <a:cubicBezTo>
                  <a:pt x="20596" y="7297"/>
                  <a:pt x="20379" y="7308"/>
                  <a:pt x="20169" y="7340"/>
                </a:cubicBezTo>
                <a:cubicBezTo>
                  <a:pt x="20140" y="7327"/>
                  <a:pt x="20107" y="7320"/>
                  <a:pt x="20073" y="7320"/>
                </a:cubicBezTo>
                <a:cubicBezTo>
                  <a:pt x="19984" y="7320"/>
                  <a:pt x="19894" y="7371"/>
                  <a:pt x="19872" y="7497"/>
                </a:cubicBezTo>
                <a:cubicBezTo>
                  <a:pt x="19872" y="7528"/>
                  <a:pt x="19872" y="7575"/>
                  <a:pt x="19856" y="7607"/>
                </a:cubicBezTo>
                <a:cubicBezTo>
                  <a:pt x="19840" y="7622"/>
                  <a:pt x="19825" y="7638"/>
                  <a:pt x="19840" y="7669"/>
                </a:cubicBezTo>
                <a:lnTo>
                  <a:pt x="19856" y="7669"/>
                </a:lnTo>
                <a:cubicBezTo>
                  <a:pt x="19527" y="10083"/>
                  <a:pt x="19104" y="12403"/>
                  <a:pt x="18210" y="14676"/>
                </a:cubicBezTo>
                <a:cubicBezTo>
                  <a:pt x="17317" y="16964"/>
                  <a:pt x="16063" y="19111"/>
                  <a:pt x="14527" y="21024"/>
                </a:cubicBezTo>
                <a:cubicBezTo>
                  <a:pt x="13868" y="21839"/>
                  <a:pt x="13163" y="22607"/>
                  <a:pt x="12395" y="23359"/>
                </a:cubicBezTo>
                <a:cubicBezTo>
                  <a:pt x="12364" y="23359"/>
                  <a:pt x="12348" y="23375"/>
                  <a:pt x="12348" y="23406"/>
                </a:cubicBezTo>
                <a:cubicBezTo>
                  <a:pt x="9542" y="26118"/>
                  <a:pt x="6031" y="28250"/>
                  <a:pt x="2254" y="28939"/>
                </a:cubicBezTo>
                <a:cubicBezTo>
                  <a:pt x="1956" y="27388"/>
                  <a:pt x="1282" y="25851"/>
                  <a:pt x="576" y="24425"/>
                </a:cubicBezTo>
                <a:lnTo>
                  <a:pt x="576" y="24425"/>
                </a:lnTo>
                <a:cubicBezTo>
                  <a:pt x="717" y="24438"/>
                  <a:pt x="858" y="24445"/>
                  <a:pt x="999" y="24445"/>
                </a:cubicBezTo>
                <a:cubicBezTo>
                  <a:pt x="2865" y="24445"/>
                  <a:pt x="4818" y="23344"/>
                  <a:pt x="6392" y="22528"/>
                </a:cubicBezTo>
                <a:cubicBezTo>
                  <a:pt x="8492" y="21431"/>
                  <a:pt x="10498" y="20146"/>
                  <a:pt x="12254" y="18532"/>
                </a:cubicBezTo>
                <a:cubicBezTo>
                  <a:pt x="15185" y="15836"/>
                  <a:pt x="17332" y="12246"/>
                  <a:pt x="17646" y="8218"/>
                </a:cubicBezTo>
                <a:cubicBezTo>
                  <a:pt x="17646" y="8171"/>
                  <a:pt x="17646" y="8124"/>
                  <a:pt x="17630" y="8092"/>
                </a:cubicBezTo>
                <a:cubicBezTo>
                  <a:pt x="17724" y="7889"/>
                  <a:pt x="17756" y="7638"/>
                  <a:pt x="17756" y="7434"/>
                </a:cubicBezTo>
                <a:cubicBezTo>
                  <a:pt x="17756" y="7286"/>
                  <a:pt x="17629" y="7215"/>
                  <a:pt x="17506" y="7215"/>
                </a:cubicBezTo>
                <a:cubicBezTo>
                  <a:pt x="17473" y="7215"/>
                  <a:pt x="17440" y="7220"/>
                  <a:pt x="17411" y="7230"/>
                </a:cubicBezTo>
                <a:cubicBezTo>
                  <a:pt x="16940" y="7058"/>
                  <a:pt x="16423" y="7027"/>
                  <a:pt x="15922" y="6948"/>
                </a:cubicBezTo>
                <a:cubicBezTo>
                  <a:pt x="15483" y="6885"/>
                  <a:pt x="15013" y="6744"/>
                  <a:pt x="14558" y="6729"/>
                </a:cubicBezTo>
                <a:cubicBezTo>
                  <a:pt x="15420" y="5820"/>
                  <a:pt x="16188" y="4864"/>
                  <a:pt x="16972" y="3907"/>
                </a:cubicBezTo>
                <a:cubicBezTo>
                  <a:pt x="17379" y="3421"/>
                  <a:pt x="17787" y="2920"/>
                  <a:pt x="18194" y="2434"/>
                </a:cubicBezTo>
                <a:cubicBezTo>
                  <a:pt x="18430" y="2136"/>
                  <a:pt x="18680" y="1838"/>
                  <a:pt x="18915" y="1541"/>
                </a:cubicBezTo>
                <a:cubicBezTo>
                  <a:pt x="19072" y="1352"/>
                  <a:pt x="19307" y="898"/>
                  <a:pt x="19511" y="804"/>
                </a:cubicBezTo>
                <a:cubicBezTo>
                  <a:pt x="19554" y="701"/>
                  <a:pt x="19597" y="650"/>
                  <a:pt x="19639" y="650"/>
                </a:cubicBezTo>
                <a:close/>
                <a:moveTo>
                  <a:pt x="6345" y="28140"/>
                </a:moveTo>
                <a:cubicBezTo>
                  <a:pt x="6846" y="28375"/>
                  <a:pt x="7379" y="28594"/>
                  <a:pt x="7928" y="28735"/>
                </a:cubicBezTo>
                <a:cubicBezTo>
                  <a:pt x="7677" y="28861"/>
                  <a:pt x="7426" y="28971"/>
                  <a:pt x="7175" y="29080"/>
                </a:cubicBezTo>
                <a:cubicBezTo>
                  <a:pt x="6940" y="29018"/>
                  <a:pt x="6689" y="28971"/>
                  <a:pt x="6470" y="28892"/>
                </a:cubicBezTo>
                <a:cubicBezTo>
                  <a:pt x="6141" y="28783"/>
                  <a:pt x="5827" y="28657"/>
                  <a:pt x="5514" y="28516"/>
                </a:cubicBezTo>
                <a:cubicBezTo>
                  <a:pt x="5796" y="28406"/>
                  <a:pt x="6078" y="28281"/>
                  <a:pt x="6345" y="28140"/>
                </a:cubicBezTo>
                <a:close/>
                <a:moveTo>
                  <a:pt x="5420" y="28547"/>
                </a:moveTo>
                <a:cubicBezTo>
                  <a:pt x="5890" y="28783"/>
                  <a:pt x="6407" y="29033"/>
                  <a:pt x="6940" y="29174"/>
                </a:cubicBezTo>
                <a:cubicBezTo>
                  <a:pt x="6689" y="29284"/>
                  <a:pt x="6439" y="29378"/>
                  <a:pt x="6188" y="29472"/>
                </a:cubicBezTo>
                <a:cubicBezTo>
                  <a:pt x="5671" y="29237"/>
                  <a:pt x="5122" y="29033"/>
                  <a:pt x="4589" y="28845"/>
                </a:cubicBezTo>
                <a:cubicBezTo>
                  <a:pt x="4871" y="28751"/>
                  <a:pt x="5138" y="28657"/>
                  <a:pt x="5420" y="28547"/>
                </a:cubicBezTo>
                <a:close/>
                <a:moveTo>
                  <a:pt x="4417" y="28892"/>
                </a:moveTo>
                <a:cubicBezTo>
                  <a:pt x="4934" y="29127"/>
                  <a:pt x="5467" y="29362"/>
                  <a:pt x="6015" y="29535"/>
                </a:cubicBezTo>
                <a:cubicBezTo>
                  <a:pt x="5718" y="29645"/>
                  <a:pt x="5404" y="29754"/>
                  <a:pt x="5106" y="29848"/>
                </a:cubicBezTo>
                <a:cubicBezTo>
                  <a:pt x="5075" y="29817"/>
                  <a:pt x="5044" y="29801"/>
                  <a:pt x="5012" y="29786"/>
                </a:cubicBezTo>
                <a:cubicBezTo>
                  <a:pt x="4417" y="29551"/>
                  <a:pt x="3743" y="29300"/>
                  <a:pt x="3069" y="29174"/>
                </a:cubicBezTo>
                <a:cubicBezTo>
                  <a:pt x="3523" y="29112"/>
                  <a:pt x="3978" y="29018"/>
                  <a:pt x="4417" y="28892"/>
                </a:cubicBezTo>
                <a:close/>
                <a:moveTo>
                  <a:pt x="19754" y="0"/>
                </a:moveTo>
                <a:cubicBezTo>
                  <a:pt x="19699" y="0"/>
                  <a:pt x="19665" y="28"/>
                  <a:pt x="19652" y="67"/>
                </a:cubicBezTo>
                <a:cubicBezTo>
                  <a:pt x="19339" y="83"/>
                  <a:pt x="19135" y="428"/>
                  <a:pt x="18962" y="616"/>
                </a:cubicBezTo>
                <a:cubicBezTo>
                  <a:pt x="18430" y="1258"/>
                  <a:pt x="17912" y="1901"/>
                  <a:pt x="17379" y="2544"/>
                </a:cubicBezTo>
                <a:cubicBezTo>
                  <a:pt x="16298" y="3860"/>
                  <a:pt x="15169" y="5177"/>
                  <a:pt x="14182" y="6572"/>
                </a:cubicBezTo>
                <a:cubicBezTo>
                  <a:pt x="14135" y="6650"/>
                  <a:pt x="14135" y="6729"/>
                  <a:pt x="14166" y="6776"/>
                </a:cubicBezTo>
                <a:cubicBezTo>
                  <a:pt x="14135" y="6823"/>
                  <a:pt x="14119" y="6885"/>
                  <a:pt x="14135" y="6948"/>
                </a:cubicBezTo>
                <a:cubicBezTo>
                  <a:pt x="14041" y="7215"/>
                  <a:pt x="14386" y="7465"/>
                  <a:pt x="14542" y="7654"/>
                </a:cubicBezTo>
                <a:cubicBezTo>
                  <a:pt x="14840" y="7983"/>
                  <a:pt x="15138" y="8406"/>
                  <a:pt x="15530" y="8625"/>
                </a:cubicBezTo>
                <a:cubicBezTo>
                  <a:pt x="15545" y="8657"/>
                  <a:pt x="15577" y="8672"/>
                  <a:pt x="15624" y="8688"/>
                </a:cubicBezTo>
                <a:cubicBezTo>
                  <a:pt x="15890" y="8751"/>
                  <a:pt x="16172" y="8751"/>
                  <a:pt x="16455" y="8766"/>
                </a:cubicBezTo>
                <a:cubicBezTo>
                  <a:pt x="16643" y="8766"/>
                  <a:pt x="16831" y="8798"/>
                  <a:pt x="17019" y="8813"/>
                </a:cubicBezTo>
                <a:cubicBezTo>
                  <a:pt x="16549" y="12481"/>
                  <a:pt x="14511" y="15741"/>
                  <a:pt x="11784" y="18218"/>
                </a:cubicBezTo>
                <a:cubicBezTo>
                  <a:pt x="10201" y="19660"/>
                  <a:pt x="8398" y="20851"/>
                  <a:pt x="6517" y="21854"/>
                </a:cubicBezTo>
                <a:cubicBezTo>
                  <a:pt x="5577" y="22372"/>
                  <a:pt x="4605" y="22858"/>
                  <a:pt x="3617" y="23249"/>
                </a:cubicBezTo>
                <a:cubicBezTo>
                  <a:pt x="2536" y="23688"/>
                  <a:pt x="1439" y="23876"/>
                  <a:pt x="310" y="24127"/>
                </a:cubicBezTo>
                <a:cubicBezTo>
                  <a:pt x="294" y="24127"/>
                  <a:pt x="294" y="24127"/>
                  <a:pt x="294" y="24143"/>
                </a:cubicBezTo>
                <a:cubicBezTo>
                  <a:pt x="285" y="24142"/>
                  <a:pt x="277" y="24142"/>
                  <a:pt x="268" y="24142"/>
                </a:cubicBezTo>
                <a:cubicBezTo>
                  <a:pt x="122" y="24142"/>
                  <a:pt x="1" y="24262"/>
                  <a:pt x="75" y="24425"/>
                </a:cubicBezTo>
                <a:cubicBezTo>
                  <a:pt x="780" y="25977"/>
                  <a:pt x="1313" y="27591"/>
                  <a:pt x="2003" y="29127"/>
                </a:cubicBezTo>
                <a:cubicBezTo>
                  <a:pt x="2034" y="29190"/>
                  <a:pt x="2081" y="29206"/>
                  <a:pt x="2128" y="29221"/>
                </a:cubicBezTo>
                <a:cubicBezTo>
                  <a:pt x="2144" y="29237"/>
                  <a:pt x="2160" y="29253"/>
                  <a:pt x="2175" y="29268"/>
                </a:cubicBezTo>
                <a:cubicBezTo>
                  <a:pt x="2598" y="29488"/>
                  <a:pt x="3053" y="29598"/>
                  <a:pt x="3492" y="29754"/>
                </a:cubicBezTo>
                <a:cubicBezTo>
                  <a:pt x="3931" y="29911"/>
                  <a:pt x="4370" y="30068"/>
                  <a:pt x="4824" y="30225"/>
                </a:cubicBezTo>
                <a:cubicBezTo>
                  <a:pt x="4852" y="30236"/>
                  <a:pt x="4882" y="30241"/>
                  <a:pt x="4911" y="30241"/>
                </a:cubicBezTo>
                <a:cubicBezTo>
                  <a:pt x="4963" y="30241"/>
                  <a:pt x="5013" y="30224"/>
                  <a:pt x="5044" y="30193"/>
                </a:cubicBezTo>
                <a:cubicBezTo>
                  <a:pt x="9809" y="29676"/>
                  <a:pt x="13994" y="25460"/>
                  <a:pt x="16752" y="21854"/>
                </a:cubicBezTo>
                <a:cubicBezTo>
                  <a:pt x="17082" y="21447"/>
                  <a:pt x="17395" y="21008"/>
                  <a:pt x="17693" y="20569"/>
                </a:cubicBezTo>
                <a:cubicBezTo>
                  <a:pt x="17740" y="20585"/>
                  <a:pt x="17787" y="20601"/>
                  <a:pt x="17834" y="20601"/>
                </a:cubicBezTo>
                <a:cubicBezTo>
                  <a:pt x="17839" y="20602"/>
                  <a:pt x="17843" y="20602"/>
                  <a:pt x="17848" y="20602"/>
                </a:cubicBezTo>
                <a:cubicBezTo>
                  <a:pt x="17901" y="20602"/>
                  <a:pt x="17923" y="20521"/>
                  <a:pt x="17865" y="20506"/>
                </a:cubicBezTo>
                <a:cubicBezTo>
                  <a:pt x="17834" y="20491"/>
                  <a:pt x="17787" y="20475"/>
                  <a:pt x="17756" y="20475"/>
                </a:cubicBezTo>
                <a:cubicBezTo>
                  <a:pt x="17912" y="20240"/>
                  <a:pt x="18069" y="19989"/>
                  <a:pt x="18210" y="19754"/>
                </a:cubicBezTo>
                <a:cubicBezTo>
                  <a:pt x="18241" y="19754"/>
                  <a:pt x="18273" y="19707"/>
                  <a:pt x="18257" y="19676"/>
                </a:cubicBezTo>
                <a:cubicBezTo>
                  <a:pt x="18962" y="18500"/>
                  <a:pt x="19558" y="17262"/>
                  <a:pt x="19966" y="15930"/>
                </a:cubicBezTo>
                <a:cubicBezTo>
                  <a:pt x="20310" y="14785"/>
                  <a:pt x="20530" y="13578"/>
                  <a:pt x="20781" y="12403"/>
                </a:cubicBezTo>
                <a:cubicBezTo>
                  <a:pt x="21000" y="11306"/>
                  <a:pt x="21314" y="10208"/>
                  <a:pt x="21251" y="9096"/>
                </a:cubicBezTo>
                <a:lnTo>
                  <a:pt x="21251" y="9096"/>
                </a:lnTo>
                <a:cubicBezTo>
                  <a:pt x="21580" y="9158"/>
                  <a:pt x="21909" y="9221"/>
                  <a:pt x="22238" y="9268"/>
                </a:cubicBezTo>
                <a:cubicBezTo>
                  <a:pt x="22254" y="9284"/>
                  <a:pt x="22254" y="9284"/>
                  <a:pt x="22270" y="9284"/>
                </a:cubicBezTo>
                <a:cubicBezTo>
                  <a:pt x="22925" y="9373"/>
                  <a:pt x="23596" y="9414"/>
                  <a:pt x="24260" y="9414"/>
                </a:cubicBezTo>
                <a:cubicBezTo>
                  <a:pt x="24534" y="9414"/>
                  <a:pt x="24806" y="9407"/>
                  <a:pt x="25075" y="9393"/>
                </a:cubicBezTo>
                <a:cubicBezTo>
                  <a:pt x="25891" y="9362"/>
                  <a:pt x="26141" y="9111"/>
                  <a:pt x="25843" y="8328"/>
                </a:cubicBezTo>
                <a:cubicBezTo>
                  <a:pt x="24825" y="5710"/>
                  <a:pt x="23351" y="2889"/>
                  <a:pt x="21658" y="647"/>
                </a:cubicBezTo>
                <a:cubicBezTo>
                  <a:pt x="21627" y="584"/>
                  <a:pt x="21549" y="569"/>
                  <a:pt x="21486" y="569"/>
                </a:cubicBezTo>
                <a:cubicBezTo>
                  <a:pt x="21282" y="428"/>
                  <a:pt x="21000" y="349"/>
                  <a:pt x="20796" y="271"/>
                </a:cubicBezTo>
                <a:cubicBezTo>
                  <a:pt x="20483" y="161"/>
                  <a:pt x="20122" y="36"/>
                  <a:pt x="19793" y="4"/>
                </a:cubicBezTo>
                <a:cubicBezTo>
                  <a:pt x="19779" y="2"/>
                  <a:pt x="19766" y="0"/>
                  <a:pt x="19754" y="0"/>
                </a:cubicBez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 rot="-1160172">
            <a:off x="860373" y="4300075"/>
            <a:ext cx="251710" cy="574784"/>
          </a:xfrm>
          <a:custGeom>
            <a:avLst/>
            <a:gdLst/>
            <a:ahLst/>
            <a:cxnLst/>
            <a:rect l="l" t="t" r="r" b="b"/>
            <a:pathLst>
              <a:path w="8183" h="18686" extrusionOk="0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9" name="Google Shape;1199;p38"/>
          <p:cNvGrpSpPr/>
          <p:nvPr/>
        </p:nvGrpSpPr>
        <p:grpSpPr>
          <a:xfrm rot="514806">
            <a:off x="4773998" y="3721818"/>
            <a:ext cx="1118061" cy="876421"/>
            <a:chOff x="378575" y="1776375"/>
            <a:chExt cx="737425" cy="578050"/>
          </a:xfrm>
        </p:grpSpPr>
        <p:sp>
          <p:nvSpPr>
            <p:cNvPr id="1200" name="Google Shape;1200;p3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oogle Shape;1212;p38"/>
          <p:cNvGrpSpPr/>
          <p:nvPr/>
        </p:nvGrpSpPr>
        <p:grpSpPr>
          <a:xfrm rot="-525446">
            <a:off x="637049" y="502313"/>
            <a:ext cx="1299940" cy="282304"/>
            <a:chOff x="256250" y="3704650"/>
            <a:chExt cx="960300" cy="231700"/>
          </a:xfrm>
        </p:grpSpPr>
        <p:sp>
          <p:nvSpPr>
            <p:cNvPr id="1213" name="Google Shape;1213;p38"/>
            <p:cNvSpPr/>
            <p:nvPr/>
          </p:nvSpPr>
          <p:spPr>
            <a:xfrm>
              <a:off x="256250" y="3704650"/>
              <a:ext cx="960300" cy="231700"/>
            </a:xfrm>
            <a:custGeom>
              <a:avLst/>
              <a:gdLst/>
              <a:ahLst/>
              <a:cxnLst/>
              <a:rect l="l" t="t" r="r" b="b"/>
              <a:pathLst>
                <a:path w="38412" h="9268" extrusionOk="0">
                  <a:moveTo>
                    <a:pt x="8751" y="5314"/>
                  </a:moveTo>
                  <a:cubicBezTo>
                    <a:pt x="8815" y="5460"/>
                    <a:pt x="8848" y="5620"/>
                    <a:pt x="8833" y="5802"/>
                  </a:cubicBezTo>
                  <a:cubicBezTo>
                    <a:pt x="8812" y="6170"/>
                    <a:pt x="8527" y="6320"/>
                    <a:pt x="8416" y="6615"/>
                  </a:cubicBezTo>
                  <a:cubicBezTo>
                    <a:pt x="8409" y="6619"/>
                    <a:pt x="8405" y="6626"/>
                    <a:pt x="8398" y="6633"/>
                  </a:cubicBezTo>
                  <a:cubicBezTo>
                    <a:pt x="8420" y="6177"/>
                    <a:pt x="8552" y="5734"/>
                    <a:pt x="8751" y="5314"/>
                  </a:cubicBezTo>
                  <a:close/>
                  <a:moveTo>
                    <a:pt x="6922" y="2504"/>
                  </a:moveTo>
                  <a:cubicBezTo>
                    <a:pt x="4544" y="2504"/>
                    <a:pt x="2258" y="3684"/>
                    <a:pt x="693" y="5431"/>
                  </a:cubicBezTo>
                  <a:cubicBezTo>
                    <a:pt x="1" y="6205"/>
                    <a:pt x="800" y="6908"/>
                    <a:pt x="1605" y="6908"/>
                  </a:cubicBezTo>
                  <a:cubicBezTo>
                    <a:pt x="1926" y="6908"/>
                    <a:pt x="2251" y="6797"/>
                    <a:pt x="2482" y="6537"/>
                  </a:cubicBezTo>
                  <a:cubicBezTo>
                    <a:pt x="3381" y="5535"/>
                    <a:pt x="4875" y="4533"/>
                    <a:pt x="6359" y="4383"/>
                  </a:cubicBezTo>
                  <a:cubicBezTo>
                    <a:pt x="6537" y="3716"/>
                    <a:pt x="6837" y="3081"/>
                    <a:pt x="7247" y="2515"/>
                  </a:cubicBezTo>
                  <a:cubicBezTo>
                    <a:pt x="7136" y="2507"/>
                    <a:pt x="7029" y="2504"/>
                    <a:pt x="6922" y="2504"/>
                  </a:cubicBezTo>
                  <a:close/>
                  <a:moveTo>
                    <a:pt x="32981" y="2700"/>
                  </a:moveTo>
                  <a:cubicBezTo>
                    <a:pt x="32446" y="2928"/>
                    <a:pt x="32000" y="3395"/>
                    <a:pt x="31576" y="3769"/>
                  </a:cubicBezTo>
                  <a:cubicBezTo>
                    <a:pt x="31447" y="3884"/>
                    <a:pt x="31319" y="3998"/>
                    <a:pt x="31190" y="4112"/>
                  </a:cubicBezTo>
                  <a:cubicBezTo>
                    <a:pt x="31220" y="4187"/>
                    <a:pt x="31244" y="4266"/>
                    <a:pt x="31262" y="4347"/>
                  </a:cubicBezTo>
                  <a:cubicBezTo>
                    <a:pt x="31362" y="4732"/>
                    <a:pt x="31455" y="6037"/>
                    <a:pt x="30930" y="6213"/>
                  </a:cubicBezTo>
                  <a:cubicBezTo>
                    <a:pt x="30848" y="6237"/>
                    <a:pt x="30777" y="6251"/>
                    <a:pt x="30713" y="6251"/>
                  </a:cubicBezTo>
                  <a:cubicBezTo>
                    <a:pt x="30135" y="6251"/>
                    <a:pt x="30274" y="5235"/>
                    <a:pt x="30417" y="4796"/>
                  </a:cubicBezTo>
                  <a:lnTo>
                    <a:pt x="30417" y="4796"/>
                  </a:lnTo>
                  <a:cubicBezTo>
                    <a:pt x="30206" y="4985"/>
                    <a:pt x="29992" y="5175"/>
                    <a:pt x="29778" y="5364"/>
                  </a:cubicBezTo>
                  <a:cubicBezTo>
                    <a:pt x="29604" y="5520"/>
                    <a:pt x="29401" y="5585"/>
                    <a:pt x="29190" y="5585"/>
                  </a:cubicBezTo>
                  <a:cubicBezTo>
                    <a:pt x="28759" y="5585"/>
                    <a:pt x="28310" y="5303"/>
                    <a:pt x="28067" y="4932"/>
                  </a:cubicBezTo>
                  <a:lnTo>
                    <a:pt x="28067" y="4932"/>
                  </a:lnTo>
                  <a:cubicBezTo>
                    <a:pt x="27849" y="5849"/>
                    <a:pt x="27989" y="6794"/>
                    <a:pt x="28769" y="7571"/>
                  </a:cubicBezTo>
                  <a:cubicBezTo>
                    <a:pt x="29273" y="8070"/>
                    <a:pt x="29897" y="8291"/>
                    <a:pt x="30524" y="8291"/>
                  </a:cubicBezTo>
                  <a:cubicBezTo>
                    <a:pt x="31526" y="8291"/>
                    <a:pt x="32538" y="7724"/>
                    <a:pt x="33088" y="6822"/>
                  </a:cubicBezTo>
                  <a:cubicBezTo>
                    <a:pt x="33879" y="5528"/>
                    <a:pt x="33730" y="3941"/>
                    <a:pt x="32981" y="2700"/>
                  </a:cubicBezTo>
                  <a:close/>
                  <a:moveTo>
                    <a:pt x="25671" y="2732"/>
                  </a:moveTo>
                  <a:lnTo>
                    <a:pt x="25671" y="2732"/>
                  </a:lnTo>
                  <a:cubicBezTo>
                    <a:pt x="24954" y="2989"/>
                    <a:pt x="24288" y="3356"/>
                    <a:pt x="23678" y="3812"/>
                  </a:cubicBezTo>
                  <a:cubicBezTo>
                    <a:pt x="23767" y="4176"/>
                    <a:pt x="23770" y="4576"/>
                    <a:pt x="23696" y="4972"/>
                  </a:cubicBezTo>
                  <a:cubicBezTo>
                    <a:pt x="23603" y="5456"/>
                    <a:pt x="23371" y="6095"/>
                    <a:pt x="22972" y="6419"/>
                  </a:cubicBezTo>
                  <a:cubicBezTo>
                    <a:pt x="22779" y="6572"/>
                    <a:pt x="22590" y="6641"/>
                    <a:pt x="22419" y="6641"/>
                  </a:cubicBezTo>
                  <a:cubicBezTo>
                    <a:pt x="22020" y="6641"/>
                    <a:pt x="21713" y="6273"/>
                    <a:pt x="21695" y="5777"/>
                  </a:cubicBezTo>
                  <a:cubicBezTo>
                    <a:pt x="21517" y="5930"/>
                    <a:pt x="21310" y="6045"/>
                    <a:pt x="21036" y="6077"/>
                  </a:cubicBezTo>
                  <a:cubicBezTo>
                    <a:pt x="20954" y="6088"/>
                    <a:pt x="20868" y="6095"/>
                    <a:pt x="20782" y="6095"/>
                  </a:cubicBezTo>
                  <a:cubicBezTo>
                    <a:pt x="20319" y="6095"/>
                    <a:pt x="19830" y="5948"/>
                    <a:pt x="19423" y="5742"/>
                  </a:cubicBezTo>
                  <a:lnTo>
                    <a:pt x="19423" y="5742"/>
                  </a:lnTo>
                  <a:cubicBezTo>
                    <a:pt x="19356" y="7039"/>
                    <a:pt x="20137" y="8259"/>
                    <a:pt x="21553" y="8548"/>
                  </a:cubicBezTo>
                  <a:cubicBezTo>
                    <a:pt x="21816" y="8601"/>
                    <a:pt x="22070" y="8630"/>
                    <a:pt x="22312" y="8630"/>
                  </a:cubicBezTo>
                  <a:cubicBezTo>
                    <a:pt x="25157" y="8630"/>
                    <a:pt x="26641" y="5143"/>
                    <a:pt x="25671" y="2732"/>
                  </a:cubicBezTo>
                  <a:close/>
                  <a:moveTo>
                    <a:pt x="34660" y="1"/>
                  </a:moveTo>
                  <a:cubicBezTo>
                    <a:pt x="33504" y="1"/>
                    <a:pt x="32306" y="432"/>
                    <a:pt x="31269" y="1057"/>
                  </a:cubicBezTo>
                  <a:cubicBezTo>
                    <a:pt x="30317" y="522"/>
                    <a:pt x="29244" y="297"/>
                    <a:pt x="28160" y="297"/>
                  </a:cubicBezTo>
                  <a:cubicBezTo>
                    <a:pt x="27222" y="297"/>
                    <a:pt x="26277" y="464"/>
                    <a:pt x="25393" y="749"/>
                  </a:cubicBezTo>
                  <a:cubicBezTo>
                    <a:pt x="25061" y="853"/>
                    <a:pt x="24708" y="978"/>
                    <a:pt x="24344" y="1116"/>
                  </a:cubicBezTo>
                  <a:cubicBezTo>
                    <a:pt x="24081" y="950"/>
                    <a:pt x="23785" y="810"/>
                    <a:pt x="23457" y="707"/>
                  </a:cubicBezTo>
                  <a:cubicBezTo>
                    <a:pt x="22922" y="539"/>
                    <a:pt x="22344" y="468"/>
                    <a:pt x="21752" y="468"/>
                  </a:cubicBezTo>
                  <a:cubicBezTo>
                    <a:pt x="20144" y="468"/>
                    <a:pt x="18418" y="999"/>
                    <a:pt x="17073" y="1595"/>
                  </a:cubicBezTo>
                  <a:cubicBezTo>
                    <a:pt x="17035" y="1613"/>
                    <a:pt x="16992" y="1630"/>
                    <a:pt x="16953" y="1651"/>
                  </a:cubicBezTo>
                  <a:cubicBezTo>
                    <a:pt x="15929" y="821"/>
                    <a:pt x="14596" y="422"/>
                    <a:pt x="13230" y="422"/>
                  </a:cubicBezTo>
                  <a:cubicBezTo>
                    <a:pt x="11928" y="422"/>
                    <a:pt x="10602" y="782"/>
                    <a:pt x="9475" y="1477"/>
                  </a:cubicBezTo>
                  <a:cubicBezTo>
                    <a:pt x="10092" y="1712"/>
                    <a:pt x="10591" y="2173"/>
                    <a:pt x="10210" y="2486"/>
                  </a:cubicBezTo>
                  <a:cubicBezTo>
                    <a:pt x="8841" y="3613"/>
                    <a:pt x="8202" y="5271"/>
                    <a:pt x="8420" y="6968"/>
                  </a:cubicBezTo>
                  <a:cubicBezTo>
                    <a:pt x="8833" y="7214"/>
                    <a:pt x="9080" y="7556"/>
                    <a:pt x="8787" y="7824"/>
                  </a:cubicBezTo>
                  <a:cubicBezTo>
                    <a:pt x="8687" y="7913"/>
                    <a:pt x="8588" y="8006"/>
                    <a:pt x="8491" y="8095"/>
                  </a:cubicBezTo>
                  <a:cubicBezTo>
                    <a:pt x="8331" y="8241"/>
                    <a:pt x="8117" y="8302"/>
                    <a:pt x="7882" y="8302"/>
                  </a:cubicBezTo>
                  <a:cubicBezTo>
                    <a:pt x="7271" y="8302"/>
                    <a:pt x="6544" y="7881"/>
                    <a:pt x="6402" y="7393"/>
                  </a:cubicBezTo>
                  <a:cubicBezTo>
                    <a:pt x="6241" y="6855"/>
                    <a:pt x="6170" y="6309"/>
                    <a:pt x="6173" y="5767"/>
                  </a:cubicBezTo>
                  <a:lnTo>
                    <a:pt x="6173" y="5767"/>
                  </a:lnTo>
                  <a:cubicBezTo>
                    <a:pt x="5995" y="6458"/>
                    <a:pt x="5999" y="7150"/>
                    <a:pt x="6305" y="7774"/>
                  </a:cubicBezTo>
                  <a:cubicBezTo>
                    <a:pt x="6680" y="8545"/>
                    <a:pt x="7264" y="8851"/>
                    <a:pt x="7899" y="8851"/>
                  </a:cubicBezTo>
                  <a:cubicBezTo>
                    <a:pt x="9144" y="8851"/>
                    <a:pt x="10574" y="7674"/>
                    <a:pt x="10951" y="6516"/>
                  </a:cubicBezTo>
                  <a:cubicBezTo>
                    <a:pt x="11369" y="5250"/>
                    <a:pt x="10908" y="4230"/>
                    <a:pt x="10071" y="3534"/>
                  </a:cubicBezTo>
                  <a:cubicBezTo>
                    <a:pt x="10916" y="2768"/>
                    <a:pt x="12014" y="2262"/>
                    <a:pt x="13123" y="2262"/>
                  </a:cubicBezTo>
                  <a:cubicBezTo>
                    <a:pt x="13729" y="2262"/>
                    <a:pt x="14339" y="2415"/>
                    <a:pt x="14913" y="2754"/>
                  </a:cubicBezTo>
                  <a:cubicBezTo>
                    <a:pt x="14952" y="2778"/>
                    <a:pt x="14995" y="2803"/>
                    <a:pt x="15034" y="2832"/>
                  </a:cubicBezTo>
                  <a:cubicBezTo>
                    <a:pt x="14047" y="3634"/>
                    <a:pt x="13270" y="4679"/>
                    <a:pt x="13051" y="5948"/>
                  </a:cubicBezTo>
                  <a:cubicBezTo>
                    <a:pt x="12759" y="7668"/>
                    <a:pt x="13971" y="9268"/>
                    <a:pt x="15630" y="9268"/>
                  </a:cubicBezTo>
                  <a:cubicBezTo>
                    <a:pt x="15880" y="9268"/>
                    <a:pt x="16136" y="9233"/>
                    <a:pt x="16400" y="9154"/>
                  </a:cubicBezTo>
                  <a:cubicBezTo>
                    <a:pt x="18372" y="8583"/>
                    <a:pt x="19106" y="6220"/>
                    <a:pt x="18657" y="4398"/>
                  </a:cubicBezTo>
                  <a:cubicBezTo>
                    <a:pt x="18628" y="4279"/>
                    <a:pt x="18597" y="4166"/>
                    <a:pt x="18561" y="4055"/>
                  </a:cubicBezTo>
                  <a:cubicBezTo>
                    <a:pt x="17773" y="4273"/>
                    <a:pt x="17056" y="4715"/>
                    <a:pt x="16507" y="5314"/>
                  </a:cubicBezTo>
                  <a:cubicBezTo>
                    <a:pt x="16535" y="5596"/>
                    <a:pt x="16525" y="5884"/>
                    <a:pt x="16471" y="6155"/>
                  </a:cubicBezTo>
                  <a:cubicBezTo>
                    <a:pt x="16425" y="6373"/>
                    <a:pt x="16354" y="6715"/>
                    <a:pt x="16189" y="6876"/>
                  </a:cubicBezTo>
                  <a:cubicBezTo>
                    <a:pt x="16036" y="7026"/>
                    <a:pt x="15872" y="7097"/>
                    <a:pt x="15726" y="7097"/>
                  </a:cubicBezTo>
                  <a:cubicBezTo>
                    <a:pt x="15666" y="7097"/>
                    <a:pt x="15605" y="7082"/>
                    <a:pt x="15548" y="7054"/>
                  </a:cubicBezTo>
                  <a:cubicBezTo>
                    <a:pt x="15537" y="7104"/>
                    <a:pt x="15523" y="7157"/>
                    <a:pt x="15512" y="7207"/>
                  </a:cubicBezTo>
                  <a:cubicBezTo>
                    <a:pt x="15473" y="7378"/>
                    <a:pt x="15337" y="7446"/>
                    <a:pt x="15148" y="7446"/>
                  </a:cubicBezTo>
                  <a:cubicBezTo>
                    <a:pt x="14542" y="7446"/>
                    <a:pt x="13412" y="6700"/>
                    <a:pt x="13515" y="6244"/>
                  </a:cubicBezTo>
                  <a:cubicBezTo>
                    <a:pt x="14007" y="4034"/>
                    <a:pt x="15947" y="2461"/>
                    <a:pt x="18207" y="2461"/>
                  </a:cubicBezTo>
                  <a:cubicBezTo>
                    <a:pt x="18276" y="2461"/>
                    <a:pt x="18343" y="2461"/>
                    <a:pt x="18411" y="2464"/>
                  </a:cubicBezTo>
                  <a:cubicBezTo>
                    <a:pt x="18750" y="2479"/>
                    <a:pt x="19099" y="2611"/>
                    <a:pt x="19402" y="2803"/>
                  </a:cubicBezTo>
                  <a:cubicBezTo>
                    <a:pt x="20083" y="2607"/>
                    <a:pt x="20924" y="2383"/>
                    <a:pt x="21681" y="2383"/>
                  </a:cubicBezTo>
                  <a:lnTo>
                    <a:pt x="21798" y="2383"/>
                  </a:lnTo>
                  <a:cubicBezTo>
                    <a:pt x="20900" y="2974"/>
                    <a:pt x="20133" y="3702"/>
                    <a:pt x="19720" y="4579"/>
                  </a:cubicBezTo>
                  <a:cubicBezTo>
                    <a:pt x="19627" y="4779"/>
                    <a:pt x="19555" y="4982"/>
                    <a:pt x="19506" y="5186"/>
                  </a:cubicBezTo>
                  <a:cubicBezTo>
                    <a:pt x="19538" y="5181"/>
                    <a:pt x="19573" y="5181"/>
                    <a:pt x="19609" y="5178"/>
                  </a:cubicBezTo>
                  <a:cubicBezTo>
                    <a:pt x="19998" y="4861"/>
                    <a:pt x="20390" y="4233"/>
                    <a:pt x="20693" y="3941"/>
                  </a:cubicBezTo>
                  <a:cubicBezTo>
                    <a:pt x="21074" y="3573"/>
                    <a:pt x="21481" y="3235"/>
                    <a:pt x="21920" y="2939"/>
                  </a:cubicBezTo>
                  <a:cubicBezTo>
                    <a:pt x="22833" y="2319"/>
                    <a:pt x="23849" y="1912"/>
                    <a:pt x="24933" y="1723"/>
                  </a:cubicBezTo>
                  <a:cubicBezTo>
                    <a:pt x="25072" y="1698"/>
                    <a:pt x="25218" y="1687"/>
                    <a:pt x="25364" y="1687"/>
                  </a:cubicBezTo>
                  <a:cubicBezTo>
                    <a:pt x="25749" y="1687"/>
                    <a:pt x="26156" y="1766"/>
                    <a:pt x="26491" y="1916"/>
                  </a:cubicBezTo>
                  <a:cubicBezTo>
                    <a:pt x="26580" y="1955"/>
                    <a:pt x="26947" y="2151"/>
                    <a:pt x="26983" y="2297"/>
                  </a:cubicBezTo>
                  <a:cubicBezTo>
                    <a:pt x="27336" y="2226"/>
                    <a:pt x="27685" y="2186"/>
                    <a:pt x="28035" y="2186"/>
                  </a:cubicBezTo>
                  <a:cubicBezTo>
                    <a:pt x="28534" y="2186"/>
                    <a:pt x="29026" y="2268"/>
                    <a:pt x="29497" y="2461"/>
                  </a:cubicBezTo>
                  <a:cubicBezTo>
                    <a:pt x="29365" y="2600"/>
                    <a:pt x="29233" y="2747"/>
                    <a:pt x="29108" y="2903"/>
                  </a:cubicBezTo>
                  <a:cubicBezTo>
                    <a:pt x="30153" y="1916"/>
                    <a:pt x="31258" y="910"/>
                    <a:pt x="32649" y="611"/>
                  </a:cubicBezTo>
                  <a:cubicBezTo>
                    <a:pt x="32721" y="596"/>
                    <a:pt x="32795" y="589"/>
                    <a:pt x="32863" y="589"/>
                  </a:cubicBezTo>
                  <a:cubicBezTo>
                    <a:pt x="33587" y="589"/>
                    <a:pt x="34136" y="1366"/>
                    <a:pt x="34018" y="1962"/>
                  </a:cubicBezTo>
                  <a:cubicBezTo>
                    <a:pt x="34161" y="1937"/>
                    <a:pt x="34300" y="1923"/>
                    <a:pt x="34436" y="1923"/>
                  </a:cubicBezTo>
                  <a:lnTo>
                    <a:pt x="34478" y="1923"/>
                  </a:lnTo>
                  <a:cubicBezTo>
                    <a:pt x="36229" y="1962"/>
                    <a:pt x="36147" y="4319"/>
                    <a:pt x="36147" y="5531"/>
                  </a:cubicBezTo>
                  <a:cubicBezTo>
                    <a:pt x="36147" y="6073"/>
                    <a:pt x="36582" y="6320"/>
                    <a:pt x="37071" y="6320"/>
                  </a:cubicBezTo>
                  <a:cubicBezTo>
                    <a:pt x="37698" y="6320"/>
                    <a:pt x="38412" y="5913"/>
                    <a:pt x="38412" y="5214"/>
                  </a:cubicBezTo>
                  <a:cubicBezTo>
                    <a:pt x="38412" y="3103"/>
                    <a:pt x="37916" y="539"/>
                    <a:pt x="35459" y="76"/>
                  </a:cubicBezTo>
                  <a:cubicBezTo>
                    <a:pt x="35199" y="25"/>
                    <a:pt x="34931" y="1"/>
                    <a:pt x="346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410575" y="3737725"/>
              <a:ext cx="82550" cy="111100"/>
            </a:xfrm>
            <a:custGeom>
              <a:avLst/>
              <a:gdLst/>
              <a:ahLst/>
              <a:cxnLst/>
              <a:rect l="l" t="t" r="r" b="b"/>
              <a:pathLst>
                <a:path w="3302" h="4444" extrusionOk="0">
                  <a:moveTo>
                    <a:pt x="2561" y="1"/>
                  </a:moveTo>
                  <a:cubicBezTo>
                    <a:pt x="2357" y="1"/>
                    <a:pt x="2179" y="47"/>
                    <a:pt x="2051" y="150"/>
                  </a:cubicBezTo>
                  <a:cubicBezTo>
                    <a:pt x="1676" y="457"/>
                    <a:pt x="1352" y="810"/>
                    <a:pt x="1074" y="1192"/>
                  </a:cubicBezTo>
                  <a:cubicBezTo>
                    <a:pt x="1127" y="1192"/>
                    <a:pt x="1180" y="1195"/>
                    <a:pt x="1238" y="1199"/>
                  </a:cubicBezTo>
                  <a:cubicBezTo>
                    <a:pt x="1462" y="1217"/>
                    <a:pt x="1691" y="1245"/>
                    <a:pt x="1919" y="1295"/>
                  </a:cubicBezTo>
                  <a:cubicBezTo>
                    <a:pt x="2118" y="1085"/>
                    <a:pt x="2318" y="896"/>
                    <a:pt x="2507" y="735"/>
                  </a:cubicBezTo>
                  <a:cubicBezTo>
                    <a:pt x="2757" y="521"/>
                    <a:pt x="3024" y="328"/>
                    <a:pt x="3302" y="154"/>
                  </a:cubicBezTo>
                  <a:cubicBezTo>
                    <a:pt x="3060" y="61"/>
                    <a:pt x="2796" y="1"/>
                    <a:pt x="2561" y="1"/>
                  </a:cubicBezTo>
                  <a:close/>
                  <a:moveTo>
                    <a:pt x="560" y="3042"/>
                  </a:moveTo>
                  <a:cubicBezTo>
                    <a:pt x="435" y="3042"/>
                    <a:pt x="310" y="3050"/>
                    <a:pt x="186" y="3060"/>
                  </a:cubicBezTo>
                  <a:cubicBezTo>
                    <a:pt x="68" y="3509"/>
                    <a:pt x="4" y="3977"/>
                    <a:pt x="0" y="4444"/>
                  </a:cubicBezTo>
                  <a:cubicBezTo>
                    <a:pt x="122" y="3970"/>
                    <a:pt x="332" y="3495"/>
                    <a:pt x="593" y="304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410475" y="3741550"/>
              <a:ext cx="110550" cy="170650"/>
            </a:xfrm>
            <a:custGeom>
              <a:avLst/>
              <a:gdLst/>
              <a:ahLst/>
              <a:cxnLst/>
              <a:rect l="l" t="t" r="r" b="b"/>
              <a:pathLst>
                <a:path w="4422" h="6826" extrusionOk="0">
                  <a:moveTo>
                    <a:pt x="3306" y="1"/>
                  </a:moveTo>
                  <a:cubicBezTo>
                    <a:pt x="3028" y="175"/>
                    <a:pt x="2761" y="368"/>
                    <a:pt x="2511" y="582"/>
                  </a:cubicBezTo>
                  <a:cubicBezTo>
                    <a:pt x="2322" y="743"/>
                    <a:pt x="2122" y="932"/>
                    <a:pt x="1923" y="1142"/>
                  </a:cubicBezTo>
                  <a:cubicBezTo>
                    <a:pt x="1695" y="1092"/>
                    <a:pt x="1466" y="1064"/>
                    <a:pt x="1242" y="1046"/>
                  </a:cubicBezTo>
                  <a:cubicBezTo>
                    <a:pt x="1184" y="1042"/>
                    <a:pt x="1131" y="1039"/>
                    <a:pt x="1078" y="1039"/>
                  </a:cubicBezTo>
                  <a:cubicBezTo>
                    <a:pt x="668" y="1605"/>
                    <a:pt x="368" y="2240"/>
                    <a:pt x="190" y="2907"/>
                  </a:cubicBezTo>
                  <a:cubicBezTo>
                    <a:pt x="314" y="2897"/>
                    <a:pt x="439" y="2889"/>
                    <a:pt x="564" y="2889"/>
                  </a:cubicBezTo>
                  <a:lnTo>
                    <a:pt x="597" y="2889"/>
                  </a:lnTo>
                  <a:cubicBezTo>
                    <a:pt x="336" y="3342"/>
                    <a:pt x="126" y="3817"/>
                    <a:pt x="4" y="4291"/>
                  </a:cubicBezTo>
                  <a:cubicBezTo>
                    <a:pt x="1" y="4833"/>
                    <a:pt x="72" y="5379"/>
                    <a:pt x="233" y="5917"/>
                  </a:cubicBezTo>
                  <a:cubicBezTo>
                    <a:pt x="375" y="6405"/>
                    <a:pt x="1102" y="6826"/>
                    <a:pt x="1713" y="6826"/>
                  </a:cubicBezTo>
                  <a:cubicBezTo>
                    <a:pt x="1948" y="6826"/>
                    <a:pt x="2162" y="6765"/>
                    <a:pt x="2322" y="6619"/>
                  </a:cubicBezTo>
                  <a:cubicBezTo>
                    <a:pt x="2419" y="6530"/>
                    <a:pt x="2518" y="6437"/>
                    <a:pt x="2618" y="6348"/>
                  </a:cubicBezTo>
                  <a:cubicBezTo>
                    <a:pt x="2911" y="6080"/>
                    <a:pt x="2664" y="5738"/>
                    <a:pt x="2251" y="5492"/>
                  </a:cubicBezTo>
                  <a:cubicBezTo>
                    <a:pt x="2033" y="3795"/>
                    <a:pt x="2672" y="2137"/>
                    <a:pt x="4041" y="1010"/>
                  </a:cubicBezTo>
                  <a:cubicBezTo>
                    <a:pt x="4422" y="697"/>
                    <a:pt x="3923" y="236"/>
                    <a:pt x="330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637600" y="3774725"/>
              <a:ext cx="127450" cy="106275"/>
            </a:xfrm>
            <a:custGeom>
              <a:avLst/>
              <a:gdLst/>
              <a:ahLst/>
              <a:cxnLst/>
              <a:rect l="l" t="t" r="r" b="b"/>
              <a:pathLst>
                <a:path w="5098" h="4251" extrusionOk="0">
                  <a:moveTo>
                    <a:pt x="4148" y="0"/>
                  </a:moveTo>
                  <a:cubicBezTo>
                    <a:pt x="4120" y="8"/>
                    <a:pt x="4092" y="15"/>
                    <a:pt x="4066" y="22"/>
                  </a:cubicBezTo>
                  <a:cubicBezTo>
                    <a:pt x="3724" y="122"/>
                    <a:pt x="3346" y="250"/>
                    <a:pt x="2964" y="407"/>
                  </a:cubicBezTo>
                  <a:cubicBezTo>
                    <a:pt x="3100" y="671"/>
                    <a:pt x="3214" y="953"/>
                    <a:pt x="3307" y="1252"/>
                  </a:cubicBezTo>
                  <a:cubicBezTo>
                    <a:pt x="3664" y="1152"/>
                    <a:pt x="4034" y="1102"/>
                    <a:pt x="4412" y="1102"/>
                  </a:cubicBezTo>
                  <a:cubicBezTo>
                    <a:pt x="4469" y="1102"/>
                    <a:pt x="4526" y="1102"/>
                    <a:pt x="4584" y="1106"/>
                  </a:cubicBezTo>
                  <a:lnTo>
                    <a:pt x="4612" y="1106"/>
                  </a:lnTo>
                  <a:cubicBezTo>
                    <a:pt x="5097" y="1106"/>
                    <a:pt x="4729" y="521"/>
                    <a:pt x="4573" y="354"/>
                  </a:cubicBezTo>
                  <a:cubicBezTo>
                    <a:pt x="4451" y="222"/>
                    <a:pt x="4306" y="104"/>
                    <a:pt x="4148" y="0"/>
                  </a:cubicBezTo>
                  <a:close/>
                  <a:moveTo>
                    <a:pt x="1024" y="1577"/>
                  </a:moveTo>
                  <a:cubicBezTo>
                    <a:pt x="450" y="2100"/>
                    <a:pt x="48" y="2750"/>
                    <a:pt x="15" y="3538"/>
                  </a:cubicBezTo>
                  <a:cubicBezTo>
                    <a:pt x="1" y="3923"/>
                    <a:pt x="119" y="4162"/>
                    <a:pt x="294" y="4251"/>
                  </a:cubicBezTo>
                  <a:cubicBezTo>
                    <a:pt x="468" y="3591"/>
                    <a:pt x="807" y="2999"/>
                    <a:pt x="1253" y="2511"/>
                  </a:cubicBezTo>
                  <a:cubicBezTo>
                    <a:pt x="1238" y="2372"/>
                    <a:pt x="1217" y="2233"/>
                    <a:pt x="1189" y="2100"/>
                  </a:cubicBezTo>
                  <a:cubicBezTo>
                    <a:pt x="1149" y="1922"/>
                    <a:pt x="1096" y="1748"/>
                    <a:pt x="1024" y="157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591525" y="3766150"/>
              <a:ext cx="149800" cy="124650"/>
            </a:xfrm>
            <a:custGeom>
              <a:avLst/>
              <a:gdLst/>
              <a:ahLst/>
              <a:cxnLst/>
              <a:rect l="l" t="t" r="r" b="b"/>
              <a:pathLst>
                <a:path w="5992" h="4986" extrusionOk="0">
                  <a:moveTo>
                    <a:pt x="4796" y="1"/>
                  </a:moveTo>
                  <a:cubicBezTo>
                    <a:pt x="2536" y="1"/>
                    <a:pt x="596" y="1574"/>
                    <a:pt x="104" y="3784"/>
                  </a:cubicBezTo>
                  <a:cubicBezTo>
                    <a:pt x="1" y="4240"/>
                    <a:pt x="1131" y="4986"/>
                    <a:pt x="1737" y="4986"/>
                  </a:cubicBezTo>
                  <a:cubicBezTo>
                    <a:pt x="1926" y="4986"/>
                    <a:pt x="2062" y="4918"/>
                    <a:pt x="2101" y="4747"/>
                  </a:cubicBezTo>
                  <a:cubicBezTo>
                    <a:pt x="2112" y="4697"/>
                    <a:pt x="2126" y="4644"/>
                    <a:pt x="2137" y="4594"/>
                  </a:cubicBezTo>
                  <a:cubicBezTo>
                    <a:pt x="1962" y="4505"/>
                    <a:pt x="1844" y="4266"/>
                    <a:pt x="1858" y="3881"/>
                  </a:cubicBezTo>
                  <a:cubicBezTo>
                    <a:pt x="1891" y="3093"/>
                    <a:pt x="2293" y="2443"/>
                    <a:pt x="2867" y="1920"/>
                  </a:cubicBezTo>
                  <a:cubicBezTo>
                    <a:pt x="2939" y="2091"/>
                    <a:pt x="2992" y="2265"/>
                    <a:pt x="3032" y="2443"/>
                  </a:cubicBezTo>
                  <a:cubicBezTo>
                    <a:pt x="3060" y="2576"/>
                    <a:pt x="3081" y="2715"/>
                    <a:pt x="3096" y="2854"/>
                  </a:cubicBezTo>
                  <a:cubicBezTo>
                    <a:pt x="3645" y="2255"/>
                    <a:pt x="4362" y="1813"/>
                    <a:pt x="5150" y="1595"/>
                  </a:cubicBezTo>
                  <a:cubicBezTo>
                    <a:pt x="5057" y="1296"/>
                    <a:pt x="4943" y="1014"/>
                    <a:pt x="4807" y="750"/>
                  </a:cubicBezTo>
                  <a:cubicBezTo>
                    <a:pt x="5189" y="593"/>
                    <a:pt x="5567" y="465"/>
                    <a:pt x="5909" y="365"/>
                  </a:cubicBezTo>
                  <a:cubicBezTo>
                    <a:pt x="5935" y="358"/>
                    <a:pt x="5963" y="351"/>
                    <a:pt x="5991" y="343"/>
                  </a:cubicBezTo>
                  <a:cubicBezTo>
                    <a:pt x="5688" y="151"/>
                    <a:pt x="5339" y="19"/>
                    <a:pt x="5000" y="4"/>
                  </a:cubicBezTo>
                  <a:cubicBezTo>
                    <a:pt x="4932" y="1"/>
                    <a:pt x="4865" y="1"/>
                    <a:pt x="479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728000" y="3762075"/>
              <a:ext cx="203275" cy="87025"/>
            </a:xfrm>
            <a:custGeom>
              <a:avLst/>
              <a:gdLst/>
              <a:ahLst/>
              <a:cxnLst/>
              <a:rect l="l" t="t" r="r" b="b"/>
              <a:pathLst>
                <a:path w="8131" h="3481" extrusionOk="0">
                  <a:moveTo>
                    <a:pt x="8113" y="0"/>
                  </a:moveTo>
                  <a:lnTo>
                    <a:pt x="8113" y="0"/>
                  </a:lnTo>
                  <a:cubicBezTo>
                    <a:pt x="7668" y="86"/>
                    <a:pt x="7218" y="225"/>
                    <a:pt x="6783" y="389"/>
                  </a:cubicBezTo>
                  <a:cubicBezTo>
                    <a:pt x="6790" y="407"/>
                    <a:pt x="6797" y="421"/>
                    <a:pt x="6801" y="435"/>
                  </a:cubicBezTo>
                  <a:cubicBezTo>
                    <a:pt x="7164" y="307"/>
                    <a:pt x="7543" y="207"/>
                    <a:pt x="7935" y="139"/>
                  </a:cubicBezTo>
                  <a:cubicBezTo>
                    <a:pt x="8084" y="114"/>
                    <a:pt x="8131" y="60"/>
                    <a:pt x="8113" y="0"/>
                  </a:cubicBezTo>
                  <a:close/>
                  <a:moveTo>
                    <a:pt x="636" y="2889"/>
                  </a:moveTo>
                  <a:cubicBezTo>
                    <a:pt x="589" y="2896"/>
                    <a:pt x="547" y="2902"/>
                    <a:pt x="504" y="2914"/>
                  </a:cubicBezTo>
                  <a:cubicBezTo>
                    <a:pt x="133" y="3003"/>
                    <a:pt x="1" y="3131"/>
                    <a:pt x="415" y="3370"/>
                  </a:cubicBezTo>
                  <a:cubicBezTo>
                    <a:pt x="461" y="3394"/>
                    <a:pt x="507" y="3419"/>
                    <a:pt x="553" y="3445"/>
                  </a:cubicBezTo>
                  <a:cubicBezTo>
                    <a:pt x="565" y="3259"/>
                    <a:pt x="593" y="3074"/>
                    <a:pt x="636" y="2889"/>
                  </a:cubicBezTo>
                  <a:close/>
                  <a:moveTo>
                    <a:pt x="4765" y="1359"/>
                  </a:moveTo>
                  <a:lnTo>
                    <a:pt x="4758" y="1365"/>
                  </a:lnTo>
                  <a:cubicBezTo>
                    <a:pt x="4013" y="1783"/>
                    <a:pt x="2850" y="2418"/>
                    <a:pt x="2825" y="3409"/>
                  </a:cubicBezTo>
                  <a:lnTo>
                    <a:pt x="2825" y="3480"/>
                  </a:lnTo>
                  <a:cubicBezTo>
                    <a:pt x="3099" y="3245"/>
                    <a:pt x="3306" y="2917"/>
                    <a:pt x="3578" y="2628"/>
                  </a:cubicBezTo>
                  <a:cubicBezTo>
                    <a:pt x="3959" y="2218"/>
                    <a:pt x="4369" y="1844"/>
                    <a:pt x="4808" y="1515"/>
                  </a:cubicBezTo>
                  <a:cubicBezTo>
                    <a:pt x="4797" y="1462"/>
                    <a:pt x="4783" y="1412"/>
                    <a:pt x="4765" y="135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741825" y="3746825"/>
              <a:ext cx="189025" cy="110200"/>
            </a:xfrm>
            <a:custGeom>
              <a:avLst/>
              <a:gdLst/>
              <a:ahLst/>
              <a:cxnLst/>
              <a:rect l="l" t="t" r="r" b="b"/>
              <a:pathLst>
                <a:path w="7561" h="4408" extrusionOk="0">
                  <a:moveTo>
                    <a:pt x="5941" y="0"/>
                  </a:moveTo>
                  <a:cubicBezTo>
                    <a:pt x="5795" y="0"/>
                    <a:pt x="5649" y="11"/>
                    <a:pt x="5510" y="36"/>
                  </a:cubicBezTo>
                  <a:cubicBezTo>
                    <a:pt x="4426" y="225"/>
                    <a:pt x="3410" y="632"/>
                    <a:pt x="2497" y="1252"/>
                  </a:cubicBezTo>
                  <a:cubicBezTo>
                    <a:pt x="2058" y="1548"/>
                    <a:pt x="1651" y="1886"/>
                    <a:pt x="1270" y="2254"/>
                  </a:cubicBezTo>
                  <a:cubicBezTo>
                    <a:pt x="967" y="2546"/>
                    <a:pt x="575" y="3174"/>
                    <a:pt x="186" y="3491"/>
                  </a:cubicBezTo>
                  <a:cubicBezTo>
                    <a:pt x="150" y="3494"/>
                    <a:pt x="115" y="3494"/>
                    <a:pt x="83" y="3499"/>
                  </a:cubicBezTo>
                  <a:cubicBezTo>
                    <a:pt x="40" y="3684"/>
                    <a:pt x="12" y="3869"/>
                    <a:pt x="0" y="4055"/>
                  </a:cubicBezTo>
                  <a:cubicBezTo>
                    <a:pt x="407" y="4261"/>
                    <a:pt x="896" y="4408"/>
                    <a:pt x="1359" y="4408"/>
                  </a:cubicBezTo>
                  <a:cubicBezTo>
                    <a:pt x="1445" y="4408"/>
                    <a:pt x="1531" y="4401"/>
                    <a:pt x="1613" y="4390"/>
                  </a:cubicBezTo>
                  <a:cubicBezTo>
                    <a:pt x="1887" y="4358"/>
                    <a:pt x="2094" y="4243"/>
                    <a:pt x="2272" y="4090"/>
                  </a:cubicBezTo>
                  <a:lnTo>
                    <a:pt x="2272" y="4019"/>
                  </a:lnTo>
                  <a:cubicBezTo>
                    <a:pt x="2297" y="3028"/>
                    <a:pt x="3460" y="2393"/>
                    <a:pt x="4205" y="1975"/>
                  </a:cubicBezTo>
                  <a:lnTo>
                    <a:pt x="4212" y="1969"/>
                  </a:lnTo>
                  <a:cubicBezTo>
                    <a:pt x="4230" y="2022"/>
                    <a:pt x="4244" y="2072"/>
                    <a:pt x="4255" y="2125"/>
                  </a:cubicBezTo>
                  <a:cubicBezTo>
                    <a:pt x="4865" y="1669"/>
                    <a:pt x="5531" y="1302"/>
                    <a:pt x="6248" y="1045"/>
                  </a:cubicBezTo>
                  <a:cubicBezTo>
                    <a:pt x="6244" y="1031"/>
                    <a:pt x="6237" y="1017"/>
                    <a:pt x="6230" y="999"/>
                  </a:cubicBezTo>
                  <a:cubicBezTo>
                    <a:pt x="6665" y="835"/>
                    <a:pt x="7115" y="696"/>
                    <a:pt x="7560" y="610"/>
                  </a:cubicBezTo>
                  <a:cubicBezTo>
                    <a:pt x="7524" y="464"/>
                    <a:pt x="7157" y="268"/>
                    <a:pt x="7068" y="229"/>
                  </a:cubicBezTo>
                  <a:cubicBezTo>
                    <a:pt x="6733" y="79"/>
                    <a:pt x="6326" y="0"/>
                    <a:pt x="594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957900" y="3719375"/>
              <a:ext cx="151775" cy="124900"/>
            </a:xfrm>
            <a:custGeom>
              <a:avLst/>
              <a:gdLst/>
              <a:ahLst/>
              <a:cxnLst/>
              <a:rect l="l" t="t" r="r" b="b"/>
              <a:pathLst>
                <a:path w="6071" h="4996" extrusionOk="0">
                  <a:moveTo>
                    <a:pt x="4797" y="0"/>
                  </a:moveTo>
                  <a:cubicBezTo>
                    <a:pt x="4729" y="0"/>
                    <a:pt x="4655" y="7"/>
                    <a:pt x="4583" y="22"/>
                  </a:cubicBezTo>
                  <a:cubicBezTo>
                    <a:pt x="3192" y="321"/>
                    <a:pt x="2087" y="1327"/>
                    <a:pt x="1042" y="2314"/>
                  </a:cubicBezTo>
                  <a:cubicBezTo>
                    <a:pt x="568" y="2913"/>
                    <a:pt x="172" y="3619"/>
                    <a:pt x="1" y="4343"/>
                  </a:cubicBezTo>
                  <a:cubicBezTo>
                    <a:pt x="244" y="4714"/>
                    <a:pt x="693" y="4996"/>
                    <a:pt x="1124" y="4996"/>
                  </a:cubicBezTo>
                  <a:cubicBezTo>
                    <a:pt x="1335" y="4996"/>
                    <a:pt x="1538" y="4931"/>
                    <a:pt x="1712" y="4775"/>
                  </a:cubicBezTo>
                  <a:cubicBezTo>
                    <a:pt x="1926" y="4586"/>
                    <a:pt x="2140" y="4396"/>
                    <a:pt x="2351" y="4207"/>
                  </a:cubicBezTo>
                  <a:cubicBezTo>
                    <a:pt x="2365" y="4165"/>
                    <a:pt x="2383" y="4126"/>
                    <a:pt x="2397" y="4097"/>
                  </a:cubicBezTo>
                  <a:cubicBezTo>
                    <a:pt x="2540" y="3779"/>
                    <a:pt x="2754" y="3484"/>
                    <a:pt x="2989" y="3216"/>
                  </a:cubicBezTo>
                  <a:cubicBezTo>
                    <a:pt x="3042" y="3316"/>
                    <a:pt x="3085" y="3416"/>
                    <a:pt x="3124" y="3523"/>
                  </a:cubicBezTo>
                  <a:cubicBezTo>
                    <a:pt x="3253" y="3409"/>
                    <a:pt x="3381" y="3295"/>
                    <a:pt x="3510" y="3180"/>
                  </a:cubicBezTo>
                  <a:cubicBezTo>
                    <a:pt x="3934" y="2806"/>
                    <a:pt x="4380" y="2339"/>
                    <a:pt x="4915" y="2111"/>
                  </a:cubicBezTo>
                  <a:cubicBezTo>
                    <a:pt x="4857" y="2015"/>
                    <a:pt x="4797" y="1922"/>
                    <a:pt x="4732" y="1829"/>
                  </a:cubicBezTo>
                  <a:cubicBezTo>
                    <a:pt x="5129" y="1615"/>
                    <a:pt x="5545" y="1444"/>
                    <a:pt x="5952" y="1373"/>
                  </a:cubicBezTo>
                  <a:cubicBezTo>
                    <a:pt x="6070" y="777"/>
                    <a:pt x="5521" y="0"/>
                    <a:pt x="479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Configuring Git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/>
              <a:t> Name, Email, Default Editor</a:t>
            </a:r>
          </a:p>
          <a:p>
            <a:pPr marL="0" indent="0">
              <a:buClr>
                <a:schemeClr val="dk2"/>
              </a:buClr>
              <a:buSzPts val="1100"/>
            </a:pPr>
            <a:endParaRPr lang="en-PH" dirty="0" smtClean="0"/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/>
              <a:t> 3 Levels of Configuration</a:t>
            </a:r>
          </a:p>
          <a:p>
            <a:pPr marL="457200" lvl="1" indent="0">
              <a:buSzPts val="1100"/>
            </a:pPr>
            <a:r>
              <a:rPr lang="en-PH" dirty="0" smtClean="0"/>
              <a:t> </a:t>
            </a:r>
            <a:r>
              <a:rPr lang="en-PH" b="1" dirty="0" smtClean="0"/>
              <a:t>System</a:t>
            </a:r>
            <a:r>
              <a:rPr lang="en-PH" dirty="0" smtClean="0"/>
              <a:t> – all users</a:t>
            </a:r>
          </a:p>
          <a:p>
            <a:pPr marL="457200" lvl="1" indent="0">
              <a:buSzPts val="1100"/>
            </a:pPr>
            <a:r>
              <a:rPr lang="en-PH" dirty="0" smtClean="0"/>
              <a:t> </a:t>
            </a:r>
            <a:r>
              <a:rPr lang="en-PH" b="1" u="sng" dirty="0" smtClean="0"/>
              <a:t>Global</a:t>
            </a:r>
            <a:r>
              <a:rPr lang="en-PH" dirty="0" smtClean="0"/>
              <a:t> – all repositories of the current user</a:t>
            </a:r>
          </a:p>
          <a:p>
            <a:pPr marL="457200" lvl="1" indent="0">
              <a:buSzPts val="1100"/>
            </a:pPr>
            <a:r>
              <a:rPr lang="en-PH" dirty="0" smtClean="0"/>
              <a:t> </a:t>
            </a:r>
            <a:r>
              <a:rPr lang="en-PH" b="1" dirty="0" smtClean="0"/>
              <a:t>Local</a:t>
            </a:r>
            <a:r>
              <a:rPr lang="en-PH" dirty="0" smtClean="0"/>
              <a:t> – the current repository</a:t>
            </a:r>
          </a:p>
          <a:p>
            <a:pPr marL="457200" lvl="1" indent="0">
              <a:buSzPts val="1100"/>
            </a:pPr>
            <a:endParaRPr lang="en-PH" dirty="0" smtClean="0"/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--list </a:t>
            </a:r>
          </a:p>
          <a:p>
            <a:pPr marL="0" indent="0">
              <a:buSzPts val="1100"/>
              <a:buFont typeface="Wingdings"/>
              <a:buChar char="Ø"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user.name “Paulo Marquez”</a:t>
            </a:r>
          </a:p>
          <a:p>
            <a:pPr marL="0" indent="0">
              <a:buSzPts val="1100"/>
              <a:buFont typeface="Wingdings"/>
              <a:buChar char="Ø"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</a:rPr>
              <a:t>user.email</a:t>
            </a: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PH" i="1" dirty="0" smtClean="0">
                <a:solidFill>
                  <a:srgbClr val="002060"/>
                </a:solidFill>
                <a:hlinkClick r:id="rId3"/>
              </a:rPr>
              <a:t>nhoj115@gmail.com</a:t>
            </a: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Font typeface="Wingdings"/>
              <a:buChar char="Ø"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</a:rPr>
              <a:t>code.editor</a:t>
            </a:r>
            <a:r>
              <a:rPr lang="en-PH" i="1" dirty="0" smtClean="0">
                <a:solidFill>
                  <a:srgbClr val="002060"/>
                </a:solidFill>
              </a:rPr>
              <a:t> “code --wait”</a:t>
            </a:r>
          </a:p>
          <a:p>
            <a:pPr marL="0" indent="0">
              <a:buSzPts val="1100"/>
              <a:buFont typeface="Wingdings"/>
              <a:buChar char="Ø"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-e</a:t>
            </a:r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949;p33"/>
          <p:cNvGrpSpPr/>
          <p:nvPr/>
        </p:nvGrpSpPr>
        <p:grpSpPr>
          <a:xfrm rot="474737">
            <a:off x="4944137" y="2496780"/>
            <a:ext cx="2049331" cy="358888"/>
            <a:chOff x="4345425" y="2175475"/>
            <a:chExt cx="800750" cy="176025"/>
          </a:xfrm>
        </p:grpSpPr>
        <p:sp>
          <p:nvSpPr>
            <p:cNvPr id="950" name="Google Shape;950;p3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943;p33"/>
          <p:cNvGrpSpPr/>
          <p:nvPr/>
        </p:nvGrpSpPr>
        <p:grpSpPr>
          <a:xfrm rot="-546322">
            <a:off x="892001" y="1778980"/>
            <a:ext cx="2817315" cy="2469552"/>
            <a:chOff x="2505075" y="4180600"/>
            <a:chExt cx="1092750" cy="957900"/>
          </a:xfrm>
        </p:grpSpPr>
        <p:sp>
          <p:nvSpPr>
            <p:cNvPr id="944" name="Google Shape;944;p33"/>
            <p:cNvSpPr/>
            <p:nvPr/>
          </p:nvSpPr>
          <p:spPr>
            <a:xfrm>
              <a:off x="2612200" y="4898650"/>
              <a:ext cx="984100" cy="235275"/>
            </a:xfrm>
            <a:custGeom>
              <a:avLst/>
              <a:gdLst/>
              <a:ahLst/>
              <a:cxnLst/>
              <a:rect l="l" t="t" r="r" b="b"/>
              <a:pathLst>
                <a:path w="39364" h="9411" extrusionOk="0">
                  <a:moveTo>
                    <a:pt x="6166" y="0"/>
                  </a:moveTo>
                  <a:cubicBezTo>
                    <a:pt x="6141" y="0"/>
                    <a:pt x="5339" y="652"/>
                    <a:pt x="5339" y="652"/>
                  </a:cubicBezTo>
                  <a:cubicBezTo>
                    <a:pt x="4688" y="2882"/>
                    <a:pt x="2357" y="5965"/>
                    <a:pt x="1" y="6617"/>
                  </a:cubicBezTo>
                  <a:cubicBezTo>
                    <a:pt x="5966" y="7068"/>
                    <a:pt x="13259" y="8321"/>
                    <a:pt x="19224" y="8797"/>
                  </a:cubicBezTo>
                  <a:cubicBezTo>
                    <a:pt x="22532" y="9048"/>
                    <a:pt x="25841" y="9248"/>
                    <a:pt x="29149" y="9349"/>
                  </a:cubicBezTo>
                  <a:cubicBezTo>
                    <a:pt x="29759" y="9367"/>
                    <a:pt x="30670" y="9411"/>
                    <a:pt x="31701" y="9411"/>
                  </a:cubicBezTo>
                  <a:cubicBezTo>
                    <a:pt x="34944" y="9411"/>
                    <a:pt x="39363" y="8971"/>
                    <a:pt x="39249" y="5890"/>
                  </a:cubicBezTo>
                  <a:lnTo>
                    <a:pt x="39224" y="5890"/>
                  </a:lnTo>
                  <a:cubicBezTo>
                    <a:pt x="28021" y="4988"/>
                    <a:pt x="17069" y="2682"/>
                    <a:pt x="616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2607825" y="4893625"/>
              <a:ext cx="990000" cy="244875"/>
            </a:xfrm>
            <a:custGeom>
              <a:avLst/>
              <a:gdLst/>
              <a:ahLst/>
              <a:cxnLst/>
              <a:rect l="l" t="t" r="r" b="b"/>
              <a:pathLst>
                <a:path w="39600" h="9795" extrusionOk="0">
                  <a:moveTo>
                    <a:pt x="6379" y="398"/>
                  </a:moveTo>
                  <a:lnTo>
                    <a:pt x="6379" y="398"/>
                  </a:lnTo>
                  <a:cubicBezTo>
                    <a:pt x="9057" y="1067"/>
                    <a:pt x="11759" y="1687"/>
                    <a:pt x="14462" y="2306"/>
                  </a:cubicBezTo>
                  <a:cubicBezTo>
                    <a:pt x="17218" y="2908"/>
                    <a:pt x="19950" y="3509"/>
                    <a:pt x="22707" y="4011"/>
                  </a:cubicBezTo>
                  <a:cubicBezTo>
                    <a:pt x="28194" y="5008"/>
                    <a:pt x="33731" y="5807"/>
                    <a:pt x="39293" y="6235"/>
                  </a:cubicBezTo>
                  <a:lnTo>
                    <a:pt x="39293" y="6235"/>
                  </a:lnTo>
                  <a:cubicBezTo>
                    <a:pt x="39281" y="6246"/>
                    <a:pt x="39274" y="6252"/>
                    <a:pt x="39274" y="6266"/>
                  </a:cubicBezTo>
                  <a:lnTo>
                    <a:pt x="39274" y="6392"/>
                  </a:lnTo>
                  <a:cubicBezTo>
                    <a:pt x="39249" y="6492"/>
                    <a:pt x="39249" y="6592"/>
                    <a:pt x="39224" y="6692"/>
                  </a:cubicBezTo>
                  <a:cubicBezTo>
                    <a:pt x="39199" y="6893"/>
                    <a:pt x="39123" y="7068"/>
                    <a:pt x="39023" y="7269"/>
                  </a:cubicBezTo>
                  <a:cubicBezTo>
                    <a:pt x="38848" y="7620"/>
                    <a:pt x="38572" y="7920"/>
                    <a:pt x="38246" y="8171"/>
                  </a:cubicBezTo>
                  <a:cubicBezTo>
                    <a:pt x="37595" y="8647"/>
                    <a:pt x="36767" y="8898"/>
                    <a:pt x="35965" y="9073"/>
                  </a:cubicBezTo>
                  <a:cubicBezTo>
                    <a:pt x="34654" y="9352"/>
                    <a:pt x="33295" y="9441"/>
                    <a:pt x="31939" y="9441"/>
                  </a:cubicBezTo>
                  <a:cubicBezTo>
                    <a:pt x="31585" y="9441"/>
                    <a:pt x="31231" y="9435"/>
                    <a:pt x="30878" y="9424"/>
                  </a:cubicBezTo>
                  <a:cubicBezTo>
                    <a:pt x="29173" y="9374"/>
                    <a:pt x="27469" y="9324"/>
                    <a:pt x="25740" y="9224"/>
                  </a:cubicBezTo>
                  <a:lnTo>
                    <a:pt x="20627" y="8948"/>
                  </a:lnTo>
                  <a:cubicBezTo>
                    <a:pt x="18898" y="8873"/>
                    <a:pt x="17218" y="8697"/>
                    <a:pt x="15514" y="8497"/>
                  </a:cubicBezTo>
                  <a:cubicBezTo>
                    <a:pt x="13810" y="8296"/>
                    <a:pt x="12106" y="8071"/>
                    <a:pt x="10401" y="7845"/>
                  </a:cubicBezTo>
                  <a:cubicBezTo>
                    <a:pt x="7272" y="7405"/>
                    <a:pt x="4121" y="6986"/>
                    <a:pt x="969" y="6707"/>
                  </a:cubicBezTo>
                  <a:lnTo>
                    <a:pt x="969" y="6707"/>
                  </a:lnTo>
                  <a:cubicBezTo>
                    <a:pt x="1378" y="6510"/>
                    <a:pt x="1757" y="6260"/>
                    <a:pt x="2106" y="5991"/>
                  </a:cubicBezTo>
                  <a:cubicBezTo>
                    <a:pt x="2657" y="5565"/>
                    <a:pt x="3158" y="5088"/>
                    <a:pt x="3609" y="4537"/>
                  </a:cubicBezTo>
                  <a:cubicBezTo>
                    <a:pt x="4061" y="4011"/>
                    <a:pt x="4487" y="3434"/>
                    <a:pt x="4837" y="2833"/>
                  </a:cubicBezTo>
                  <a:cubicBezTo>
                    <a:pt x="5181" y="2245"/>
                    <a:pt x="5476" y="1633"/>
                    <a:pt x="5676" y="973"/>
                  </a:cubicBezTo>
                  <a:lnTo>
                    <a:pt x="5676" y="973"/>
                  </a:lnTo>
                  <a:lnTo>
                    <a:pt x="6379" y="398"/>
                  </a:lnTo>
                  <a:close/>
                  <a:moveTo>
                    <a:pt x="6366" y="1"/>
                  </a:moveTo>
                  <a:cubicBezTo>
                    <a:pt x="6316" y="1"/>
                    <a:pt x="6266" y="1"/>
                    <a:pt x="6216" y="51"/>
                  </a:cubicBezTo>
                  <a:lnTo>
                    <a:pt x="6191" y="51"/>
                  </a:lnTo>
                  <a:lnTo>
                    <a:pt x="5389" y="727"/>
                  </a:lnTo>
                  <a:cubicBezTo>
                    <a:pt x="5364" y="752"/>
                    <a:pt x="5339" y="778"/>
                    <a:pt x="5339" y="803"/>
                  </a:cubicBezTo>
                  <a:cubicBezTo>
                    <a:pt x="5138" y="1454"/>
                    <a:pt x="4863" y="2081"/>
                    <a:pt x="4512" y="2657"/>
                  </a:cubicBezTo>
                  <a:cubicBezTo>
                    <a:pt x="4186" y="3234"/>
                    <a:pt x="3785" y="3785"/>
                    <a:pt x="3334" y="4311"/>
                  </a:cubicBezTo>
                  <a:cubicBezTo>
                    <a:pt x="2908" y="4838"/>
                    <a:pt x="2431" y="5314"/>
                    <a:pt x="1880" y="5715"/>
                  </a:cubicBezTo>
                  <a:cubicBezTo>
                    <a:pt x="1354" y="6116"/>
                    <a:pt x="777" y="6467"/>
                    <a:pt x="126" y="6642"/>
                  </a:cubicBezTo>
                  <a:cubicBezTo>
                    <a:pt x="76" y="6667"/>
                    <a:pt x="25" y="6742"/>
                    <a:pt x="0" y="6793"/>
                  </a:cubicBezTo>
                  <a:cubicBezTo>
                    <a:pt x="0" y="6893"/>
                    <a:pt x="76" y="6993"/>
                    <a:pt x="176" y="6993"/>
                  </a:cubicBezTo>
                  <a:cubicBezTo>
                    <a:pt x="3584" y="7244"/>
                    <a:pt x="6968" y="7720"/>
                    <a:pt x="10376" y="8121"/>
                  </a:cubicBezTo>
                  <a:cubicBezTo>
                    <a:pt x="12081" y="8321"/>
                    <a:pt x="13785" y="8547"/>
                    <a:pt x="15489" y="8722"/>
                  </a:cubicBezTo>
                  <a:cubicBezTo>
                    <a:pt x="17193" y="8923"/>
                    <a:pt x="18898" y="9048"/>
                    <a:pt x="20602" y="9224"/>
                  </a:cubicBezTo>
                  <a:cubicBezTo>
                    <a:pt x="24011" y="9550"/>
                    <a:pt x="27444" y="9675"/>
                    <a:pt x="30878" y="9775"/>
                  </a:cubicBezTo>
                  <a:cubicBezTo>
                    <a:pt x="31276" y="9787"/>
                    <a:pt x="31675" y="9794"/>
                    <a:pt x="32075" y="9794"/>
                  </a:cubicBezTo>
                  <a:cubicBezTo>
                    <a:pt x="33389" y="9794"/>
                    <a:pt x="34715" y="9712"/>
                    <a:pt x="36041" y="9424"/>
                  </a:cubicBezTo>
                  <a:cubicBezTo>
                    <a:pt x="36868" y="9249"/>
                    <a:pt x="37720" y="8973"/>
                    <a:pt x="38447" y="8422"/>
                  </a:cubicBezTo>
                  <a:cubicBezTo>
                    <a:pt x="38823" y="8171"/>
                    <a:pt x="39123" y="7820"/>
                    <a:pt x="39324" y="7394"/>
                  </a:cubicBezTo>
                  <a:cubicBezTo>
                    <a:pt x="39424" y="7194"/>
                    <a:pt x="39499" y="6968"/>
                    <a:pt x="39549" y="6768"/>
                  </a:cubicBezTo>
                  <a:cubicBezTo>
                    <a:pt x="39575" y="6642"/>
                    <a:pt x="39575" y="6542"/>
                    <a:pt x="39600" y="6417"/>
                  </a:cubicBezTo>
                  <a:cubicBezTo>
                    <a:pt x="39600" y="6341"/>
                    <a:pt x="39600" y="6316"/>
                    <a:pt x="39600" y="6241"/>
                  </a:cubicBezTo>
                  <a:cubicBezTo>
                    <a:pt x="39600" y="6141"/>
                    <a:pt x="39575" y="6041"/>
                    <a:pt x="39549" y="5966"/>
                  </a:cubicBezTo>
                  <a:cubicBezTo>
                    <a:pt x="39514" y="5948"/>
                    <a:pt x="39479" y="5930"/>
                    <a:pt x="39443" y="5930"/>
                  </a:cubicBezTo>
                  <a:cubicBezTo>
                    <a:pt x="39428" y="5930"/>
                    <a:pt x="39414" y="5933"/>
                    <a:pt x="39399" y="5940"/>
                  </a:cubicBezTo>
                  <a:cubicBezTo>
                    <a:pt x="33835" y="5464"/>
                    <a:pt x="28296" y="4637"/>
                    <a:pt x="22782" y="3610"/>
                  </a:cubicBezTo>
                  <a:cubicBezTo>
                    <a:pt x="20026" y="3083"/>
                    <a:pt x="17294" y="2532"/>
                    <a:pt x="14562" y="1930"/>
                  </a:cubicBezTo>
                  <a:cubicBezTo>
                    <a:pt x="11830" y="1329"/>
                    <a:pt x="9098" y="677"/>
                    <a:pt x="6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2508825" y="4184975"/>
              <a:ext cx="1038875" cy="879225"/>
            </a:xfrm>
            <a:custGeom>
              <a:avLst/>
              <a:gdLst/>
              <a:ahLst/>
              <a:cxnLst/>
              <a:rect l="l" t="t" r="r" b="b"/>
              <a:pathLst>
                <a:path w="41555" h="35169" extrusionOk="0">
                  <a:moveTo>
                    <a:pt x="40702" y="1"/>
                  </a:moveTo>
                  <a:cubicBezTo>
                    <a:pt x="27143" y="126"/>
                    <a:pt x="13660" y="652"/>
                    <a:pt x="101" y="1078"/>
                  </a:cubicBezTo>
                  <a:cubicBezTo>
                    <a:pt x="76" y="1078"/>
                    <a:pt x="51" y="1078"/>
                    <a:pt x="25" y="1053"/>
                  </a:cubicBezTo>
                  <a:lnTo>
                    <a:pt x="0" y="1078"/>
                  </a:lnTo>
                  <a:cubicBezTo>
                    <a:pt x="51" y="1103"/>
                    <a:pt x="101" y="1153"/>
                    <a:pt x="101" y="1254"/>
                  </a:cubicBezTo>
                  <a:cubicBezTo>
                    <a:pt x="752" y="7845"/>
                    <a:pt x="577" y="14612"/>
                    <a:pt x="802" y="21254"/>
                  </a:cubicBezTo>
                  <a:cubicBezTo>
                    <a:pt x="903" y="24537"/>
                    <a:pt x="878" y="27870"/>
                    <a:pt x="1103" y="31154"/>
                  </a:cubicBezTo>
                  <a:cubicBezTo>
                    <a:pt x="1236" y="33346"/>
                    <a:pt x="2622" y="35168"/>
                    <a:pt x="4511" y="35168"/>
                  </a:cubicBezTo>
                  <a:cubicBezTo>
                    <a:pt x="5127" y="35168"/>
                    <a:pt x="5795" y="34975"/>
                    <a:pt x="6492" y="34537"/>
                  </a:cubicBezTo>
                  <a:cubicBezTo>
                    <a:pt x="7995" y="33585"/>
                    <a:pt x="8772" y="31780"/>
                    <a:pt x="9324" y="30151"/>
                  </a:cubicBezTo>
                  <a:cubicBezTo>
                    <a:pt x="9374" y="30051"/>
                    <a:pt x="9399" y="29926"/>
                    <a:pt x="9474" y="29926"/>
                  </a:cubicBezTo>
                  <a:cubicBezTo>
                    <a:pt x="9491" y="29859"/>
                    <a:pt x="9563" y="29836"/>
                    <a:pt x="9654" y="29836"/>
                  </a:cubicBezTo>
                  <a:cubicBezTo>
                    <a:pt x="9700" y="29836"/>
                    <a:pt x="9750" y="29842"/>
                    <a:pt x="9800" y="29850"/>
                  </a:cubicBezTo>
                  <a:cubicBezTo>
                    <a:pt x="20376" y="31454"/>
                    <a:pt x="30878" y="33284"/>
                    <a:pt x="41555" y="34236"/>
                  </a:cubicBezTo>
                  <a:cubicBezTo>
                    <a:pt x="41128" y="31880"/>
                    <a:pt x="41304" y="29525"/>
                    <a:pt x="41404" y="27144"/>
                  </a:cubicBezTo>
                  <a:cubicBezTo>
                    <a:pt x="41479" y="24186"/>
                    <a:pt x="41529" y="21229"/>
                    <a:pt x="41504" y="18246"/>
                  </a:cubicBezTo>
                  <a:cubicBezTo>
                    <a:pt x="41454" y="12156"/>
                    <a:pt x="40928" y="6091"/>
                    <a:pt x="40702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505075" y="4180600"/>
              <a:ext cx="1047650" cy="887125"/>
            </a:xfrm>
            <a:custGeom>
              <a:avLst/>
              <a:gdLst/>
              <a:ahLst/>
              <a:cxnLst/>
              <a:rect l="l" t="t" r="r" b="b"/>
              <a:pathLst>
                <a:path w="41906" h="35485" extrusionOk="0">
                  <a:moveTo>
                    <a:pt x="40684" y="377"/>
                  </a:moveTo>
                  <a:cubicBezTo>
                    <a:pt x="40913" y="6408"/>
                    <a:pt x="41430" y="12415"/>
                    <a:pt x="41504" y="18421"/>
                  </a:cubicBezTo>
                  <a:cubicBezTo>
                    <a:pt x="41504" y="21103"/>
                    <a:pt x="41479" y="23760"/>
                    <a:pt x="41404" y="26416"/>
                  </a:cubicBezTo>
                  <a:cubicBezTo>
                    <a:pt x="41379" y="27745"/>
                    <a:pt x="41304" y="29098"/>
                    <a:pt x="41278" y="30426"/>
                  </a:cubicBezTo>
                  <a:cubicBezTo>
                    <a:pt x="41255" y="31690"/>
                    <a:pt x="41299" y="32976"/>
                    <a:pt x="41497" y="34241"/>
                  </a:cubicBezTo>
                  <a:lnTo>
                    <a:pt x="41497" y="34241"/>
                  </a:lnTo>
                  <a:cubicBezTo>
                    <a:pt x="36203" y="33742"/>
                    <a:pt x="30909" y="33048"/>
                    <a:pt x="25639" y="32256"/>
                  </a:cubicBezTo>
                  <a:lnTo>
                    <a:pt x="17619" y="31103"/>
                  </a:lnTo>
                  <a:cubicBezTo>
                    <a:pt x="16291" y="30903"/>
                    <a:pt x="14963" y="30677"/>
                    <a:pt x="13609" y="30476"/>
                  </a:cubicBezTo>
                  <a:lnTo>
                    <a:pt x="11604" y="30151"/>
                  </a:lnTo>
                  <a:lnTo>
                    <a:pt x="10627" y="30000"/>
                  </a:lnTo>
                  <a:lnTo>
                    <a:pt x="10125" y="29925"/>
                  </a:lnTo>
                  <a:cubicBezTo>
                    <a:pt x="10025" y="29925"/>
                    <a:pt x="9950" y="29900"/>
                    <a:pt x="9850" y="29900"/>
                  </a:cubicBezTo>
                  <a:lnTo>
                    <a:pt x="9699" y="29900"/>
                  </a:lnTo>
                  <a:cubicBezTo>
                    <a:pt x="9647" y="29918"/>
                    <a:pt x="9582" y="29947"/>
                    <a:pt x="9539" y="29998"/>
                  </a:cubicBezTo>
                  <a:lnTo>
                    <a:pt x="9539" y="29998"/>
                  </a:lnTo>
                  <a:cubicBezTo>
                    <a:pt x="9500" y="30015"/>
                    <a:pt x="9463" y="30036"/>
                    <a:pt x="9449" y="30050"/>
                  </a:cubicBezTo>
                  <a:cubicBezTo>
                    <a:pt x="9424" y="30101"/>
                    <a:pt x="9424" y="30151"/>
                    <a:pt x="9399" y="30176"/>
                  </a:cubicBezTo>
                  <a:lnTo>
                    <a:pt x="9348" y="30326"/>
                  </a:lnTo>
                  <a:lnTo>
                    <a:pt x="9223" y="30652"/>
                  </a:lnTo>
                  <a:cubicBezTo>
                    <a:pt x="9148" y="30877"/>
                    <a:pt x="9073" y="31078"/>
                    <a:pt x="8998" y="31278"/>
                  </a:cubicBezTo>
                  <a:cubicBezTo>
                    <a:pt x="8822" y="31705"/>
                    <a:pt x="8622" y="32106"/>
                    <a:pt x="8421" y="32507"/>
                  </a:cubicBezTo>
                  <a:cubicBezTo>
                    <a:pt x="7970" y="33284"/>
                    <a:pt x="7419" y="34010"/>
                    <a:pt x="6692" y="34512"/>
                  </a:cubicBezTo>
                  <a:cubicBezTo>
                    <a:pt x="6087" y="34908"/>
                    <a:pt x="5377" y="35200"/>
                    <a:pt x="4651" y="35200"/>
                  </a:cubicBezTo>
                  <a:cubicBezTo>
                    <a:pt x="4504" y="35200"/>
                    <a:pt x="4358" y="35188"/>
                    <a:pt x="4211" y="35163"/>
                  </a:cubicBezTo>
                  <a:cubicBezTo>
                    <a:pt x="3358" y="35013"/>
                    <a:pt x="2632" y="34436"/>
                    <a:pt x="2155" y="33685"/>
                  </a:cubicBezTo>
                  <a:cubicBezTo>
                    <a:pt x="1679" y="32958"/>
                    <a:pt x="1454" y="32080"/>
                    <a:pt x="1404" y="31203"/>
                  </a:cubicBezTo>
                  <a:cubicBezTo>
                    <a:pt x="1353" y="30276"/>
                    <a:pt x="1303" y="29374"/>
                    <a:pt x="1278" y="28471"/>
                  </a:cubicBezTo>
                  <a:cubicBezTo>
                    <a:pt x="1203" y="26667"/>
                    <a:pt x="1203" y="24837"/>
                    <a:pt x="1153" y="23033"/>
                  </a:cubicBezTo>
                  <a:cubicBezTo>
                    <a:pt x="1028" y="19374"/>
                    <a:pt x="1003" y="15765"/>
                    <a:pt x="952" y="12105"/>
                  </a:cubicBezTo>
                  <a:cubicBezTo>
                    <a:pt x="927" y="10301"/>
                    <a:pt x="877" y="8471"/>
                    <a:pt x="802" y="6667"/>
                  </a:cubicBezTo>
                  <a:cubicBezTo>
                    <a:pt x="752" y="5740"/>
                    <a:pt x="702" y="4837"/>
                    <a:pt x="652" y="3935"/>
                  </a:cubicBezTo>
                  <a:lnTo>
                    <a:pt x="551" y="2557"/>
                  </a:lnTo>
                  <a:lnTo>
                    <a:pt x="476" y="1880"/>
                  </a:lnTo>
                  <a:lnTo>
                    <a:pt x="451" y="1529"/>
                  </a:lnTo>
                  <a:cubicBezTo>
                    <a:pt x="451" y="1496"/>
                    <a:pt x="451" y="1474"/>
                    <a:pt x="444" y="1434"/>
                  </a:cubicBezTo>
                  <a:lnTo>
                    <a:pt x="444" y="1434"/>
                  </a:lnTo>
                  <a:lnTo>
                    <a:pt x="476" y="1429"/>
                  </a:lnTo>
                  <a:lnTo>
                    <a:pt x="802" y="1429"/>
                  </a:lnTo>
                  <a:lnTo>
                    <a:pt x="1429" y="1404"/>
                  </a:lnTo>
                  <a:lnTo>
                    <a:pt x="2707" y="1354"/>
                  </a:lnTo>
                  <a:lnTo>
                    <a:pt x="5263" y="1278"/>
                  </a:lnTo>
                  <a:lnTo>
                    <a:pt x="10351" y="1128"/>
                  </a:lnTo>
                  <a:lnTo>
                    <a:pt x="20526" y="802"/>
                  </a:lnTo>
                  <a:cubicBezTo>
                    <a:pt x="27237" y="628"/>
                    <a:pt x="33972" y="430"/>
                    <a:pt x="40684" y="377"/>
                  </a:cubicBezTo>
                  <a:close/>
                  <a:moveTo>
                    <a:pt x="40852" y="0"/>
                  </a:moveTo>
                  <a:cubicBezTo>
                    <a:pt x="34060" y="50"/>
                    <a:pt x="27293" y="176"/>
                    <a:pt x="20501" y="401"/>
                  </a:cubicBezTo>
                  <a:lnTo>
                    <a:pt x="251" y="1078"/>
                  </a:lnTo>
                  <a:lnTo>
                    <a:pt x="25" y="1078"/>
                  </a:lnTo>
                  <a:lnTo>
                    <a:pt x="0" y="1153"/>
                  </a:lnTo>
                  <a:lnTo>
                    <a:pt x="0" y="1178"/>
                  </a:lnTo>
                  <a:lnTo>
                    <a:pt x="75" y="1429"/>
                  </a:lnTo>
                  <a:lnTo>
                    <a:pt x="276" y="3960"/>
                  </a:lnTo>
                  <a:cubicBezTo>
                    <a:pt x="351" y="4862"/>
                    <a:pt x="401" y="5765"/>
                    <a:pt x="426" y="6667"/>
                  </a:cubicBezTo>
                  <a:cubicBezTo>
                    <a:pt x="526" y="8496"/>
                    <a:pt x="551" y="10301"/>
                    <a:pt x="602" y="12131"/>
                  </a:cubicBezTo>
                  <a:cubicBezTo>
                    <a:pt x="652" y="15765"/>
                    <a:pt x="702" y="19399"/>
                    <a:pt x="802" y="23033"/>
                  </a:cubicBezTo>
                  <a:cubicBezTo>
                    <a:pt x="852" y="24837"/>
                    <a:pt x="877" y="26667"/>
                    <a:pt x="927" y="28497"/>
                  </a:cubicBezTo>
                  <a:cubicBezTo>
                    <a:pt x="978" y="29399"/>
                    <a:pt x="1003" y="30301"/>
                    <a:pt x="1078" y="31203"/>
                  </a:cubicBezTo>
                  <a:cubicBezTo>
                    <a:pt x="1128" y="32131"/>
                    <a:pt x="1379" y="33083"/>
                    <a:pt x="1905" y="33860"/>
                  </a:cubicBezTo>
                  <a:cubicBezTo>
                    <a:pt x="2406" y="34662"/>
                    <a:pt x="3208" y="35314"/>
                    <a:pt x="4160" y="35439"/>
                  </a:cubicBezTo>
                  <a:cubicBezTo>
                    <a:pt x="4334" y="35470"/>
                    <a:pt x="4506" y="35485"/>
                    <a:pt x="4677" y="35485"/>
                  </a:cubicBezTo>
                  <a:cubicBezTo>
                    <a:pt x="5469" y="35485"/>
                    <a:pt x="6223" y="35170"/>
                    <a:pt x="6842" y="34737"/>
                  </a:cubicBezTo>
                  <a:cubicBezTo>
                    <a:pt x="7619" y="34211"/>
                    <a:pt x="8196" y="33434"/>
                    <a:pt x="8647" y="32632"/>
                  </a:cubicBezTo>
                  <a:cubicBezTo>
                    <a:pt x="8872" y="32231"/>
                    <a:pt x="9048" y="31805"/>
                    <a:pt x="9223" y="31379"/>
                  </a:cubicBezTo>
                  <a:cubicBezTo>
                    <a:pt x="9298" y="31178"/>
                    <a:pt x="9399" y="30953"/>
                    <a:pt x="9474" y="30727"/>
                  </a:cubicBezTo>
                  <a:lnTo>
                    <a:pt x="9574" y="30426"/>
                  </a:lnTo>
                  <a:lnTo>
                    <a:pt x="9624" y="30251"/>
                  </a:lnTo>
                  <a:cubicBezTo>
                    <a:pt x="9647" y="30228"/>
                    <a:pt x="9649" y="30226"/>
                    <a:pt x="9649" y="30206"/>
                  </a:cubicBezTo>
                  <a:lnTo>
                    <a:pt x="9649" y="30206"/>
                  </a:lnTo>
                  <a:lnTo>
                    <a:pt x="9749" y="30126"/>
                  </a:lnTo>
                  <a:lnTo>
                    <a:pt x="9749" y="30126"/>
                  </a:lnTo>
                  <a:cubicBezTo>
                    <a:pt x="9741" y="30142"/>
                    <a:pt x="9741" y="30148"/>
                    <a:pt x="9748" y="30148"/>
                  </a:cubicBezTo>
                  <a:cubicBezTo>
                    <a:pt x="9761" y="30148"/>
                    <a:pt x="9800" y="30126"/>
                    <a:pt x="9850" y="30126"/>
                  </a:cubicBezTo>
                  <a:cubicBezTo>
                    <a:pt x="9900" y="30151"/>
                    <a:pt x="10000" y="30151"/>
                    <a:pt x="10075" y="30176"/>
                  </a:cubicBezTo>
                  <a:lnTo>
                    <a:pt x="10577" y="30251"/>
                  </a:lnTo>
                  <a:lnTo>
                    <a:pt x="11579" y="30401"/>
                  </a:lnTo>
                  <a:lnTo>
                    <a:pt x="13584" y="30702"/>
                  </a:lnTo>
                  <a:cubicBezTo>
                    <a:pt x="14912" y="30903"/>
                    <a:pt x="16266" y="31103"/>
                    <a:pt x="17594" y="31329"/>
                  </a:cubicBezTo>
                  <a:cubicBezTo>
                    <a:pt x="20251" y="31755"/>
                    <a:pt x="22907" y="32206"/>
                    <a:pt x="25589" y="32607"/>
                  </a:cubicBezTo>
                  <a:cubicBezTo>
                    <a:pt x="30928" y="33384"/>
                    <a:pt x="36291" y="34111"/>
                    <a:pt x="41679" y="34587"/>
                  </a:cubicBezTo>
                  <a:lnTo>
                    <a:pt x="41905" y="34612"/>
                  </a:lnTo>
                  <a:lnTo>
                    <a:pt x="41905" y="34612"/>
                  </a:lnTo>
                  <a:lnTo>
                    <a:pt x="41855" y="34386"/>
                  </a:lnTo>
                  <a:cubicBezTo>
                    <a:pt x="41404" y="31780"/>
                    <a:pt x="41679" y="29098"/>
                    <a:pt x="41730" y="26441"/>
                  </a:cubicBezTo>
                  <a:cubicBezTo>
                    <a:pt x="41805" y="23760"/>
                    <a:pt x="41830" y="21103"/>
                    <a:pt x="41805" y="18421"/>
                  </a:cubicBezTo>
                  <a:cubicBezTo>
                    <a:pt x="41780" y="12331"/>
                    <a:pt x="41278" y="6266"/>
                    <a:pt x="41053" y="176"/>
                  </a:cubicBezTo>
                  <a:lnTo>
                    <a:pt x="410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2849050" y="4283900"/>
              <a:ext cx="614675" cy="48350"/>
            </a:xfrm>
            <a:custGeom>
              <a:avLst/>
              <a:gdLst/>
              <a:ahLst/>
              <a:cxnLst/>
              <a:rect l="l" t="t" r="r" b="b"/>
              <a:pathLst>
                <a:path w="24587" h="1934" extrusionOk="0">
                  <a:moveTo>
                    <a:pt x="24207" y="1"/>
                  </a:moveTo>
                  <a:cubicBezTo>
                    <a:pt x="24192" y="1"/>
                    <a:pt x="24177" y="2"/>
                    <a:pt x="24161" y="3"/>
                  </a:cubicBezTo>
                  <a:cubicBezTo>
                    <a:pt x="16166" y="805"/>
                    <a:pt x="8221" y="1407"/>
                    <a:pt x="201" y="1633"/>
                  </a:cubicBezTo>
                  <a:cubicBezTo>
                    <a:pt x="1" y="1658"/>
                    <a:pt x="1" y="1933"/>
                    <a:pt x="201" y="1933"/>
                  </a:cubicBezTo>
                  <a:cubicBezTo>
                    <a:pt x="8171" y="1708"/>
                    <a:pt x="16216" y="1357"/>
                    <a:pt x="24161" y="630"/>
                  </a:cubicBezTo>
                  <a:cubicBezTo>
                    <a:pt x="24571" y="606"/>
                    <a:pt x="24587" y="1"/>
                    <a:pt x="2420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33"/>
          <p:cNvSpPr txBox="1">
            <a:spLocks noGrp="1"/>
          </p:cNvSpPr>
          <p:nvPr>
            <p:ph type="subTitle" idx="1"/>
          </p:nvPr>
        </p:nvSpPr>
        <p:spPr>
          <a:xfrm>
            <a:off x="4929190" y="1643056"/>
            <a:ext cx="272582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 </a:t>
            </a:r>
            <a:r>
              <a:rPr lang="en-PH" dirty="0" err="1" smtClean="0"/>
              <a:t>google</a:t>
            </a:r>
            <a:r>
              <a:rPr lang="en-PH" dirty="0" smtClean="0"/>
              <a:t> for </a:t>
            </a:r>
            <a:r>
              <a:rPr lang="en-PH" i="1" dirty="0" smtClean="0"/>
              <a:t>“git </a:t>
            </a:r>
            <a:r>
              <a:rPr lang="en-PH" i="1" dirty="0" err="1" smtClean="0"/>
              <a:t>config</a:t>
            </a:r>
            <a:r>
              <a:rPr lang="en-PH" i="1" dirty="0" smtClean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PH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-help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--help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/>
          </a:p>
        </p:txBody>
      </p:sp>
      <p:sp>
        <p:nvSpPr>
          <p:cNvPr id="954" name="Google Shape;954;p33"/>
          <p:cNvSpPr txBox="1"/>
          <p:nvPr/>
        </p:nvSpPr>
        <p:spPr>
          <a:xfrm rot="-545911">
            <a:off x="1844080" y="2568320"/>
            <a:ext cx="1678883" cy="70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GettingHelp?</a:t>
            </a:r>
            <a:endParaRPr sz="3000" b="1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958" name="Google Shape;958;p33"/>
          <p:cNvSpPr/>
          <p:nvPr/>
        </p:nvSpPr>
        <p:spPr>
          <a:xfrm rot="-1036824">
            <a:off x="3642875" y="929302"/>
            <a:ext cx="932333" cy="512408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959;p33"/>
          <p:cNvGrpSpPr/>
          <p:nvPr/>
        </p:nvGrpSpPr>
        <p:grpSpPr>
          <a:xfrm rot="-8593293">
            <a:off x="48531" y="-510565"/>
            <a:ext cx="2429474" cy="1577941"/>
            <a:chOff x="5118990" y="4122087"/>
            <a:chExt cx="1882464" cy="1222659"/>
          </a:xfrm>
        </p:grpSpPr>
        <p:sp>
          <p:nvSpPr>
            <p:cNvPr id="960" name="Google Shape;960;p33"/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3348;p73"/>
          <p:cNvGrpSpPr/>
          <p:nvPr/>
        </p:nvGrpSpPr>
        <p:grpSpPr>
          <a:xfrm rot="20942927">
            <a:off x="1154339" y="2748828"/>
            <a:ext cx="836532" cy="698219"/>
            <a:chOff x="3985322" y="3387403"/>
            <a:chExt cx="358682" cy="346386"/>
          </a:xfrm>
        </p:grpSpPr>
        <p:sp>
          <p:nvSpPr>
            <p:cNvPr id="45" name="Google Shape;13349;p73"/>
            <p:cNvSpPr/>
            <p:nvPr/>
          </p:nvSpPr>
          <p:spPr>
            <a:xfrm>
              <a:off x="4049319" y="3512906"/>
              <a:ext cx="33270" cy="33244"/>
            </a:xfrm>
            <a:custGeom>
              <a:avLst/>
              <a:gdLst/>
              <a:ahLst/>
              <a:cxnLst/>
              <a:rect l="l" t="t" r="r" b="b"/>
              <a:pathLst>
                <a:path w="1269" h="1268" extrusionOk="0">
                  <a:moveTo>
                    <a:pt x="635" y="0"/>
                  </a:moveTo>
                  <a:cubicBezTo>
                    <a:pt x="283" y="0"/>
                    <a:pt x="1" y="286"/>
                    <a:pt x="1" y="634"/>
                  </a:cubicBezTo>
                  <a:cubicBezTo>
                    <a:pt x="1" y="985"/>
                    <a:pt x="283" y="1268"/>
                    <a:pt x="635" y="1268"/>
                  </a:cubicBezTo>
                  <a:cubicBezTo>
                    <a:pt x="986" y="1268"/>
                    <a:pt x="1268" y="985"/>
                    <a:pt x="1268" y="634"/>
                  </a:cubicBezTo>
                  <a:cubicBezTo>
                    <a:pt x="1268" y="286"/>
                    <a:pt x="986" y="0"/>
                    <a:pt x="635" y="0"/>
                  </a:cubicBezTo>
                  <a:close/>
                </a:path>
              </a:pathLst>
            </a:custGeom>
            <a:solidFill>
              <a:srgbClr val="E0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350;p73"/>
            <p:cNvSpPr/>
            <p:nvPr/>
          </p:nvSpPr>
          <p:spPr>
            <a:xfrm>
              <a:off x="4156444" y="3512906"/>
              <a:ext cx="33244" cy="33244"/>
            </a:xfrm>
            <a:custGeom>
              <a:avLst/>
              <a:gdLst/>
              <a:ahLst/>
              <a:cxnLst/>
              <a:rect l="l" t="t" r="r" b="b"/>
              <a:pathLst>
                <a:path w="1268" h="1268" extrusionOk="0">
                  <a:moveTo>
                    <a:pt x="634" y="0"/>
                  </a:moveTo>
                  <a:cubicBezTo>
                    <a:pt x="283" y="0"/>
                    <a:pt x="0" y="286"/>
                    <a:pt x="0" y="634"/>
                  </a:cubicBezTo>
                  <a:cubicBezTo>
                    <a:pt x="0" y="985"/>
                    <a:pt x="283" y="1268"/>
                    <a:pt x="634" y="1268"/>
                  </a:cubicBezTo>
                  <a:cubicBezTo>
                    <a:pt x="985" y="1268"/>
                    <a:pt x="1268" y="985"/>
                    <a:pt x="1268" y="634"/>
                  </a:cubicBezTo>
                  <a:cubicBezTo>
                    <a:pt x="1268" y="286"/>
                    <a:pt x="985" y="0"/>
                    <a:pt x="634" y="0"/>
                  </a:cubicBezTo>
                  <a:close/>
                </a:path>
              </a:pathLst>
            </a:custGeom>
            <a:solidFill>
              <a:srgbClr val="E0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351;p73"/>
            <p:cNvSpPr/>
            <p:nvPr/>
          </p:nvSpPr>
          <p:spPr>
            <a:xfrm>
              <a:off x="4199152" y="3392620"/>
              <a:ext cx="143593" cy="149728"/>
            </a:xfrm>
            <a:custGeom>
              <a:avLst/>
              <a:gdLst/>
              <a:ahLst/>
              <a:cxnLst/>
              <a:rect l="l" t="t" r="r" b="b"/>
              <a:pathLst>
                <a:path w="5477" h="5711" extrusionOk="0">
                  <a:moveTo>
                    <a:pt x="2754" y="1"/>
                  </a:moveTo>
                  <a:cubicBezTo>
                    <a:pt x="2719" y="1"/>
                    <a:pt x="2684" y="1"/>
                    <a:pt x="2648" y="3"/>
                  </a:cubicBezTo>
                  <a:cubicBezTo>
                    <a:pt x="1678" y="43"/>
                    <a:pt x="809" y="622"/>
                    <a:pt x="407" y="1506"/>
                  </a:cubicBezTo>
                  <a:cubicBezTo>
                    <a:pt x="1" y="2390"/>
                    <a:pt x="128" y="3425"/>
                    <a:pt x="729" y="4186"/>
                  </a:cubicBezTo>
                  <a:lnTo>
                    <a:pt x="660" y="5711"/>
                  </a:lnTo>
                  <a:lnTo>
                    <a:pt x="2044" y="5066"/>
                  </a:lnTo>
                  <a:cubicBezTo>
                    <a:pt x="2277" y="5132"/>
                    <a:pt x="2514" y="5164"/>
                    <a:pt x="2748" y="5164"/>
                  </a:cubicBezTo>
                  <a:cubicBezTo>
                    <a:pt x="3594" y="5164"/>
                    <a:pt x="4406" y="4748"/>
                    <a:pt x="4894" y="4019"/>
                  </a:cubicBezTo>
                  <a:cubicBezTo>
                    <a:pt x="5437" y="3212"/>
                    <a:pt x="5477" y="2169"/>
                    <a:pt x="5003" y="1321"/>
                  </a:cubicBezTo>
                  <a:cubicBezTo>
                    <a:pt x="4545" y="505"/>
                    <a:pt x="3685" y="1"/>
                    <a:pt x="2754" y="1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352;p73"/>
            <p:cNvSpPr/>
            <p:nvPr/>
          </p:nvSpPr>
          <p:spPr>
            <a:xfrm>
              <a:off x="4094230" y="3561802"/>
              <a:ext cx="50547" cy="91080"/>
            </a:xfrm>
            <a:custGeom>
              <a:avLst/>
              <a:gdLst/>
              <a:ahLst/>
              <a:cxnLst/>
              <a:rect l="l" t="t" r="r" b="b"/>
              <a:pathLst>
                <a:path w="1928" h="3474" extrusionOk="0">
                  <a:moveTo>
                    <a:pt x="1" y="0"/>
                  </a:moveTo>
                  <a:lnTo>
                    <a:pt x="1" y="2644"/>
                  </a:lnTo>
                  <a:lnTo>
                    <a:pt x="964" y="3473"/>
                  </a:lnTo>
                  <a:lnTo>
                    <a:pt x="968" y="3473"/>
                  </a:lnTo>
                  <a:lnTo>
                    <a:pt x="1928" y="2644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E0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353;p73"/>
            <p:cNvSpPr/>
            <p:nvPr/>
          </p:nvSpPr>
          <p:spPr>
            <a:xfrm>
              <a:off x="3990645" y="3618379"/>
              <a:ext cx="257718" cy="110166"/>
            </a:xfrm>
            <a:custGeom>
              <a:avLst/>
              <a:gdLst/>
              <a:ahLst/>
              <a:cxnLst/>
              <a:rect l="l" t="t" r="r" b="b"/>
              <a:pathLst>
                <a:path w="9830" h="4202" extrusionOk="0">
                  <a:moveTo>
                    <a:pt x="3952" y="1"/>
                  </a:moveTo>
                  <a:lnTo>
                    <a:pt x="1761" y="703"/>
                  </a:lnTo>
                  <a:cubicBezTo>
                    <a:pt x="714" y="1037"/>
                    <a:pt x="1" y="2014"/>
                    <a:pt x="1" y="3115"/>
                  </a:cubicBezTo>
                  <a:lnTo>
                    <a:pt x="1" y="4202"/>
                  </a:lnTo>
                  <a:lnTo>
                    <a:pt x="9830" y="4202"/>
                  </a:lnTo>
                  <a:lnTo>
                    <a:pt x="9830" y="3115"/>
                  </a:lnTo>
                  <a:cubicBezTo>
                    <a:pt x="9830" y="2014"/>
                    <a:pt x="9120" y="1037"/>
                    <a:pt x="8070" y="703"/>
                  </a:cubicBezTo>
                  <a:lnTo>
                    <a:pt x="5879" y="1"/>
                  </a:lnTo>
                  <a:lnTo>
                    <a:pt x="4915" y="674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354;p73"/>
            <p:cNvSpPr/>
            <p:nvPr/>
          </p:nvSpPr>
          <p:spPr>
            <a:xfrm>
              <a:off x="4065941" y="3443115"/>
              <a:ext cx="107125" cy="147185"/>
            </a:xfrm>
            <a:custGeom>
              <a:avLst/>
              <a:gdLst/>
              <a:ahLst/>
              <a:cxnLst/>
              <a:rect l="l" t="t" r="r" b="b"/>
              <a:pathLst>
                <a:path w="4086" h="5614" extrusionOk="0">
                  <a:moveTo>
                    <a:pt x="1594" y="0"/>
                  </a:moveTo>
                  <a:cubicBezTo>
                    <a:pt x="1533" y="0"/>
                    <a:pt x="1471" y="4"/>
                    <a:pt x="1410" y="11"/>
                  </a:cubicBezTo>
                  <a:cubicBezTo>
                    <a:pt x="606" y="105"/>
                    <a:pt x="1" y="782"/>
                    <a:pt x="1" y="1594"/>
                  </a:cubicBezTo>
                  <a:lnTo>
                    <a:pt x="1" y="3220"/>
                  </a:lnTo>
                  <a:cubicBezTo>
                    <a:pt x="1" y="4067"/>
                    <a:pt x="450" y="4853"/>
                    <a:pt x="1185" y="5288"/>
                  </a:cubicBezTo>
                  <a:lnTo>
                    <a:pt x="1482" y="5462"/>
                  </a:lnTo>
                  <a:cubicBezTo>
                    <a:pt x="1656" y="5563"/>
                    <a:pt x="1850" y="5614"/>
                    <a:pt x="2043" y="5614"/>
                  </a:cubicBezTo>
                  <a:cubicBezTo>
                    <a:pt x="2236" y="5614"/>
                    <a:pt x="2429" y="5563"/>
                    <a:pt x="2601" y="5462"/>
                  </a:cubicBezTo>
                  <a:lnTo>
                    <a:pt x="2905" y="5284"/>
                  </a:lnTo>
                  <a:cubicBezTo>
                    <a:pt x="3637" y="4853"/>
                    <a:pt x="4086" y="4067"/>
                    <a:pt x="4086" y="3216"/>
                  </a:cubicBezTo>
                  <a:lnTo>
                    <a:pt x="4086" y="1594"/>
                  </a:lnTo>
                  <a:cubicBezTo>
                    <a:pt x="4086" y="714"/>
                    <a:pt x="3372" y="0"/>
                    <a:pt x="2492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355;p73"/>
            <p:cNvSpPr/>
            <p:nvPr/>
          </p:nvSpPr>
          <p:spPr>
            <a:xfrm>
              <a:off x="4065941" y="3443377"/>
              <a:ext cx="36967" cy="48371"/>
            </a:xfrm>
            <a:custGeom>
              <a:avLst/>
              <a:gdLst/>
              <a:ahLst/>
              <a:cxnLst/>
              <a:rect l="l" t="t" r="r" b="b"/>
              <a:pathLst>
                <a:path w="1410" h="1845" extrusionOk="0">
                  <a:moveTo>
                    <a:pt x="1410" y="1"/>
                  </a:moveTo>
                  <a:cubicBezTo>
                    <a:pt x="606" y="95"/>
                    <a:pt x="1" y="776"/>
                    <a:pt x="1" y="1584"/>
                  </a:cubicBezTo>
                  <a:lnTo>
                    <a:pt x="1" y="1844"/>
                  </a:lnTo>
                  <a:cubicBezTo>
                    <a:pt x="1" y="1844"/>
                    <a:pt x="1033" y="1529"/>
                    <a:pt x="1410" y="1"/>
                  </a:cubicBezTo>
                  <a:close/>
                </a:path>
              </a:pathLst>
            </a:custGeom>
            <a:solidFill>
              <a:srgbClr val="E5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356;p73"/>
            <p:cNvSpPr/>
            <p:nvPr/>
          </p:nvSpPr>
          <p:spPr>
            <a:xfrm>
              <a:off x="4102882" y="3443115"/>
              <a:ext cx="70184" cy="69791"/>
            </a:xfrm>
            <a:custGeom>
              <a:avLst/>
              <a:gdLst/>
              <a:ahLst/>
              <a:cxnLst/>
              <a:rect l="l" t="t" r="r" b="b"/>
              <a:pathLst>
                <a:path w="2677" h="2662" extrusionOk="0">
                  <a:moveTo>
                    <a:pt x="185" y="0"/>
                  </a:moveTo>
                  <a:cubicBezTo>
                    <a:pt x="124" y="0"/>
                    <a:pt x="62" y="4"/>
                    <a:pt x="1" y="11"/>
                  </a:cubicBezTo>
                  <a:cubicBezTo>
                    <a:pt x="1" y="11"/>
                    <a:pt x="279" y="2662"/>
                    <a:pt x="2677" y="2662"/>
                  </a:cubicBezTo>
                  <a:lnTo>
                    <a:pt x="2677" y="1594"/>
                  </a:lnTo>
                  <a:cubicBezTo>
                    <a:pt x="2677" y="714"/>
                    <a:pt x="1963" y="0"/>
                    <a:pt x="1083" y="0"/>
                  </a:cubicBezTo>
                  <a:close/>
                </a:path>
              </a:pathLst>
            </a:custGeom>
            <a:solidFill>
              <a:srgbClr val="E5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357;p73"/>
            <p:cNvSpPr/>
            <p:nvPr/>
          </p:nvSpPr>
          <p:spPr>
            <a:xfrm>
              <a:off x="4101545" y="3636129"/>
              <a:ext cx="36023" cy="92417"/>
            </a:xfrm>
            <a:custGeom>
              <a:avLst/>
              <a:gdLst/>
              <a:ahLst/>
              <a:cxnLst/>
              <a:rect l="l" t="t" r="r" b="b"/>
              <a:pathLst>
                <a:path w="1374" h="3525" extrusionOk="0">
                  <a:moveTo>
                    <a:pt x="1" y="1"/>
                  </a:moveTo>
                  <a:lnTo>
                    <a:pt x="1" y="830"/>
                  </a:lnTo>
                  <a:lnTo>
                    <a:pt x="222" y="1424"/>
                  </a:lnTo>
                  <a:lnTo>
                    <a:pt x="1" y="3525"/>
                  </a:lnTo>
                  <a:lnTo>
                    <a:pt x="1373" y="3525"/>
                  </a:lnTo>
                  <a:lnTo>
                    <a:pt x="1153" y="1424"/>
                  </a:lnTo>
                  <a:lnTo>
                    <a:pt x="1373" y="830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358;p73"/>
            <p:cNvSpPr/>
            <p:nvPr/>
          </p:nvSpPr>
          <p:spPr>
            <a:xfrm>
              <a:off x="4094230" y="3618379"/>
              <a:ext cx="25379" cy="47690"/>
            </a:xfrm>
            <a:custGeom>
              <a:avLst/>
              <a:gdLst/>
              <a:ahLst/>
              <a:cxnLst/>
              <a:rect l="l" t="t" r="r" b="b"/>
              <a:pathLst>
                <a:path w="968" h="1819" extrusionOk="0">
                  <a:moveTo>
                    <a:pt x="1" y="1"/>
                  </a:moveTo>
                  <a:lnTo>
                    <a:pt x="1" y="1819"/>
                  </a:lnTo>
                  <a:lnTo>
                    <a:pt x="968" y="6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BA3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59;p73"/>
            <p:cNvSpPr/>
            <p:nvPr/>
          </p:nvSpPr>
          <p:spPr>
            <a:xfrm>
              <a:off x="4119504" y="3618379"/>
              <a:ext cx="25274" cy="47690"/>
            </a:xfrm>
            <a:custGeom>
              <a:avLst/>
              <a:gdLst/>
              <a:ahLst/>
              <a:cxnLst/>
              <a:rect l="l" t="t" r="r" b="b"/>
              <a:pathLst>
                <a:path w="964" h="1819" extrusionOk="0">
                  <a:moveTo>
                    <a:pt x="964" y="1"/>
                  </a:moveTo>
                  <a:lnTo>
                    <a:pt x="0" y="678"/>
                  </a:lnTo>
                  <a:lnTo>
                    <a:pt x="964" y="1819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rgbClr val="8BA3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360;p73"/>
            <p:cNvSpPr/>
            <p:nvPr/>
          </p:nvSpPr>
          <p:spPr>
            <a:xfrm>
              <a:off x="3990645" y="3618379"/>
              <a:ext cx="103612" cy="110166"/>
            </a:xfrm>
            <a:custGeom>
              <a:avLst/>
              <a:gdLst/>
              <a:ahLst/>
              <a:cxnLst/>
              <a:rect l="l" t="t" r="r" b="b"/>
              <a:pathLst>
                <a:path w="3952" h="4202" extrusionOk="0">
                  <a:moveTo>
                    <a:pt x="3952" y="1"/>
                  </a:moveTo>
                  <a:lnTo>
                    <a:pt x="2500" y="464"/>
                  </a:lnTo>
                  <a:lnTo>
                    <a:pt x="1761" y="703"/>
                  </a:lnTo>
                  <a:cubicBezTo>
                    <a:pt x="714" y="1037"/>
                    <a:pt x="1" y="2014"/>
                    <a:pt x="1" y="3115"/>
                  </a:cubicBezTo>
                  <a:lnTo>
                    <a:pt x="1" y="4202"/>
                  </a:lnTo>
                  <a:lnTo>
                    <a:pt x="3952" y="4202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361;p73"/>
            <p:cNvSpPr/>
            <p:nvPr/>
          </p:nvSpPr>
          <p:spPr>
            <a:xfrm>
              <a:off x="3990645" y="3630544"/>
              <a:ext cx="65544" cy="98001"/>
            </a:xfrm>
            <a:custGeom>
              <a:avLst/>
              <a:gdLst/>
              <a:ahLst/>
              <a:cxnLst/>
              <a:rect l="l" t="t" r="r" b="b"/>
              <a:pathLst>
                <a:path w="2500" h="3738" extrusionOk="0">
                  <a:moveTo>
                    <a:pt x="2500" y="0"/>
                  </a:moveTo>
                  <a:lnTo>
                    <a:pt x="1761" y="239"/>
                  </a:lnTo>
                  <a:cubicBezTo>
                    <a:pt x="714" y="576"/>
                    <a:pt x="1" y="1550"/>
                    <a:pt x="1" y="2651"/>
                  </a:cubicBezTo>
                  <a:lnTo>
                    <a:pt x="1" y="3738"/>
                  </a:lnTo>
                  <a:lnTo>
                    <a:pt x="580" y="3738"/>
                  </a:lnTo>
                  <a:lnTo>
                    <a:pt x="580" y="2651"/>
                  </a:lnTo>
                  <a:cubicBezTo>
                    <a:pt x="580" y="1550"/>
                    <a:pt x="1127" y="576"/>
                    <a:pt x="1931" y="239"/>
                  </a:cubicBezTo>
                  <a:lnTo>
                    <a:pt x="2500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362;p73"/>
            <p:cNvSpPr/>
            <p:nvPr/>
          </p:nvSpPr>
          <p:spPr>
            <a:xfrm>
              <a:off x="4144751" y="3618379"/>
              <a:ext cx="103612" cy="110166"/>
            </a:xfrm>
            <a:custGeom>
              <a:avLst/>
              <a:gdLst/>
              <a:ahLst/>
              <a:cxnLst/>
              <a:rect l="l" t="t" r="r" b="b"/>
              <a:pathLst>
                <a:path w="3952" h="4202" extrusionOk="0">
                  <a:moveTo>
                    <a:pt x="1" y="1"/>
                  </a:moveTo>
                  <a:lnTo>
                    <a:pt x="1" y="4202"/>
                  </a:lnTo>
                  <a:lnTo>
                    <a:pt x="3952" y="4202"/>
                  </a:lnTo>
                  <a:lnTo>
                    <a:pt x="3952" y="3115"/>
                  </a:lnTo>
                  <a:cubicBezTo>
                    <a:pt x="3952" y="2014"/>
                    <a:pt x="3239" y="1040"/>
                    <a:pt x="2192" y="703"/>
                  </a:cubicBezTo>
                  <a:lnTo>
                    <a:pt x="1453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363;p73"/>
            <p:cNvSpPr/>
            <p:nvPr/>
          </p:nvSpPr>
          <p:spPr>
            <a:xfrm>
              <a:off x="4182845" y="3630544"/>
              <a:ext cx="65518" cy="98001"/>
            </a:xfrm>
            <a:custGeom>
              <a:avLst/>
              <a:gdLst/>
              <a:ahLst/>
              <a:cxnLst/>
              <a:rect l="l" t="t" r="r" b="b"/>
              <a:pathLst>
                <a:path w="2499" h="3738" extrusionOk="0">
                  <a:moveTo>
                    <a:pt x="0" y="0"/>
                  </a:moveTo>
                  <a:lnTo>
                    <a:pt x="569" y="239"/>
                  </a:lnTo>
                  <a:cubicBezTo>
                    <a:pt x="1373" y="573"/>
                    <a:pt x="1920" y="1550"/>
                    <a:pt x="1920" y="2651"/>
                  </a:cubicBezTo>
                  <a:lnTo>
                    <a:pt x="1920" y="3738"/>
                  </a:lnTo>
                  <a:lnTo>
                    <a:pt x="2499" y="3738"/>
                  </a:lnTo>
                  <a:lnTo>
                    <a:pt x="2499" y="2651"/>
                  </a:lnTo>
                  <a:cubicBezTo>
                    <a:pt x="2499" y="1550"/>
                    <a:pt x="1789" y="573"/>
                    <a:pt x="739" y="2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364;p73"/>
            <p:cNvSpPr/>
            <p:nvPr/>
          </p:nvSpPr>
          <p:spPr>
            <a:xfrm>
              <a:off x="4184838" y="3387403"/>
              <a:ext cx="159166" cy="160110"/>
            </a:xfrm>
            <a:custGeom>
              <a:avLst/>
              <a:gdLst/>
              <a:ahLst/>
              <a:cxnLst/>
              <a:rect l="l" t="t" r="r" b="b"/>
              <a:pathLst>
                <a:path w="6071" h="6107" extrusionOk="0">
                  <a:moveTo>
                    <a:pt x="3295" y="0"/>
                  </a:moveTo>
                  <a:cubicBezTo>
                    <a:pt x="2920" y="0"/>
                    <a:pt x="2536" y="77"/>
                    <a:pt x="2166" y="242"/>
                  </a:cubicBezTo>
                  <a:cubicBezTo>
                    <a:pt x="536" y="970"/>
                    <a:pt x="0" y="3020"/>
                    <a:pt x="1072" y="4450"/>
                  </a:cubicBezTo>
                  <a:lnTo>
                    <a:pt x="1007" y="5899"/>
                  </a:lnTo>
                  <a:cubicBezTo>
                    <a:pt x="1001" y="6017"/>
                    <a:pt x="1098" y="6107"/>
                    <a:pt x="1205" y="6107"/>
                  </a:cubicBezTo>
                  <a:cubicBezTo>
                    <a:pt x="1233" y="6107"/>
                    <a:pt x="1262" y="6101"/>
                    <a:pt x="1289" y="6087"/>
                  </a:cubicBezTo>
                  <a:lnTo>
                    <a:pt x="2604" y="5472"/>
                  </a:lnTo>
                  <a:cubicBezTo>
                    <a:pt x="2838" y="5531"/>
                    <a:pt x="3071" y="5560"/>
                    <a:pt x="3300" y="5560"/>
                  </a:cubicBezTo>
                  <a:cubicBezTo>
                    <a:pt x="4676" y="5560"/>
                    <a:pt x="5895" y="4530"/>
                    <a:pt x="6059" y="3092"/>
                  </a:cubicBezTo>
                  <a:cubicBezTo>
                    <a:pt x="6070" y="2983"/>
                    <a:pt x="5990" y="2889"/>
                    <a:pt x="5882" y="2875"/>
                  </a:cubicBezTo>
                  <a:cubicBezTo>
                    <a:pt x="5875" y="2874"/>
                    <a:pt x="5868" y="2874"/>
                    <a:pt x="5861" y="2874"/>
                  </a:cubicBezTo>
                  <a:cubicBezTo>
                    <a:pt x="5761" y="2874"/>
                    <a:pt x="5674" y="2947"/>
                    <a:pt x="5661" y="3052"/>
                  </a:cubicBezTo>
                  <a:cubicBezTo>
                    <a:pt x="5520" y="4286"/>
                    <a:pt x="4471" y="5165"/>
                    <a:pt x="3297" y="5165"/>
                  </a:cubicBezTo>
                  <a:cubicBezTo>
                    <a:pt x="3082" y="5165"/>
                    <a:pt x="2863" y="5135"/>
                    <a:pt x="2644" y="5073"/>
                  </a:cubicBezTo>
                  <a:cubicBezTo>
                    <a:pt x="2625" y="5067"/>
                    <a:pt x="2606" y="5064"/>
                    <a:pt x="2586" y="5064"/>
                  </a:cubicBezTo>
                  <a:cubicBezTo>
                    <a:pt x="2557" y="5064"/>
                    <a:pt x="2529" y="5071"/>
                    <a:pt x="2503" y="5084"/>
                  </a:cubicBezTo>
                  <a:lnTo>
                    <a:pt x="1423" y="5587"/>
                  </a:lnTo>
                  <a:lnTo>
                    <a:pt x="1478" y="4396"/>
                  </a:lnTo>
                  <a:cubicBezTo>
                    <a:pt x="1478" y="4345"/>
                    <a:pt x="1463" y="4298"/>
                    <a:pt x="1431" y="4262"/>
                  </a:cubicBezTo>
                  <a:cubicBezTo>
                    <a:pt x="475" y="3052"/>
                    <a:pt x="902" y="1270"/>
                    <a:pt x="2300" y="626"/>
                  </a:cubicBezTo>
                  <a:cubicBezTo>
                    <a:pt x="2626" y="474"/>
                    <a:pt x="2966" y="404"/>
                    <a:pt x="3298" y="404"/>
                  </a:cubicBezTo>
                  <a:cubicBezTo>
                    <a:pt x="4388" y="404"/>
                    <a:pt x="5401" y="1163"/>
                    <a:pt x="5628" y="2321"/>
                  </a:cubicBezTo>
                  <a:cubicBezTo>
                    <a:pt x="5653" y="2431"/>
                    <a:pt x="5737" y="2480"/>
                    <a:pt x="5822" y="2480"/>
                  </a:cubicBezTo>
                  <a:cubicBezTo>
                    <a:pt x="5936" y="2480"/>
                    <a:pt x="6050" y="2392"/>
                    <a:pt x="6023" y="2245"/>
                  </a:cubicBezTo>
                  <a:cubicBezTo>
                    <a:pt x="5757" y="890"/>
                    <a:pt x="4572" y="0"/>
                    <a:pt x="32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365;p73"/>
            <p:cNvSpPr/>
            <p:nvPr/>
          </p:nvSpPr>
          <p:spPr>
            <a:xfrm>
              <a:off x="4108020" y="3511491"/>
              <a:ext cx="23753" cy="36180"/>
            </a:xfrm>
            <a:custGeom>
              <a:avLst/>
              <a:gdLst/>
              <a:ahLst/>
              <a:cxnLst/>
              <a:rect l="l" t="t" r="r" b="b"/>
              <a:pathLst>
                <a:path w="906" h="1380" extrusionOk="0">
                  <a:moveTo>
                    <a:pt x="203" y="1"/>
                  </a:moveTo>
                  <a:cubicBezTo>
                    <a:pt x="103" y="1"/>
                    <a:pt x="4" y="67"/>
                    <a:pt x="4" y="199"/>
                  </a:cubicBezTo>
                  <a:lnTo>
                    <a:pt x="4" y="1180"/>
                  </a:lnTo>
                  <a:cubicBezTo>
                    <a:pt x="0" y="1293"/>
                    <a:pt x="91" y="1380"/>
                    <a:pt x="203" y="1380"/>
                  </a:cubicBezTo>
                  <a:lnTo>
                    <a:pt x="638" y="1380"/>
                  </a:lnTo>
                  <a:cubicBezTo>
                    <a:pt x="906" y="1380"/>
                    <a:pt x="906" y="981"/>
                    <a:pt x="638" y="981"/>
                  </a:cubicBezTo>
                  <a:lnTo>
                    <a:pt x="402" y="981"/>
                  </a:lnTo>
                  <a:lnTo>
                    <a:pt x="402" y="199"/>
                  </a:lnTo>
                  <a:cubicBezTo>
                    <a:pt x="402" y="67"/>
                    <a:pt x="303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366;p73"/>
            <p:cNvSpPr/>
            <p:nvPr/>
          </p:nvSpPr>
          <p:spPr>
            <a:xfrm>
              <a:off x="3985322" y="3437793"/>
              <a:ext cx="268284" cy="295996"/>
            </a:xfrm>
            <a:custGeom>
              <a:avLst/>
              <a:gdLst/>
              <a:ahLst/>
              <a:cxnLst/>
              <a:rect l="l" t="t" r="r" b="b"/>
              <a:pathLst>
                <a:path w="10233" h="11290" extrusionOk="0">
                  <a:moveTo>
                    <a:pt x="4195" y="486"/>
                  </a:moveTo>
                  <a:lnTo>
                    <a:pt x="4195" y="486"/>
                  </a:lnTo>
                  <a:cubicBezTo>
                    <a:pt x="3941" y="1206"/>
                    <a:pt x="3539" y="1565"/>
                    <a:pt x="3278" y="1731"/>
                  </a:cubicBezTo>
                  <a:cubicBezTo>
                    <a:pt x="3304" y="1170"/>
                    <a:pt x="3662" y="677"/>
                    <a:pt x="4195" y="486"/>
                  </a:cubicBezTo>
                  <a:close/>
                  <a:moveTo>
                    <a:pt x="5567" y="402"/>
                  </a:moveTo>
                  <a:cubicBezTo>
                    <a:pt x="6339" y="402"/>
                    <a:pt x="6962" y="1025"/>
                    <a:pt x="6962" y="1797"/>
                  </a:cubicBezTo>
                  <a:lnTo>
                    <a:pt x="6962" y="2655"/>
                  </a:lnTo>
                  <a:cubicBezTo>
                    <a:pt x="5310" y="2539"/>
                    <a:pt x="4839" y="1000"/>
                    <a:pt x="4720" y="402"/>
                  </a:cubicBezTo>
                  <a:close/>
                  <a:moveTo>
                    <a:pt x="2873" y="3115"/>
                  </a:moveTo>
                  <a:lnTo>
                    <a:pt x="2873" y="3423"/>
                  </a:lnTo>
                  <a:cubicBezTo>
                    <a:pt x="2873" y="3586"/>
                    <a:pt x="2891" y="3745"/>
                    <a:pt x="2920" y="3904"/>
                  </a:cubicBezTo>
                  <a:cubicBezTo>
                    <a:pt x="2753" y="3839"/>
                    <a:pt x="2641" y="3680"/>
                    <a:pt x="2641" y="3499"/>
                  </a:cubicBezTo>
                  <a:cubicBezTo>
                    <a:pt x="2641" y="3339"/>
                    <a:pt x="2732" y="3191"/>
                    <a:pt x="2873" y="3115"/>
                  </a:cubicBezTo>
                  <a:close/>
                  <a:moveTo>
                    <a:pt x="7360" y="3115"/>
                  </a:moveTo>
                  <a:cubicBezTo>
                    <a:pt x="7505" y="3187"/>
                    <a:pt x="7596" y="3339"/>
                    <a:pt x="7596" y="3499"/>
                  </a:cubicBezTo>
                  <a:cubicBezTo>
                    <a:pt x="7596" y="3676"/>
                    <a:pt x="7483" y="3839"/>
                    <a:pt x="7317" y="3904"/>
                  </a:cubicBezTo>
                  <a:cubicBezTo>
                    <a:pt x="7346" y="3745"/>
                    <a:pt x="7360" y="3582"/>
                    <a:pt x="7360" y="3419"/>
                  </a:cubicBezTo>
                  <a:lnTo>
                    <a:pt x="7360" y="3115"/>
                  </a:lnTo>
                  <a:close/>
                  <a:moveTo>
                    <a:pt x="4445" y="935"/>
                  </a:moveTo>
                  <a:cubicBezTo>
                    <a:pt x="4542" y="1246"/>
                    <a:pt x="4680" y="1543"/>
                    <a:pt x="4854" y="1818"/>
                  </a:cubicBezTo>
                  <a:cubicBezTo>
                    <a:pt x="5343" y="2579"/>
                    <a:pt x="6067" y="3006"/>
                    <a:pt x="6958" y="3061"/>
                  </a:cubicBezTo>
                  <a:lnTo>
                    <a:pt x="6958" y="3423"/>
                  </a:lnTo>
                  <a:cubicBezTo>
                    <a:pt x="6958" y="4201"/>
                    <a:pt x="6545" y="4922"/>
                    <a:pt x="5875" y="5317"/>
                  </a:cubicBezTo>
                  <a:lnTo>
                    <a:pt x="5575" y="5494"/>
                  </a:lnTo>
                  <a:cubicBezTo>
                    <a:pt x="5433" y="5578"/>
                    <a:pt x="5275" y="5619"/>
                    <a:pt x="5117" y="5619"/>
                  </a:cubicBezTo>
                  <a:cubicBezTo>
                    <a:pt x="4958" y="5619"/>
                    <a:pt x="4800" y="5578"/>
                    <a:pt x="4658" y="5494"/>
                  </a:cubicBezTo>
                  <a:lnTo>
                    <a:pt x="4358" y="5317"/>
                  </a:lnTo>
                  <a:cubicBezTo>
                    <a:pt x="3688" y="4922"/>
                    <a:pt x="3278" y="4201"/>
                    <a:pt x="3275" y="3423"/>
                  </a:cubicBezTo>
                  <a:lnTo>
                    <a:pt x="3275" y="2869"/>
                  </a:lnTo>
                  <a:lnTo>
                    <a:pt x="3275" y="2865"/>
                  </a:lnTo>
                  <a:lnTo>
                    <a:pt x="3275" y="2188"/>
                  </a:lnTo>
                  <a:cubicBezTo>
                    <a:pt x="3532" y="2068"/>
                    <a:pt x="4075" y="1731"/>
                    <a:pt x="4445" y="935"/>
                  </a:cubicBezTo>
                  <a:close/>
                  <a:moveTo>
                    <a:pt x="5883" y="5777"/>
                  </a:moveTo>
                  <a:lnTo>
                    <a:pt x="5883" y="6784"/>
                  </a:lnTo>
                  <a:lnTo>
                    <a:pt x="5850" y="6805"/>
                  </a:lnTo>
                  <a:lnTo>
                    <a:pt x="5118" y="7316"/>
                  </a:lnTo>
                  <a:lnTo>
                    <a:pt x="4354" y="6784"/>
                  </a:lnTo>
                  <a:lnTo>
                    <a:pt x="4354" y="5780"/>
                  </a:lnTo>
                  <a:lnTo>
                    <a:pt x="4456" y="5838"/>
                  </a:lnTo>
                  <a:cubicBezTo>
                    <a:pt x="4660" y="5958"/>
                    <a:pt x="4889" y="6018"/>
                    <a:pt x="5118" y="6018"/>
                  </a:cubicBezTo>
                  <a:cubicBezTo>
                    <a:pt x="5347" y="6018"/>
                    <a:pt x="5576" y="5958"/>
                    <a:pt x="5781" y="5838"/>
                  </a:cubicBezTo>
                  <a:lnTo>
                    <a:pt x="5883" y="5777"/>
                  </a:lnTo>
                  <a:close/>
                  <a:moveTo>
                    <a:pt x="4354" y="7273"/>
                  </a:moveTo>
                  <a:lnTo>
                    <a:pt x="4825" y="7602"/>
                  </a:lnTo>
                  <a:lnTo>
                    <a:pt x="4354" y="8156"/>
                  </a:lnTo>
                  <a:lnTo>
                    <a:pt x="4354" y="7374"/>
                  </a:lnTo>
                  <a:lnTo>
                    <a:pt x="4354" y="7273"/>
                  </a:lnTo>
                  <a:close/>
                  <a:moveTo>
                    <a:pt x="5883" y="7273"/>
                  </a:moveTo>
                  <a:lnTo>
                    <a:pt x="5883" y="7374"/>
                  </a:lnTo>
                  <a:lnTo>
                    <a:pt x="5883" y="8156"/>
                  </a:lnTo>
                  <a:lnTo>
                    <a:pt x="5412" y="7602"/>
                  </a:lnTo>
                  <a:lnTo>
                    <a:pt x="5883" y="7273"/>
                  </a:lnTo>
                  <a:close/>
                  <a:moveTo>
                    <a:pt x="5879" y="8772"/>
                  </a:moveTo>
                  <a:lnTo>
                    <a:pt x="5883" y="8779"/>
                  </a:lnTo>
                  <a:lnTo>
                    <a:pt x="5883" y="9891"/>
                  </a:lnTo>
                  <a:lnTo>
                    <a:pt x="5792" y="9011"/>
                  </a:lnTo>
                  <a:lnTo>
                    <a:pt x="5879" y="8772"/>
                  </a:lnTo>
                  <a:close/>
                  <a:moveTo>
                    <a:pt x="4361" y="8772"/>
                  </a:moveTo>
                  <a:lnTo>
                    <a:pt x="4452" y="9011"/>
                  </a:lnTo>
                  <a:lnTo>
                    <a:pt x="4354" y="9920"/>
                  </a:lnTo>
                  <a:lnTo>
                    <a:pt x="4354" y="8779"/>
                  </a:lnTo>
                  <a:lnTo>
                    <a:pt x="4361" y="8772"/>
                  </a:lnTo>
                  <a:close/>
                  <a:moveTo>
                    <a:pt x="5118" y="7877"/>
                  </a:moveTo>
                  <a:lnTo>
                    <a:pt x="5582" y="8424"/>
                  </a:lnTo>
                  <a:lnTo>
                    <a:pt x="5397" y="8917"/>
                  </a:lnTo>
                  <a:cubicBezTo>
                    <a:pt x="5386" y="8946"/>
                    <a:pt x="5383" y="8978"/>
                    <a:pt x="5386" y="9011"/>
                  </a:cubicBezTo>
                  <a:lnTo>
                    <a:pt x="5386" y="9007"/>
                  </a:lnTo>
                  <a:lnTo>
                    <a:pt x="5586" y="10887"/>
                  </a:lnTo>
                  <a:lnTo>
                    <a:pt x="4658" y="10887"/>
                  </a:lnTo>
                  <a:lnTo>
                    <a:pt x="4854" y="9007"/>
                  </a:lnTo>
                  <a:cubicBezTo>
                    <a:pt x="4858" y="8978"/>
                    <a:pt x="4854" y="8946"/>
                    <a:pt x="4843" y="8917"/>
                  </a:cubicBezTo>
                  <a:lnTo>
                    <a:pt x="4658" y="8421"/>
                  </a:lnTo>
                  <a:lnTo>
                    <a:pt x="5118" y="7877"/>
                  </a:lnTo>
                  <a:close/>
                  <a:moveTo>
                    <a:pt x="4669" y="0"/>
                  </a:moveTo>
                  <a:cubicBezTo>
                    <a:pt x="4600" y="0"/>
                    <a:pt x="4528" y="4"/>
                    <a:pt x="4459" y="15"/>
                  </a:cubicBezTo>
                  <a:cubicBezTo>
                    <a:pt x="3557" y="120"/>
                    <a:pt x="2876" y="884"/>
                    <a:pt x="2876" y="1797"/>
                  </a:cubicBezTo>
                  <a:lnTo>
                    <a:pt x="2876" y="2688"/>
                  </a:lnTo>
                  <a:cubicBezTo>
                    <a:pt x="2474" y="2789"/>
                    <a:pt x="2206" y="3169"/>
                    <a:pt x="2246" y="3582"/>
                  </a:cubicBezTo>
                  <a:cubicBezTo>
                    <a:pt x="2290" y="3995"/>
                    <a:pt x="2627" y="4314"/>
                    <a:pt x="3043" y="4332"/>
                  </a:cubicBezTo>
                  <a:cubicBezTo>
                    <a:pt x="3224" y="4813"/>
                    <a:pt x="3539" y="5226"/>
                    <a:pt x="3956" y="5527"/>
                  </a:cubicBezTo>
                  <a:lnTo>
                    <a:pt x="3956" y="6740"/>
                  </a:lnTo>
                  <a:lnTo>
                    <a:pt x="1902" y="7399"/>
                  </a:lnTo>
                  <a:cubicBezTo>
                    <a:pt x="769" y="7758"/>
                    <a:pt x="1" y="8812"/>
                    <a:pt x="1" y="10000"/>
                  </a:cubicBezTo>
                  <a:lnTo>
                    <a:pt x="1" y="11086"/>
                  </a:lnTo>
                  <a:cubicBezTo>
                    <a:pt x="1" y="11199"/>
                    <a:pt x="91" y="11289"/>
                    <a:pt x="204" y="11289"/>
                  </a:cubicBezTo>
                  <a:lnTo>
                    <a:pt x="2163" y="11289"/>
                  </a:lnTo>
                  <a:cubicBezTo>
                    <a:pt x="2431" y="11289"/>
                    <a:pt x="2431" y="10887"/>
                    <a:pt x="2163" y="10887"/>
                  </a:cubicBezTo>
                  <a:lnTo>
                    <a:pt x="403" y="10887"/>
                  </a:lnTo>
                  <a:lnTo>
                    <a:pt x="403" y="10003"/>
                  </a:lnTo>
                  <a:cubicBezTo>
                    <a:pt x="403" y="9782"/>
                    <a:pt x="435" y="9565"/>
                    <a:pt x="493" y="9355"/>
                  </a:cubicBezTo>
                  <a:cubicBezTo>
                    <a:pt x="511" y="9297"/>
                    <a:pt x="530" y="9239"/>
                    <a:pt x="551" y="9181"/>
                  </a:cubicBezTo>
                  <a:cubicBezTo>
                    <a:pt x="573" y="9127"/>
                    <a:pt x="595" y="9069"/>
                    <a:pt x="620" y="9015"/>
                  </a:cubicBezTo>
                  <a:cubicBezTo>
                    <a:pt x="895" y="8424"/>
                    <a:pt x="1406" y="7975"/>
                    <a:pt x="2025" y="7780"/>
                  </a:cubicBezTo>
                  <a:lnTo>
                    <a:pt x="3188" y="7407"/>
                  </a:lnTo>
                  <a:lnTo>
                    <a:pt x="3952" y="7160"/>
                  </a:lnTo>
                  <a:lnTo>
                    <a:pt x="3952" y="10887"/>
                  </a:lnTo>
                  <a:lnTo>
                    <a:pt x="2953" y="10887"/>
                  </a:lnTo>
                  <a:cubicBezTo>
                    <a:pt x="2688" y="10887"/>
                    <a:pt x="2688" y="11289"/>
                    <a:pt x="2953" y="11289"/>
                  </a:cubicBezTo>
                  <a:lnTo>
                    <a:pt x="10033" y="11289"/>
                  </a:lnTo>
                  <a:cubicBezTo>
                    <a:pt x="10145" y="11289"/>
                    <a:pt x="10232" y="11199"/>
                    <a:pt x="10232" y="11086"/>
                  </a:cubicBezTo>
                  <a:lnTo>
                    <a:pt x="10232" y="10000"/>
                  </a:lnTo>
                  <a:cubicBezTo>
                    <a:pt x="10232" y="9323"/>
                    <a:pt x="9982" y="8671"/>
                    <a:pt x="9530" y="8167"/>
                  </a:cubicBezTo>
                  <a:cubicBezTo>
                    <a:pt x="9489" y="8125"/>
                    <a:pt x="9435" y="8103"/>
                    <a:pt x="9381" y="8103"/>
                  </a:cubicBezTo>
                  <a:cubicBezTo>
                    <a:pt x="9333" y="8103"/>
                    <a:pt x="9285" y="8121"/>
                    <a:pt x="9247" y="8156"/>
                  </a:cubicBezTo>
                  <a:cubicBezTo>
                    <a:pt x="9164" y="8229"/>
                    <a:pt x="9157" y="8356"/>
                    <a:pt x="9233" y="8439"/>
                  </a:cubicBezTo>
                  <a:cubicBezTo>
                    <a:pt x="9620" y="8866"/>
                    <a:pt x="9834" y="9424"/>
                    <a:pt x="9834" y="10003"/>
                  </a:cubicBezTo>
                  <a:lnTo>
                    <a:pt x="9834" y="10887"/>
                  </a:lnTo>
                  <a:lnTo>
                    <a:pt x="6285" y="10887"/>
                  </a:lnTo>
                  <a:lnTo>
                    <a:pt x="6285" y="7164"/>
                  </a:lnTo>
                  <a:lnTo>
                    <a:pt x="8211" y="7780"/>
                  </a:lnTo>
                  <a:cubicBezTo>
                    <a:pt x="8367" y="7830"/>
                    <a:pt x="8519" y="7899"/>
                    <a:pt x="8664" y="7979"/>
                  </a:cubicBezTo>
                  <a:cubicBezTo>
                    <a:pt x="8702" y="8002"/>
                    <a:pt x="8739" y="8012"/>
                    <a:pt x="8773" y="8012"/>
                  </a:cubicBezTo>
                  <a:cubicBezTo>
                    <a:pt x="8952" y="8012"/>
                    <a:pt x="9067" y="7740"/>
                    <a:pt x="8863" y="7631"/>
                  </a:cubicBezTo>
                  <a:cubicBezTo>
                    <a:pt x="8693" y="7537"/>
                    <a:pt x="8519" y="7457"/>
                    <a:pt x="8334" y="7399"/>
                  </a:cubicBezTo>
                  <a:lnTo>
                    <a:pt x="6285" y="6740"/>
                  </a:lnTo>
                  <a:lnTo>
                    <a:pt x="6285" y="5531"/>
                  </a:lnTo>
                  <a:cubicBezTo>
                    <a:pt x="6697" y="5230"/>
                    <a:pt x="7016" y="4813"/>
                    <a:pt x="7197" y="4335"/>
                  </a:cubicBezTo>
                  <a:cubicBezTo>
                    <a:pt x="7610" y="4317"/>
                    <a:pt x="7951" y="3999"/>
                    <a:pt x="7990" y="3586"/>
                  </a:cubicBezTo>
                  <a:cubicBezTo>
                    <a:pt x="8034" y="3173"/>
                    <a:pt x="7766" y="2789"/>
                    <a:pt x="7360" y="2691"/>
                  </a:cubicBezTo>
                  <a:lnTo>
                    <a:pt x="7360" y="1797"/>
                  </a:lnTo>
                  <a:cubicBezTo>
                    <a:pt x="7360" y="804"/>
                    <a:pt x="6560" y="4"/>
                    <a:pt x="55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367;p73"/>
            <p:cNvSpPr/>
            <p:nvPr/>
          </p:nvSpPr>
          <p:spPr>
            <a:xfrm>
              <a:off x="4250250" y="3417711"/>
              <a:ext cx="43809" cy="63289"/>
            </a:xfrm>
            <a:custGeom>
              <a:avLst/>
              <a:gdLst/>
              <a:ahLst/>
              <a:cxnLst/>
              <a:rect l="l" t="t" r="r" b="b"/>
              <a:pathLst>
                <a:path w="1671" h="2414" extrusionOk="0">
                  <a:moveTo>
                    <a:pt x="829" y="1"/>
                  </a:moveTo>
                  <a:cubicBezTo>
                    <a:pt x="504" y="1"/>
                    <a:pt x="205" y="191"/>
                    <a:pt x="69" y="495"/>
                  </a:cubicBezTo>
                  <a:cubicBezTo>
                    <a:pt x="1" y="651"/>
                    <a:pt x="130" y="775"/>
                    <a:pt x="260" y="775"/>
                  </a:cubicBezTo>
                  <a:cubicBezTo>
                    <a:pt x="328" y="775"/>
                    <a:pt x="396" y="740"/>
                    <a:pt x="435" y="658"/>
                  </a:cubicBezTo>
                  <a:cubicBezTo>
                    <a:pt x="507" y="488"/>
                    <a:pt x="669" y="395"/>
                    <a:pt x="833" y="395"/>
                  </a:cubicBezTo>
                  <a:cubicBezTo>
                    <a:pt x="949" y="395"/>
                    <a:pt x="1065" y="441"/>
                    <a:pt x="1152" y="538"/>
                  </a:cubicBezTo>
                  <a:cubicBezTo>
                    <a:pt x="1362" y="773"/>
                    <a:pt x="1257" y="1147"/>
                    <a:pt x="957" y="1237"/>
                  </a:cubicBezTo>
                  <a:cubicBezTo>
                    <a:pt x="670" y="1328"/>
                    <a:pt x="489" y="1418"/>
                    <a:pt x="489" y="1599"/>
                  </a:cubicBezTo>
                  <a:lnTo>
                    <a:pt x="489" y="2215"/>
                  </a:lnTo>
                  <a:cubicBezTo>
                    <a:pt x="489" y="2347"/>
                    <a:pt x="590" y="2413"/>
                    <a:pt x="690" y="2413"/>
                  </a:cubicBezTo>
                  <a:cubicBezTo>
                    <a:pt x="791" y="2413"/>
                    <a:pt x="891" y="2347"/>
                    <a:pt x="891" y="2215"/>
                  </a:cubicBezTo>
                  <a:lnTo>
                    <a:pt x="891" y="1690"/>
                  </a:lnTo>
                  <a:cubicBezTo>
                    <a:pt x="953" y="1664"/>
                    <a:pt x="1015" y="1639"/>
                    <a:pt x="1076" y="1621"/>
                  </a:cubicBezTo>
                  <a:cubicBezTo>
                    <a:pt x="1261" y="1563"/>
                    <a:pt x="1420" y="1443"/>
                    <a:pt x="1529" y="1284"/>
                  </a:cubicBezTo>
                  <a:cubicBezTo>
                    <a:pt x="1627" y="1128"/>
                    <a:pt x="1670" y="951"/>
                    <a:pt x="1659" y="770"/>
                  </a:cubicBezTo>
                  <a:cubicBezTo>
                    <a:pt x="1630" y="390"/>
                    <a:pt x="1344" y="78"/>
                    <a:pt x="971" y="13"/>
                  </a:cubicBezTo>
                  <a:cubicBezTo>
                    <a:pt x="923" y="5"/>
                    <a:pt x="876" y="1"/>
                    <a:pt x="8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368;p73"/>
            <p:cNvSpPr/>
            <p:nvPr/>
          </p:nvSpPr>
          <p:spPr>
            <a:xfrm>
              <a:off x="4261655" y="3486112"/>
              <a:ext cx="16438" cy="14105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268" y="1"/>
                  </a:moveTo>
                  <a:cubicBezTo>
                    <a:pt x="120" y="1"/>
                    <a:pt x="0" y="120"/>
                    <a:pt x="0" y="269"/>
                  </a:cubicBezTo>
                  <a:cubicBezTo>
                    <a:pt x="0" y="430"/>
                    <a:pt x="132" y="537"/>
                    <a:pt x="269" y="537"/>
                  </a:cubicBezTo>
                  <a:cubicBezTo>
                    <a:pt x="335" y="537"/>
                    <a:pt x="402" y="512"/>
                    <a:pt x="456" y="457"/>
                  </a:cubicBezTo>
                  <a:cubicBezTo>
                    <a:pt x="627" y="290"/>
                    <a:pt x="507" y="1"/>
                    <a:pt x="2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Initializing Repository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mkdir</a:t>
            </a:r>
            <a:r>
              <a:rPr lang="en-PH" i="1" dirty="0" smtClean="0">
                <a:solidFill>
                  <a:srgbClr val="002060"/>
                </a:solidFill>
              </a:rPr>
              <a:t> git-training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create a folder called “git-training”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cd</a:t>
            </a:r>
            <a:r>
              <a:rPr lang="en-PH" i="1" dirty="0" smtClean="0">
                <a:solidFill>
                  <a:srgbClr val="002060"/>
                </a:solidFill>
              </a:rPr>
              <a:t> git-training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rgbClr val="002060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change the current directory to “git-training”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init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rgbClr val="002060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initialize git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ls</a:t>
            </a: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list all the files/folders in the directory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ls</a:t>
            </a:r>
            <a:r>
              <a:rPr lang="en-PH" i="1" dirty="0" smtClean="0">
                <a:solidFill>
                  <a:srgbClr val="002060"/>
                </a:solidFill>
              </a:rPr>
              <a:t> -a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rgbClr val="002060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list all the files/folders in the directory (including hidden files/folders)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rm</a:t>
            </a:r>
            <a:r>
              <a:rPr lang="en-PH" i="1" dirty="0" smtClean="0">
                <a:solidFill>
                  <a:srgbClr val="002060"/>
                </a:solidFill>
              </a:rPr>
              <a:t> -</a:t>
            </a:r>
            <a:r>
              <a:rPr lang="en-PH" i="1" dirty="0" err="1" smtClean="0">
                <a:solidFill>
                  <a:srgbClr val="002060"/>
                </a:solidFill>
              </a:rPr>
              <a:t>rf</a:t>
            </a:r>
            <a:r>
              <a:rPr lang="en-PH" i="1" dirty="0" smtClean="0">
                <a:solidFill>
                  <a:srgbClr val="002060"/>
                </a:solidFill>
              </a:rPr>
              <a:t> .git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rgbClr val="002060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remove the .git folder recursively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init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2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re-initialize again</a:t>
            </a:r>
            <a:endParaRPr>
              <a:solidFill>
                <a:schemeClr val="bg2"/>
              </a:solidFill>
            </a:endParaRPr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EEEEEE"/>
      </a:lt2>
      <a:accent1>
        <a:srgbClr val="FFF8D3"/>
      </a:accent1>
      <a:accent2>
        <a:srgbClr val="CAFFCA"/>
      </a:accent2>
      <a:accent3>
        <a:srgbClr val="FFBBAA"/>
      </a:accent3>
      <a:accent4>
        <a:srgbClr val="B0D5F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5618</Words>
  <PresentationFormat>On-screen Show (16:9)</PresentationFormat>
  <Paragraphs>1181</Paragraphs>
  <Slides>54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Online Notebook by Slidesgo</vt:lpstr>
      <vt:lpstr>Git</vt:lpstr>
      <vt:lpstr>What is Git?</vt:lpstr>
      <vt:lpstr>Why Git?</vt:lpstr>
      <vt:lpstr>Slide 4</vt:lpstr>
      <vt:lpstr>Why CMD?</vt:lpstr>
      <vt:lpstr>How to setup Git in your Machine</vt:lpstr>
      <vt:lpstr>Configuring Git</vt:lpstr>
      <vt:lpstr>Slide 8</vt:lpstr>
      <vt:lpstr>Initializing Repository</vt:lpstr>
      <vt:lpstr>Git Workflow</vt:lpstr>
      <vt:lpstr>Staging</vt:lpstr>
      <vt:lpstr>Commiting Best Practices</vt:lpstr>
      <vt:lpstr>Skipping the Stage Area</vt:lpstr>
      <vt:lpstr>Renaming / Moving Files</vt:lpstr>
      <vt:lpstr>Short Status</vt:lpstr>
      <vt:lpstr>Visual Diff Tools</vt:lpstr>
      <vt:lpstr>Viewing the History</vt:lpstr>
      <vt:lpstr>Unstaging Files</vt:lpstr>
      <vt:lpstr>Restoring a File to an Earlier Version</vt:lpstr>
      <vt:lpstr>15 minutes break</vt:lpstr>
      <vt:lpstr>Viewing the History</vt:lpstr>
      <vt:lpstr>Aliases</vt:lpstr>
      <vt:lpstr>Checking Out a Commit</vt:lpstr>
      <vt:lpstr>Finding the Author of the Line</vt:lpstr>
      <vt:lpstr>10 minutes break</vt:lpstr>
      <vt:lpstr>Branches</vt:lpstr>
      <vt:lpstr>Work with Branches</vt:lpstr>
      <vt:lpstr>Stashing</vt:lpstr>
      <vt:lpstr>Merging</vt:lpstr>
      <vt:lpstr>Fast-forward Merges</vt:lpstr>
      <vt:lpstr>3-Way Merges</vt:lpstr>
      <vt:lpstr>Merge Conflicts</vt:lpstr>
      <vt:lpstr>Visual Merge Tools</vt:lpstr>
      <vt:lpstr>Undoing a Faulty Merge</vt:lpstr>
      <vt:lpstr>20 minutes break</vt:lpstr>
      <vt:lpstr>Collaboration (Workflows)</vt:lpstr>
      <vt:lpstr>Creating a GitHub Repository</vt:lpstr>
      <vt:lpstr>Cloning a Repository</vt:lpstr>
      <vt:lpstr>Pushing</vt:lpstr>
      <vt:lpstr>Sharing Tags</vt:lpstr>
      <vt:lpstr>Sharing Branches</vt:lpstr>
      <vt:lpstr>Pull Requests</vt:lpstr>
      <vt:lpstr>Resolving Merge Conflicts</vt:lpstr>
      <vt:lpstr>20 minutes break</vt:lpstr>
      <vt:lpstr>Rewriting History</vt:lpstr>
      <vt:lpstr>NOTE!</vt:lpstr>
      <vt:lpstr>Golden Rule of Rewriting History</vt:lpstr>
      <vt:lpstr>Example of Bad History</vt:lpstr>
      <vt:lpstr>Undoing Commits</vt:lpstr>
      <vt:lpstr>Recovering Lost Commits</vt:lpstr>
      <vt:lpstr>Amending an Earlier Commit</vt:lpstr>
      <vt:lpstr>Squashing Commits</vt:lpstr>
      <vt:lpstr>Re-Order Commit</vt:lpstr>
      <vt:lpstr>Slide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NOTEBOOK</dc:title>
  <dc:creator>Houwaey-</dc:creator>
  <cp:lastModifiedBy>Houwaey-</cp:lastModifiedBy>
  <cp:revision>465</cp:revision>
  <dcterms:modified xsi:type="dcterms:W3CDTF">2022-04-18T01:42:53Z</dcterms:modified>
</cp:coreProperties>
</file>