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2" autoAdjust="0"/>
    <p:restoredTop sz="94660"/>
  </p:normalViewPr>
  <p:slideViewPr>
    <p:cSldViewPr snapToGrid="0">
      <p:cViewPr>
        <p:scale>
          <a:sx n="50" d="100"/>
          <a:sy n="50" d="100"/>
        </p:scale>
        <p:origin x="4884" y="2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6C8CC-B518-E590-BEB5-ADA9F896D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74681F-5DF5-AEC5-CB81-D3C9E8D42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0640D5-B8B9-EBE9-EC7D-295A6373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E4FD-6FFD-49AA-9D6E-E3135E1DB8E4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3F453-BD96-233D-266D-BAAD61D4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7FF8F-1E19-87EC-6286-DE19B4CE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B67E-D88F-421F-981A-B2AB73718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2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9F201D-06B0-28FE-771C-CF75F47A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F582AC-E85C-1D71-9D5D-36392796F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45689-E1FB-B20C-A22A-CE796041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E4FD-6FFD-49AA-9D6E-E3135E1DB8E4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CAB26-DC64-9841-47AC-FCA09C30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A8AFC-2206-4925-BE4A-2100A8348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B67E-D88F-421F-981A-B2AB73718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6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C068A6-36C6-6AD0-CF0F-C83F57597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000E2-5C0D-10CA-D979-C85F06624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746238-8DF4-84CA-1C5E-92D9528D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E4FD-6FFD-49AA-9D6E-E3135E1DB8E4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4C4AA-1277-8047-58E9-148E0F1F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2CDB7-E115-7AD1-213E-799831B9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B67E-D88F-421F-981A-B2AB73718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1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50D31-A39E-CF6A-B770-1CED63CB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CD68C-59D3-19B7-F0E8-533792C9E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59AD1-02A8-79DE-6D8D-538CE3A9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E4FD-6FFD-49AA-9D6E-E3135E1DB8E4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3D59F-387B-B90A-4875-F50D8803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8EADB-4865-5F6A-8B6F-3D40DB44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B67E-D88F-421F-981A-B2AB73718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1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68E32-45FB-CD4C-33D2-F488FE1E9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6112BD-6305-34D9-DCE2-226324F70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3D21E-5A21-6D98-DE34-601850F6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E4FD-6FFD-49AA-9D6E-E3135E1DB8E4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9763E-4301-0CDD-AEFF-F405E284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C6B8F-2E04-2C23-8385-6304FA33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B67E-D88F-421F-981A-B2AB73718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2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40AC0-D1D5-7A2E-8F59-5F42111E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E43DC-0B07-2B61-31A9-A4AFD986C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AAAEF8-7255-C198-ADD8-4D29ABA1F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776553-3DE5-21C8-F568-DB664C43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E4FD-6FFD-49AA-9D6E-E3135E1DB8E4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A3C6D6-2007-FB2A-C20B-F56835C1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6E819D-703A-5D78-49B7-996078B3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B67E-D88F-421F-981A-B2AB73718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53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7EC34-55F0-F87C-B0C6-B2A6CF94E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0CD333-0192-5252-99D0-BD9E0081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F99B3F-5EB4-FC18-AC9F-D14164833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2B473C-08D6-9696-7C2C-5E3BEF98A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4EDEB5-F91F-F2D4-A492-A1BF69FE1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A6F595-FB23-5A56-68DF-4F0CB848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E4FD-6FFD-49AA-9D6E-E3135E1DB8E4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957591-D71A-A11F-0495-7F865D3E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8FAC1F-B202-15DB-BFA9-8593CD82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B67E-D88F-421F-981A-B2AB73718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4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F7990-3FBF-AD75-1232-37CE387C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466BF5-FB1C-4B68-863A-7C962336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E4FD-6FFD-49AA-9D6E-E3135E1DB8E4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99F08D-E4DA-605D-9026-BB627359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3A2E04-46CA-5BAB-D03E-F2E72D73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B67E-D88F-421F-981A-B2AB73718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552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FE3BEE-0D91-A1CD-ED49-BE115093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E4FD-6FFD-49AA-9D6E-E3135E1DB8E4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2651C2-5882-6F18-CCE9-7199FC25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1537B-2EB2-8D18-02CA-561915CF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B67E-D88F-421F-981A-B2AB73718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1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DF5CA-ED75-0B3D-E9B9-E4495752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265B5-0656-A88C-840C-74AA2C025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7FD87B-78B6-6163-EDE0-94431EE61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421E54-FCBB-6FAC-6A19-D2322880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E4FD-6FFD-49AA-9D6E-E3135E1DB8E4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CA329F-91A3-FFCC-24BD-AA45FF91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B5A074-9C2C-D437-2762-0EC1EB7E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B67E-D88F-421F-981A-B2AB73718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19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018FF-BE89-D880-FDD1-25A36D37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271B06-C8EB-E20A-0AB0-489486527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A3AF3F-4E39-35F3-CD41-37A34602D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D89A8C-2FC2-11C4-584D-43609471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E4FD-6FFD-49AA-9D6E-E3135E1DB8E4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E91F3F-25DF-9024-BE85-6A11CCF5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891F69-077F-F08A-E938-811DBAA3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B67E-D88F-421F-981A-B2AB73718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5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28113B-6613-032E-EA67-8ACC019A0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9B7BE5-F8A1-479B-F03A-218F49583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3CB9D-3A67-3AEE-9A7E-F37C7ED7E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FE4FD-6FFD-49AA-9D6E-E3135E1DB8E4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B8C664-ED5D-EBED-B33F-742F48400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28466-C27E-AA87-9253-B493AD47D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B67E-D88F-421F-981A-B2AB737186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54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B9901DE-99C2-E204-639D-6F9EDDBB7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87177"/>
              </p:ext>
            </p:extLst>
          </p:nvPr>
        </p:nvGraphicFramePr>
        <p:xfrm>
          <a:off x="-11125149" y="-1130710"/>
          <a:ext cx="10087144" cy="630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4056">
                  <a:extLst>
                    <a:ext uri="{9D8B030D-6E8A-4147-A177-3AD203B41FA5}">
                      <a16:colId xmlns:a16="http://schemas.microsoft.com/office/drawing/2014/main" val="3328437243"/>
                    </a:ext>
                  </a:extLst>
                </a:gridCol>
                <a:gridCol w="3830707">
                  <a:extLst>
                    <a:ext uri="{9D8B030D-6E8A-4147-A177-3AD203B41FA5}">
                      <a16:colId xmlns:a16="http://schemas.microsoft.com/office/drawing/2014/main" val="381677737"/>
                    </a:ext>
                  </a:extLst>
                </a:gridCol>
                <a:gridCol w="3362381">
                  <a:extLst>
                    <a:ext uri="{9D8B030D-6E8A-4147-A177-3AD203B41FA5}">
                      <a16:colId xmlns:a16="http://schemas.microsoft.com/office/drawing/2014/main" val="2196963052"/>
                    </a:ext>
                  </a:extLst>
                </a:gridCol>
              </a:tblGrid>
              <a:tr h="62169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LOUNASBUFFET</a:t>
                      </a:r>
                      <a:endParaRPr lang="zh-CN" altLang="en-US" sz="40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39351"/>
                  </a:ext>
                </a:extLst>
              </a:tr>
              <a:tr h="621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MA - PE</a:t>
                      </a:r>
                      <a:endParaRPr lang="zh-CN" altLang="en-US" sz="40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10:30 – 16:00</a:t>
                      </a:r>
                      <a:endParaRPr lang="zh-CN" altLang="en-US" sz="40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14.5</a:t>
                      </a:r>
                      <a:r>
                        <a:rPr lang="zh-CN" altLang="en-US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479592"/>
                  </a:ext>
                </a:extLst>
              </a:tr>
              <a:tr h="621695">
                <a:tc>
                  <a:txBody>
                    <a:bodyPr/>
                    <a:lstStyle/>
                    <a:p>
                      <a:pPr algn="ctr"/>
                      <a:endParaRPr lang="zh-CN" altLang="en-US" sz="40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119737"/>
                  </a:ext>
                </a:extLst>
              </a:tr>
              <a:tr h="62169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ILTABUFFET</a:t>
                      </a:r>
                      <a:endParaRPr lang="zh-CN" altLang="en-US" sz="40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211609"/>
                  </a:ext>
                </a:extLst>
              </a:tr>
              <a:tr h="621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MA - PE</a:t>
                      </a:r>
                      <a:endParaRPr lang="zh-CN" altLang="en-US" sz="40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16:00 – 21:00</a:t>
                      </a:r>
                      <a:endParaRPr lang="zh-CN" altLang="en-US" sz="40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15.5</a:t>
                      </a:r>
                      <a:r>
                        <a:rPr lang="zh-CN" altLang="en-US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9542741"/>
                  </a:ext>
                </a:extLst>
              </a:tr>
              <a:tr h="621695">
                <a:tc>
                  <a:txBody>
                    <a:bodyPr/>
                    <a:lstStyle/>
                    <a:p>
                      <a:pPr algn="ctr"/>
                      <a:endParaRPr lang="zh-CN" altLang="en-US" sz="40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40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98301"/>
                  </a:ext>
                </a:extLst>
              </a:tr>
              <a:tr h="621695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VIIKONLOPPU</a:t>
                      </a:r>
                      <a:endParaRPr lang="zh-CN" altLang="en-US" sz="40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26027"/>
                  </a:ext>
                </a:extLst>
              </a:tr>
              <a:tr h="621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LA</a:t>
                      </a:r>
                      <a:endParaRPr lang="zh-CN" altLang="en-US" sz="40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11:00 – 21:00</a:t>
                      </a:r>
                      <a:endParaRPr lang="zh-CN" altLang="en-US" sz="40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17.5</a:t>
                      </a:r>
                      <a:r>
                        <a:rPr lang="zh-CN" altLang="en-US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928918"/>
                  </a:ext>
                </a:extLst>
              </a:tr>
              <a:tr h="6216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SU</a:t>
                      </a:r>
                      <a:endParaRPr lang="zh-CN" altLang="en-US" sz="40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12:00 – 20:00</a:t>
                      </a:r>
                      <a:endParaRPr lang="zh-CN" altLang="en-US" sz="40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17.5</a:t>
                      </a:r>
                      <a:r>
                        <a:rPr lang="zh-CN" altLang="en-US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38736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8E5F246-CD19-2F29-C22D-3655CD3FE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4762"/>
              </p:ext>
            </p:extLst>
          </p:nvPr>
        </p:nvGraphicFramePr>
        <p:xfrm>
          <a:off x="-7855037" y="7342921"/>
          <a:ext cx="6817032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27793">
                  <a:extLst>
                    <a:ext uri="{9D8B030D-6E8A-4147-A177-3AD203B41FA5}">
                      <a16:colId xmlns:a16="http://schemas.microsoft.com/office/drawing/2014/main" val="3997965743"/>
                    </a:ext>
                  </a:extLst>
                </a:gridCol>
                <a:gridCol w="2389239">
                  <a:extLst>
                    <a:ext uri="{9D8B030D-6E8A-4147-A177-3AD203B41FA5}">
                      <a16:colId xmlns:a16="http://schemas.microsoft.com/office/drawing/2014/main" val="16064417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1" kern="12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LAPSILLE</a:t>
                      </a:r>
                      <a:endParaRPr lang="zh-CN" altLang="en-US" sz="4000" b="1" kern="120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4000" b="1" kern="120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95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1" kern="12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1-3 </a:t>
                      </a:r>
                      <a:r>
                        <a:rPr lang="en-US" altLang="zh-CN" sz="4000" b="1" kern="12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vuotias</a:t>
                      </a:r>
                      <a:endParaRPr lang="zh-CN" altLang="en-US" sz="4000" b="1" kern="120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1" kern="12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3€</a:t>
                      </a:r>
                      <a:endParaRPr lang="zh-CN" altLang="en-US" sz="4000" b="1" kern="120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933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1" kern="12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4-5 </a:t>
                      </a:r>
                      <a:r>
                        <a:rPr lang="en-US" altLang="zh-CN" sz="4000" b="1" kern="12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vuotias</a:t>
                      </a:r>
                      <a:endParaRPr lang="zh-CN" altLang="en-US" sz="4000" b="1" kern="120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1" kern="12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6€</a:t>
                      </a:r>
                      <a:endParaRPr lang="zh-CN" altLang="en-US" sz="4000" b="1" kern="120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1515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b="1" kern="12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6-8 </a:t>
                      </a:r>
                      <a:r>
                        <a:rPr lang="en-US" altLang="zh-CN" sz="4000" b="1" kern="12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vuotias</a:t>
                      </a:r>
                      <a:endParaRPr lang="zh-CN" altLang="en-US" sz="4000" b="1" kern="120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000" b="1" kern="12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9€</a:t>
                      </a:r>
                      <a:endParaRPr lang="zh-CN" altLang="en-US" sz="4000" b="1" kern="120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798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1" kern="12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9-11 </a:t>
                      </a:r>
                      <a:r>
                        <a:rPr lang="en-US" altLang="zh-CN" sz="4000" b="1" kern="12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vuotias</a:t>
                      </a:r>
                      <a:endParaRPr lang="zh-CN" altLang="en-US" sz="4000" b="1" kern="120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4000" b="1" kern="12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12€</a:t>
                      </a:r>
                      <a:endParaRPr lang="zh-CN" altLang="en-US" sz="4000" b="1" kern="120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7150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61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7141E20-0A50-DF09-3311-65DB24C45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645095"/>
              </p:ext>
            </p:extLst>
          </p:nvPr>
        </p:nvGraphicFramePr>
        <p:xfrm>
          <a:off x="-16476085" y="-6662474"/>
          <a:ext cx="12825951" cy="87392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9834">
                  <a:extLst>
                    <a:ext uri="{9D8B030D-6E8A-4147-A177-3AD203B41FA5}">
                      <a16:colId xmlns:a16="http://schemas.microsoft.com/office/drawing/2014/main" val="3328437243"/>
                    </a:ext>
                  </a:extLst>
                </a:gridCol>
                <a:gridCol w="9146117">
                  <a:extLst>
                    <a:ext uri="{9D8B030D-6E8A-4147-A177-3AD203B41FA5}">
                      <a16:colId xmlns:a16="http://schemas.microsoft.com/office/drawing/2014/main" val="381677737"/>
                    </a:ext>
                  </a:extLst>
                </a:gridCol>
              </a:tblGrid>
              <a:tr h="89577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HOTPOT </a:t>
                      </a:r>
                      <a:r>
                        <a:rPr lang="en-US" altLang="zh-CN" sz="3600" b="0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(</a:t>
                      </a:r>
                      <a:r>
                        <a:rPr lang="pt-BR" altLang="zh-CN" sz="3600" b="0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ONLY RESERVATION</a:t>
                      </a:r>
                      <a:r>
                        <a:rPr lang="en-US" altLang="zh-CN" sz="3600" b="0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)</a:t>
                      </a:r>
                      <a:endParaRPr lang="zh-CN" altLang="en-US" sz="3600" b="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39351"/>
                  </a:ext>
                </a:extLst>
              </a:tr>
              <a:tr h="89577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28.8</a:t>
                      </a:r>
                      <a:r>
                        <a:rPr lang="zh-CN" altLang="en-US" sz="36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€ </a:t>
                      </a:r>
                      <a:r>
                        <a:rPr lang="en-US" altLang="zh-CN" sz="36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/ person</a:t>
                      </a:r>
                      <a:endParaRPr lang="zh-CN" altLang="en-US" sz="36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10:30 – 16:00</a:t>
                      </a:r>
                      <a:endParaRPr lang="zh-CN" altLang="en-US" sz="40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479592"/>
                  </a:ext>
                </a:extLst>
              </a:tr>
              <a:tr h="89577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MA – LA 15:00 – 21:00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       SU     15:00 – 20:00</a:t>
                      </a:r>
                      <a:endParaRPr lang="zh-CN" altLang="en-US" sz="36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372796"/>
                  </a:ext>
                </a:extLst>
              </a:tr>
              <a:tr h="58504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6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427312"/>
                  </a:ext>
                </a:extLst>
              </a:tr>
              <a:tr h="89577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SOUP FLAVORS</a:t>
                      </a:r>
                      <a:endParaRPr lang="zh-CN" altLang="en-US" sz="3600" b="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0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1. Spicy </a:t>
                      </a:r>
                      <a:r>
                        <a:rPr lang="en-US" altLang="zh-CN" sz="3600" b="0" dirty="0" err="1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SiChuan</a:t>
                      </a:r>
                      <a:r>
                        <a:rPr lang="en-US" altLang="zh-CN" sz="3600" b="0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 chili soup (spicy flavor)</a:t>
                      </a:r>
                      <a:endParaRPr lang="zh-CN" altLang="en-US" sz="3600" b="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6119737"/>
                  </a:ext>
                </a:extLst>
              </a:tr>
              <a:tr h="895773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MA - PE</a:t>
                      </a:r>
                      <a:endParaRPr lang="zh-CN" altLang="en-US" sz="40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0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2. Mushroom soup (mushroom flavor)</a:t>
                      </a:r>
                      <a:endParaRPr lang="zh-CN" altLang="en-US" sz="3600" b="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9542741"/>
                  </a:ext>
                </a:extLst>
              </a:tr>
              <a:tr h="895773">
                <a:tc vMerge="1">
                  <a:txBody>
                    <a:bodyPr/>
                    <a:lstStyle/>
                    <a:p>
                      <a:pPr algn="ctr"/>
                      <a:endParaRPr lang="zh-CN" altLang="en-US" sz="40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0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3. Thai Tom Yum soup (sour flavor)</a:t>
                      </a:r>
                      <a:endParaRPr lang="zh-CN" altLang="en-US" sz="3600" b="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9998301"/>
                  </a:ext>
                </a:extLst>
              </a:tr>
              <a:tr h="419948">
                <a:tc>
                  <a:txBody>
                    <a:bodyPr/>
                    <a:lstStyle/>
                    <a:p>
                      <a:pPr algn="ctr"/>
                      <a:endParaRPr lang="zh-CN" altLang="en-US" sz="3600" b="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3600" b="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5607268"/>
                  </a:ext>
                </a:extLst>
              </a:tr>
              <a:tr h="89577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DIPPI</a:t>
                      </a:r>
                      <a:endParaRPr lang="zh-CN" altLang="en-US" sz="3600" b="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0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1. Classic spicy dipping</a:t>
                      </a:r>
                      <a:endParaRPr lang="zh-CN" altLang="en-US" sz="3600" b="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4928918"/>
                  </a:ext>
                </a:extLst>
              </a:tr>
              <a:tr h="895773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sz="40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SU</a:t>
                      </a:r>
                      <a:endParaRPr lang="zh-CN" altLang="en-US" sz="40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b="0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2. Sweet and sour dipping</a:t>
                      </a:r>
                      <a:endParaRPr lang="zh-CN" altLang="en-US" sz="3600" b="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938736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B2B6397-FA6C-B9FC-4362-4834A6960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51158"/>
              </p:ext>
            </p:extLst>
          </p:nvPr>
        </p:nvGraphicFramePr>
        <p:xfrm>
          <a:off x="-12637963" y="4507471"/>
          <a:ext cx="10820400" cy="8433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56422">
                  <a:extLst>
                    <a:ext uri="{9D8B030D-6E8A-4147-A177-3AD203B41FA5}">
                      <a16:colId xmlns:a16="http://schemas.microsoft.com/office/drawing/2014/main" val="1653133909"/>
                    </a:ext>
                  </a:extLst>
                </a:gridCol>
                <a:gridCol w="5263978">
                  <a:extLst>
                    <a:ext uri="{9D8B030D-6E8A-4147-A177-3AD203B41FA5}">
                      <a16:colId xmlns:a16="http://schemas.microsoft.com/office/drawing/2014/main" val="1988635682"/>
                    </a:ext>
                  </a:extLst>
                </a:gridCol>
              </a:tblGrid>
              <a:tr h="10541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3600" b="0" kern="12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ORIGINAL KIMCHI</a:t>
                      </a:r>
                      <a:endParaRPr lang="en-US" altLang="zh-CN" sz="3600" b="0" kern="120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3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SILKEN TOFU</a:t>
                      </a:r>
                      <a:endParaRPr lang="zh-CN" altLang="en-US" sz="36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396543"/>
                  </a:ext>
                </a:extLst>
              </a:tr>
              <a:tr h="10541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3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UDON NOODLES</a:t>
                      </a:r>
                      <a:endParaRPr lang="zh-CN" altLang="en-US" sz="36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3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SQUID</a:t>
                      </a:r>
                      <a:endParaRPr lang="zh-CN" altLang="en-US" sz="36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17397"/>
                  </a:ext>
                </a:extLst>
              </a:tr>
              <a:tr h="10541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ENOKI MUSHROOM</a:t>
                      </a:r>
                      <a:endParaRPr lang="zh-CN" altLang="en-US" sz="36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3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SLICED BEEF</a:t>
                      </a:r>
                      <a:endParaRPr lang="zh-CN" altLang="en-US" sz="36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84306"/>
                  </a:ext>
                </a:extLst>
              </a:tr>
              <a:tr h="10541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3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BEECH MUSHROOM</a:t>
                      </a:r>
                      <a:endParaRPr lang="zh-CN" altLang="en-US" sz="36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3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SLICED LAMP</a:t>
                      </a:r>
                      <a:endParaRPr lang="zh-CN" altLang="en-US" sz="36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54146"/>
                  </a:ext>
                </a:extLst>
              </a:tr>
              <a:tr h="10541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3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BROCCOLI</a:t>
                      </a:r>
                      <a:endParaRPr lang="zh-CN" altLang="en-US" sz="36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3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KING PRAWN</a:t>
                      </a:r>
                      <a:endParaRPr lang="zh-CN" altLang="en-US" sz="36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402629"/>
                  </a:ext>
                </a:extLst>
              </a:tr>
              <a:tr h="10541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3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SWEET POTATO</a:t>
                      </a:r>
                      <a:endParaRPr lang="zh-CN" altLang="en-US" sz="36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3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CHIKEN FILLET</a:t>
                      </a:r>
                      <a:endParaRPr lang="zh-CN" altLang="en-US" sz="36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792506"/>
                  </a:ext>
                </a:extLst>
              </a:tr>
              <a:tr h="10541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3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CHINESE CABBAGE</a:t>
                      </a:r>
                      <a:endParaRPr lang="zh-CN" altLang="en-US" sz="36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3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CUTTLE FISH</a:t>
                      </a:r>
                      <a:endParaRPr lang="zh-CN" altLang="en-US" sz="36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56313"/>
                  </a:ext>
                </a:extLst>
              </a:tr>
              <a:tr h="105417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3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PAK CHOI</a:t>
                      </a:r>
                      <a:endParaRPr lang="zh-CN" altLang="en-US" sz="36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3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DESSERT</a:t>
                      </a:r>
                      <a:endParaRPr lang="zh-CN" altLang="en-US" sz="36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159724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E0DB9E1-A61E-A1C5-7661-0EC9798EA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43645"/>
              </p:ext>
            </p:extLst>
          </p:nvPr>
        </p:nvGraphicFramePr>
        <p:xfrm>
          <a:off x="3311105" y="-7453972"/>
          <a:ext cx="7897669" cy="462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7669">
                  <a:extLst>
                    <a:ext uri="{9D8B030D-6E8A-4147-A177-3AD203B41FA5}">
                      <a16:colId xmlns:a16="http://schemas.microsoft.com/office/drawing/2014/main" val="3328437243"/>
                    </a:ext>
                  </a:extLst>
                </a:gridCol>
              </a:tblGrid>
              <a:tr h="13893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36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HOTPOT </a:t>
                      </a:r>
                      <a:r>
                        <a:rPr lang="en-US" altLang="zh-CN" sz="3600" b="0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(</a:t>
                      </a:r>
                      <a:r>
                        <a:rPr lang="pt-BR" altLang="zh-CN" sz="3600" b="0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ONLY RESERVATION</a:t>
                      </a:r>
                      <a:r>
                        <a:rPr lang="en-US" altLang="zh-CN" sz="3600" b="0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)</a:t>
                      </a:r>
                      <a:endParaRPr lang="zh-CN" altLang="en-US" sz="3600" b="0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3339351"/>
                  </a:ext>
                </a:extLst>
              </a:tr>
              <a:tr h="13893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36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28.8</a:t>
                      </a:r>
                      <a:r>
                        <a:rPr lang="zh-CN" altLang="en-US" sz="36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€ </a:t>
                      </a:r>
                      <a:r>
                        <a:rPr lang="en-US" altLang="zh-CN" sz="36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/ person</a:t>
                      </a:r>
                      <a:endParaRPr lang="zh-CN" altLang="en-US" sz="36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479592"/>
                  </a:ext>
                </a:extLst>
              </a:tr>
              <a:tr h="18436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36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MA – LA 15:00 – 21:00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dirty="0">
                          <a:solidFill>
                            <a:schemeClr val="bg1"/>
                          </a:solidFill>
                          <a:latin typeface="Montserrat" pitchFamily="2" charset="0"/>
                          <a:ea typeface="+mn-ea"/>
                          <a:cs typeface="Mongolian Baiti" panose="03000500000000000000" pitchFamily="66" charset="0"/>
                        </a:rPr>
                        <a:t>      SU     15:00 – 20:00</a:t>
                      </a:r>
                      <a:endParaRPr lang="zh-CN" altLang="en-US" sz="3600" b="1" dirty="0">
                        <a:solidFill>
                          <a:schemeClr val="bg1"/>
                        </a:solidFill>
                        <a:latin typeface="Montserrat" pitchFamily="2" charset="0"/>
                        <a:ea typeface="+mn-ea"/>
                        <a:cs typeface="Mongolian Baiti" panose="03000500000000000000" pitchFamily="66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5372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01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159</Words>
  <Application>Microsoft Office PowerPoint</Application>
  <PresentationFormat>宽屏</PresentationFormat>
  <Paragraphs>55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Montserrat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Xu, Dianlei</dc:creator>
  <cp:lastModifiedBy>Xu, Dianlei</cp:lastModifiedBy>
  <cp:revision>8</cp:revision>
  <dcterms:created xsi:type="dcterms:W3CDTF">2023-12-27T10:34:12Z</dcterms:created>
  <dcterms:modified xsi:type="dcterms:W3CDTF">2025-04-13T20:04:16Z</dcterms:modified>
</cp:coreProperties>
</file>