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9" r:id="rId4"/>
    <p:sldId id="284" r:id="rId5"/>
    <p:sldId id="259" r:id="rId6"/>
    <p:sldId id="288" r:id="rId7"/>
    <p:sldId id="276" r:id="rId8"/>
    <p:sldId id="273" r:id="rId9"/>
    <p:sldId id="257" r:id="rId10"/>
    <p:sldId id="274" r:id="rId11"/>
    <p:sldId id="275" r:id="rId12"/>
    <p:sldId id="282" r:id="rId13"/>
    <p:sldId id="283" r:id="rId14"/>
    <p:sldId id="285" r:id="rId15"/>
    <p:sldId id="286" r:id="rId16"/>
    <p:sldId id="287" r:id="rId17"/>
    <p:sldId id="278" r:id="rId18"/>
    <p:sldId id="277" r:id="rId19"/>
    <p:sldId id="281" r:id="rId20"/>
    <p:sldId id="280" r:id="rId21"/>
    <p:sldId id="271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文韬" initials="joy" lastIdx="5" clrIdx="0">
    <p:extLst>
      <p:ext uri="{19B8F6BF-5375-455C-9EA6-DF929625EA0E}">
        <p15:presenceInfo xmlns:p15="http://schemas.microsoft.com/office/powerpoint/2012/main" userId="侯文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0:38:10.325" idx="1">
    <p:pos x="5380" y="1793"/>
    <p:text>做过考证</p:text>
    <p:extLst>
      <p:ext uri="{C676402C-5697-4E1C-873F-D02D1690AC5C}">
        <p15:threadingInfo xmlns:p15="http://schemas.microsoft.com/office/powerpoint/2012/main" timeZoneBias="-480"/>
      </p:ext>
    </p:extLst>
  </p:cm>
  <p:cm authorId="1" dt="2018-09-13T10:38:39.755" idx="2">
    <p:pos x="6532" y="1250"/>
    <p:text>解调等计算需要好的CPU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1:20:51.245" idx="5">
    <p:pos x="2120" y="1250"/>
    <p:text>和我们常用的射频模块不一样的地方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1:09:43.705" idx="3">
    <p:pos x="3110" y="2097"/>
    <p:text>提示：arp icmp</p:text>
    <p:extLst>
      <p:ext uri="{C676402C-5697-4E1C-873F-D02D1690AC5C}">
        <p15:threadingInfo xmlns:p15="http://schemas.microsoft.com/office/powerpoint/2012/main" timeZoneBias="-480"/>
      </p:ext>
    </p:extLst>
  </p:cm>
  <p:cm authorId="1" dt="2018-09-13T11:10:04.121" idx="4">
    <p:pos x="2120" y="1498"/>
    <p:text>提示：收到重复包，详细见包中分析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B809B6-A3A9-40A4-9A0A-11A83E6FE1C4}" type="datetimeFigureOut">
              <a:rPr lang="zh-CN" altLang="en-US" smtClean="0"/>
              <a:t>2018-09-13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高速自组网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硬件开发部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0" y="1936749"/>
            <a:ext cx="6867320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27" y="2177288"/>
            <a:ext cx="600414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GNURadio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开源工程，免费</a:t>
            </a:r>
            <a:r>
              <a:rPr lang="zh-CN" altLang="en-US" dirty="0"/>
              <a:t>的软件开发工具套件。它提供信号运行和处理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构成，粘合剂为</a:t>
            </a:r>
            <a:r>
              <a:rPr lang="en-US" altLang="zh-CN" dirty="0" smtClean="0"/>
              <a:t>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5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中用户态的虚拟网卡</a:t>
            </a:r>
            <a:endParaRPr lang="en-US" altLang="zh-CN" dirty="0" smtClean="0"/>
          </a:p>
          <a:p>
            <a:r>
              <a:rPr lang="zh-CN" altLang="en-US" dirty="0"/>
              <a:t>可用</a:t>
            </a:r>
            <a:r>
              <a:rPr lang="zh-CN" altLang="en-US" dirty="0" smtClean="0"/>
              <a:t>于构建自组网</a:t>
            </a: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虚拟机的桥接和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78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r>
              <a:rPr lang="zh-CN" altLang="en-US" dirty="0" smtClean="0"/>
              <a:t>构建自组网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发送收到的均为以太网帧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89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OFDM</a:t>
            </a:r>
            <a:r>
              <a:rPr lang="zh-CN" altLang="en-US" dirty="0" smtClean="0"/>
              <a:t>涉及到的相关参数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number of FFT </a:t>
            </a:r>
            <a:r>
              <a:rPr lang="en-US" altLang="zh-CN" dirty="0" smtClean="0"/>
              <a:t>bins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FFT</a:t>
            </a:r>
            <a:r>
              <a:rPr lang="zh-CN" altLang="en-US" dirty="0"/>
              <a:t>（快速傅里叶变换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number of bits in the cyclic </a:t>
            </a:r>
            <a:r>
              <a:rPr lang="en-US" altLang="zh-CN" dirty="0" smtClean="0"/>
              <a:t>prefix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number of occupied FFT </a:t>
            </a:r>
            <a:r>
              <a:rPr lang="en-US" altLang="zh-CN" dirty="0" smtClean="0"/>
              <a:t>bins</a:t>
            </a:r>
          </a:p>
          <a:p>
            <a:r>
              <a:rPr lang="en-US" altLang="zh-CN" dirty="0"/>
              <a:t>SNR </a:t>
            </a:r>
            <a:r>
              <a:rPr lang="en-US" altLang="zh-CN" dirty="0" smtClean="0"/>
              <a:t>estimate</a:t>
            </a:r>
          </a:p>
          <a:p>
            <a:r>
              <a:rPr lang="en-US" altLang="zh-CN" dirty="0" smtClean="0"/>
              <a:t>Carrier </a:t>
            </a:r>
            <a:r>
              <a:rPr lang="en-US" altLang="zh-CN" dirty="0"/>
              <a:t>detect threshold (dB</a:t>
            </a:r>
            <a:r>
              <a:rPr lang="en-US" altLang="zh-CN" dirty="0" smtClean="0"/>
              <a:t>)</a:t>
            </a:r>
            <a:r>
              <a:rPr lang="zh-CN" altLang="en-US" dirty="0"/>
              <a:t>（载波检测门限）</a:t>
            </a:r>
            <a:endParaRPr lang="en-US" altLang="zh-CN" dirty="0" smtClean="0"/>
          </a:p>
          <a:p>
            <a:r>
              <a:rPr lang="en-US" altLang="zh-CN" dirty="0" smtClean="0"/>
              <a:t>Transmitter </a:t>
            </a:r>
            <a:r>
              <a:rPr lang="en-US" altLang="zh-CN" dirty="0"/>
              <a:t>digital </a:t>
            </a:r>
            <a:r>
              <a:rPr lang="en-US" altLang="zh-CN" dirty="0" smtClean="0"/>
              <a:t>amplitude</a:t>
            </a:r>
          </a:p>
          <a:p>
            <a:r>
              <a:rPr lang="zh-CN" altLang="en-US" dirty="0" smtClean="0"/>
              <a:t>采样率</a:t>
            </a:r>
            <a:endParaRPr lang="en-US" altLang="zh-CN" dirty="0" smtClean="0"/>
          </a:p>
          <a:p>
            <a:r>
              <a:rPr lang="zh-CN" altLang="en-US" dirty="0"/>
              <a:t>其它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6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怎样达到软件参数最优</a:t>
            </a:r>
            <a:endParaRPr lang="en-US" altLang="zh-CN" dirty="0" smtClean="0"/>
          </a:p>
          <a:p>
            <a:r>
              <a:rPr lang="zh-CN" altLang="en-US" dirty="0" smtClean="0"/>
              <a:t>怎样达到硬件参数最优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0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多台设备连接多台电脑进行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8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实验结果（一）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28" y="1847088"/>
            <a:ext cx="8857143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抓包文件见附件</a:t>
            </a:r>
            <a:r>
              <a:rPr lang="en-US" altLang="zh-CN" dirty="0"/>
              <a:t>`</a:t>
            </a:r>
            <a:r>
              <a:rPr lang="en-US" altLang="zh-CN" dirty="0" err="1"/>
              <a:t>caption.cap</a:t>
            </a:r>
            <a:r>
              <a:rPr lang="en-US" altLang="zh-CN" dirty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4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分阶段</a:t>
            </a:r>
            <a:endParaRPr lang="en-US" altLang="zh-CN" dirty="0" smtClean="0"/>
          </a:p>
          <a:p>
            <a:r>
              <a:rPr lang="zh-CN" altLang="en-US" dirty="0" smtClean="0"/>
              <a:t>硬件构成</a:t>
            </a:r>
            <a:endParaRPr lang="en-US" altLang="zh-CN" dirty="0" smtClean="0"/>
          </a:p>
          <a:p>
            <a:r>
              <a:rPr lang="zh-CN" altLang="en-US" dirty="0" smtClean="0"/>
              <a:t>软件框架（</a:t>
            </a:r>
            <a:r>
              <a:rPr lang="en-US" altLang="zh-CN" dirty="0" err="1" smtClean="0"/>
              <a:t>bpsk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qpsk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，以及虚拟网卡</a:t>
            </a:r>
            <a:r>
              <a:rPr lang="en-US" altLang="zh-CN" dirty="0" smtClean="0"/>
              <a:t>Tap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测试通信延迟</a:t>
            </a:r>
            <a:endParaRPr lang="en-US" altLang="zh-CN" dirty="0" smtClean="0"/>
          </a:p>
          <a:p>
            <a:r>
              <a:rPr lang="zh-CN" altLang="en-US" dirty="0" smtClean="0"/>
              <a:t>目前存在的问题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715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距离远近和丢包</a:t>
            </a:r>
            <a:endParaRPr lang="en-US" altLang="zh-CN" dirty="0" smtClean="0"/>
          </a:p>
          <a:p>
            <a:r>
              <a:rPr lang="zh-CN" altLang="en-US" dirty="0" smtClean="0"/>
              <a:t>出现大量重复包</a:t>
            </a:r>
            <a:endParaRPr lang="en-US" altLang="zh-CN" dirty="0" smtClean="0"/>
          </a:p>
          <a:p>
            <a:r>
              <a:rPr lang="zh-CN" altLang="en-US" dirty="0" smtClean="0"/>
              <a:t>延迟高</a:t>
            </a:r>
            <a:endParaRPr lang="en-US" altLang="zh-CN" dirty="0" smtClean="0"/>
          </a:p>
          <a:p>
            <a:r>
              <a:rPr lang="zh-CN" altLang="en-US" dirty="0" smtClean="0"/>
              <a:t>刚开始延迟高于稳定后延迟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49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您</a:t>
            </a:r>
            <a:r>
              <a:rPr lang="zh-CN" altLang="en-US" sz="3200" dirty="0"/>
              <a:t>大致能够理解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软件框架组成。</a:t>
            </a:r>
            <a:endParaRPr lang="en-US" altLang="zh-CN" sz="3200" dirty="0" smtClean="0"/>
          </a:p>
          <a:p>
            <a:r>
              <a:rPr lang="zh-CN" altLang="en-US" sz="3200" dirty="0" smtClean="0"/>
              <a:t>开发所需要的技能。</a:t>
            </a:r>
            <a:endParaRPr lang="en-US" altLang="zh-CN" sz="3200" dirty="0" smtClean="0"/>
          </a:p>
          <a:p>
            <a:r>
              <a:rPr lang="zh-CN" altLang="en-US" sz="3200" dirty="0" smtClean="0"/>
              <a:t>目前的缺陷。</a:t>
            </a:r>
            <a:endParaRPr lang="en-US" altLang="zh-CN" sz="3200" dirty="0" smtClean="0"/>
          </a:p>
          <a:p>
            <a:r>
              <a:rPr lang="zh-CN" altLang="en-US" sz="3200" dirty="0" smtClean="0"/>
              <a:t>将来需要进行的工作。</a:t>
            </a:r>
            <a:endParaRPr lang="en-US" altLang="zh-CN" sz="3200" dirty="0" smtClean="0"/>
          </a:p>
          <a:p>
            <a:r>
              <a:rPr lang="zh-CN" altLang="en-US" sz="3200" dirty="0" smtClean="0"/>
              <a:t>下一步的重点工作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你理解了吗？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211" y="228160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20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阶段实施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第一阶段 利用</a:t>
            </a:r>
            <a:r>
              <a:rPr lang="en-US" altLang="zh-CN" dirty="0" smtClean="0"/>
              <a:t>PC+</a:t>
            </a:r>
            <a:r>
              <a:rPr lang="zh-CN" altLang="en-US" dirty="0" smtClean="0"/>
              <a:t>射频设备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虚拟网卡组建自组网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阶段</a:t>
            </a:r>
            <a:r>
              <a:rPr lang="zh-CN" altLang="en-US" dirty="0" smtClean="0"/>
              <a:t> 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组建的自组网进行带宽距离等测试</a:t>
            </a:r>
            <a:endParaRPr lang="en-US" altLang="zh-CN" dirty="0" smtClean="0"/>
          </a:p>
          <a:p>
            <a:r>
              <a:rPr lang="zh-CN" altLang="en-US" dirty="0" smtClean="0"/>
              <a:t>第三阶段 利用</a:t>
            </a:r>
            <a:r>
              <a:rPr lang="en-US" altLang="zh-CN" dirty="0" err="1" smtClean="0"/>
              <a:t>buildroot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gnuradio,python,boost</a:t>
            </a:r>
            <a:r>
              <a:rPr lang="zh-CN" altLang="en-US" dirty="0" smtClean="0"/>
              <a:t>等相关代码库移植到开发板</a:t>
            </a:r>
            <a:endParaRPr lang="en-US" altLang="zh-CN" dirty="0" smtClean="0"/>
          </a:p>
          <a:p>
            <a:r>
              <a:rPr lang="zh-CN" altLang="en-US" dirty="0" smtClean="0"/>
              <a:t>第四阶段 对开发板上组建的自组网进行带宽距离等测试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阶段实施原因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上达不到最高性能，在开发板上绝无可能达到最佳性能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端便于开发调试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buildroot</a:t>
            </a:r>
            <a:r>
              <a:rPr lang="zh-CN" altLang="en-US" dirty="0" smtClean="0"/>
              <a:t>能将绝大部分功能交叉移植到开发板上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ADALM-PLUTO </a:t>
            </a:r>
            <a:r>
              <a:rPr lang="zh-CN" altLang="en-US" dirty="0" smtClean="0"/>
              <a:t>开发板</a:t>
            </a:r>
            <a:r>
              <a:rPr lang="en-US" altLang="zh-CN" dirty="0"/>
              <a:t>N</a:t>
            </a:r>
            <a:r>
              <a:rPr lang="zh-CN" altLang="en-US" dirty="0" smtClean="0"/>
              <a:t>块。</a:t>
            </a:r>
            <a:endParaRPr lang="en-US" altLang="zh-CN" dirty="0" smtClean="0"/>
          </a:p>
          <a:p>
            <a:r>
              <a:rPr lang="zh-CN" altLang="en-US" dirty="0" smtClean="0"/>
              <a:t>电脑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altLang="zh-CN" dirty="0" err="1" smtClean="0"/>
              <a:t>Usb</a:t>
            </a:r>
            <a:r>
              <a:rPr lang="zh-CN" altLang="en-US" dirty="0" smtClean="0"/>
              <a:t>线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216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ADALM-PLUTO </a:t>
            </a:r>
            <a:r>
              <a:rPr lang="zh-CN" altLang="en-US" dirty="0"/>
              <a:t>开发</a:t>
            </a:r>
            <a:r>
              <a:rPr lang="zh-CN" altLang="en-US" dirty="0" smtClean="0"/>
              <a:t>板功能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无调制解调功能</a:t>
            </a:r>
            <a:endParaRPr lang="en-US" altLang="zh-CN" dirty="0" smtClean="0"/>
          </a:p>
          <a:p>
            <a:r>
              <a:rPr lang="zh-CN" altLang="en-US" dirty="0" smtClean="0"/>
              <a:t>控制寄存器输出无线原始电平信号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5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单个设备软件框架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个设备软件框架</a:t>
            </a:r>
            <a:endParaRPr lang="en-US" altLang="zh-CN" dirty="0" smtClean="0"/>
          </a:p>
          <a:p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6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软件框架（单个设备）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44262" y="-1912112"/>
            <a:ext cx="3503476" cy="118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软件框架（多个设备）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82" y="1943100"/>
            <a:ext cx="886711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966</TotalTime>
  <Words>420</Words>
  <Application>Microsoft Office PowerPoint</Application>
  <PresentationFormat>宽屏</PresentationFormat>
  <Paragraphs>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隶书</vt:lpstr>
      <vt:lpstr>宋体</vt:lpstr>
      <vt:lpstr>Calibri</vt:lpstr>
      <vt:lpstr>Constantia</vt:lpstr>
      <vt:lpstr>Wingdings 2</vt:lpstr>
      <vt:lpstr>流畅</vt:lpstr>
      <vt:lpstr>高速自组网</vt:lpstr>
      <vt:lpstr>主要内容</vt:lpstr>
      <vt:lpstr>阶段实施</vt:lpstr>
      <vt:lpstr>阶段实施原因</vt:lpstr>
      <vt:lpstr>硬件构成</vt:lpstr>
      <vt:lpstr>ADALM-PLUTO 开发板功能</vt:lpstr>
      <vt:lpstr>软件框架</vt:lpstr>
      <vt:lpstr>软件框架（单个设备）</vt:lpstr>
      <vt:lpstr>软件框架（多个设备）</vt:lpstr>
      <vt:lpstr>TAP外部交互图</vt:lpstr>
      <vt:lpstr>GNURadio外部交互图</vt:lpstr>
      <vt:lpstr>GNURadio</vt:lpstr>
      <vt:lpstr>TAP</vt:lpstr>
      <vt:lpstr>TAP构建自组网</vt:lpstr>
      <vt:lpstr>OFDM涉及到的相关参数</vt:lpstr>
      <vt:lpstr>目得</vt:lpstr>
      <vt:lpstr>测试场景</vt:lpstr>
      <vt:lpstr>实验结果（一）</vt:lpstr>
      <vt:lpstr>实验结果（二）</vt:lpstr>
      <vt:lpstr>实验结果分析</vt:lpstr>
      <vt:lpstr>目标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内核代码管理和升级方式</dc:title>
  <dc:creator>Sean</dc:creator>
  <cp:lastModifiedBy>侯文韬</cp:lastModifiedBy>
  <cp:revision>284</cp:revision>
  <dcterms:created xsi:type="dcterms:W3CDTF">2016-07-28T07:29:01Z</dcterms:created>
  <dcterms:modified xsi:type="dcterms:W3CDTF">2018-09-13T07:33:43Z</dcterms:modified>
</cp:coreProperties>
</file>