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9" r:id="rId4"/>
    <p:sldId id="259" r:id="rId5"/>
    <p:sldId id="276" r:id="rId6"/>
    <p:sldId id="273" r:id="rId7"/>
    <p:sldId id="257" r:id="rId8"/>
    <p:sldId id="274" r:id="rId9"/>
    <p:sldId id="275" r:id="rId10"/>
    <p:sldId id="278" r:id="rId11"/>
    <p:sldId id="277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B809B6-A3A9-40A4-9A0A-11A83E6FE1C4}" type="datetimeFigureOut">
              <a:rPr lang="zh-CN" altLang="en-US" smtClean="0"/>
              <a:t>2018-09-12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40FBD8-81ED-4EA3-9EFA-C953176A96B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 smtClean="0"/>
              <a:t>高速自组网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硬件开发部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27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多台设备连接多台电脑进行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8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实验结果（一）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28" y="1847088"/>
            <a:ext cx="8857143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您</a:t>
            </a:r>
            <a:r>
              <a:rPr lang="zh-CN" altLang="en-US" sz="3200" dirty="0"/>
              <a:t>大致能够理解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软件框架组成。</a:t>
            </a:r>
            <a:endParaRPr lang="en-US" altLang="zh-CN" sz="3200" dirty="0" smtClean="0"/>
          </a:p>
          <a:p>
            <a:r>
              <a:rPr lang="zh-CN" altLang="en-US" sz="3200" dirty="0" smtClean="0"/>
              <a:t>开发所需要的技能。</a:t>
            </a:r>
            <a:endParaRPr lang="en-US" altLang="zh-CN" sz="3200" dirty="0" smtClean="0"/>
          </a:p>
          <a:p>
            <a:r>
              <a:rPr lang="zh-CN" altLang="en-US" sz="3200" dirty="0" smtClean="0"/>
              <a:t>目前的缺陷。</a:t>
            </a:r>
            <a:endParaRPr lang="en-US" altLang="zh-CN" sz="3200" dirty="0" smtClean="0"/>
          </a:p>
          <a:p>
            <a:r>
              <a:rPr lang="zh-CN" altLang="en-US" sz="3200" dirty="0" smtClean="0"/>
              <a:t>将来需要进行的工作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下一步的重点工作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你理解了吗？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211" y="228160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2200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分阶段</a:t>
            </a:r>
            <a:endParaRPr lang="en-US" altLang="zh-CN" dirty="0" smtClean="0"/>
          </a:p>
          <a:p>
            <a:r>
              <a:rPr lang="zh-CN" altLang="en-US" dirty="0" smtClean="0"/>
              <a:t>硬件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r>
              <a:rPr lang="zh-CN" altLang="en-US" dirty="0" smtClean="0"/>
              <a:t>软件框架（</a:t>
            </a:r>
            <a:r>
              <a:rPr lang="en-US" altLang="zh-CN" dirty="0" err="1" smtClean="0"/>
              <a:t>bpsk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qpsk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，以及虚拟网卡</a:t>
            </a:r>
            <a:r>
              <a:rPr lang="en-US" altLang="zh-CN" dirty="0" smtClean="0"/>
              <a:t>Tap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测试场景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测试通信延迟</a:t>
            </a:r>
            <a:endParaRPr lang="en-US" altLang="zh-CN" dirty="0" smtClean="0"/>
          </a:p>
          <a:p>
            <a:r>
              <a:rPr lang="zh-CN" altLang="en-US" dirty="0" smtClean="0"/>
              <a:t>目前存在的问题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71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阶段实施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第一阶段 利用</a:t>
            </a:r>
            <a:r>
              <a:rPr lang="en-US" altLang="zh-CN" dirty="0" smtClean="0"/>
              <a:t>PC+</a:t>
            </a:r>
            <a:r>
              <a:rPr lang="zh-CN" altLang="en-US" dirty="0" smtClean="0"/>
              <a:t>射频设备</a:t>
            </a:r>
            <a:r>
              <a:rPr lang="en-US" altLang="zh-CN" dirty="0" smtClean="0"/>
              <a:t>+</a:t>
            </a:r>
            <a:r>
              <a:rPr lang="zh-CN" altLang="en-US" dirty="0" smtClean="0"/>
              <a:t>虚拟网卡组建自组网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阶段</a:t>
            </a:r>
            <a:r>
              <a:rPr lang="zh-CN" altLang="en-US" dirty="0" smtClean="0"/>
              <a:t> 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组建的自组网进行带宽距离等测试</a:t>
            </a:r>
            <a:endParaRPr lang="en-US" altLang="zh-CN" dirty="0" smtClean="0"/>
          </a:p>
          <a:p>
            <a:r>
              <a:rPr lang="zh-CN" altLang="en-US" dirty="0" smtClean="0"/>
              <a:t>第三阶段 利用</a:t>
            </a:r>
            <a:r>
              <a:rPr lang="en-US" altLang="zh-CN" dirty="0" err="1" smtClean="0"/>
              <a:t>buildroot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gnuradio,python,boost</a:t>
            </a:r>
            <a:r>
              <a:rPr lang="zh-CN" altLang="en-US" dirty="0" smtClean="0"/>
              <a:t>等相关代码库移植到开发板</a:t>
            </a:r>
            <a:endParaRPr lang="en-US" altLang="zh-CN" dirty="0" smtClean="0"/>
          </a:p>
          <a:p>
            <a:r>
              <a:rPr lang="zh-CN" altLang="en-US" dirty="0" smtClean="0"/>
              <a:t>第四阶段 对开发板上组建的自组网进行带宽距离等测试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硬件构成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ADALM-PLUTO </a:t>
            </a:r>
            <a:r>
              <a:rPr lang="zh-CN" altLang="en-US" dirty="0" smtClean="0"/>
              <a:t>开发板</a:t>
            </a:r>
            <a:r>
              <a:rPr lang="en-US" altLang="zh-CN" dirty="0"/>
              <a:t>N</a:t>
            </a:r>
            <a:r>
              <a:rPr lang="zh-CN" altLang="en-US" dirty="0" smtClean="0"/>
              <a:t>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电脑</a:t>
            </a:r>
            <a:r>
              <a:rPr lang="en-US" altLang="zh-CN" dirty="0" smtClean="0"/>
              <a:t>N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r>
              <a:rPr lang="en-US" altLang="zh-CN" dirty="0" err="1" smtClean="0"/>
              <a:t>Usb</a:t>
            </a:r>
            <a:r>
              <a:rPr lang="zh-CN" altLang="en-US" dirty="0" smtClean="0"/>
              <a:t>线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216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单个设备软件框架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个设备软件框架</a:t>
            </a:r>
            <a:endParaRPr lang="en-US" altLang="zh-CN" dirty="0" smtClean="0"/>
          </a:p>
          <a:p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6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软件框架（单个设备）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44262" y="-1912112"/>
            <a:ext cx="3503476" cy="118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软件框架（多个设备）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82" y="1943100"/>
            <a:ext cx="886711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TAP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40" y="1936749"/>
            <a:ext cx="6867320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GNURadio</a:t>
            </a:r>
            <a:r>
              <a:rPr lang="zh-CN" altLang="en-US" dirty="0" smtClean="0"/>
              <a:t>外部交互图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27" y="2177288"/>
            <a:ext cx="600414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575</TotalTime>
  <Words>205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隶书</vt:lpstr>
      <vt:lpstr>宋体</vt:lpstr>
      <vt:lpstr>Calibri</vt:lpstr>
      <vt:lpstr>Constantia</vt:lpstr>
      <vt:lpstr>Wingdings 2</vt:lpstr>
      <vt:lpstr>流畅</vt:lpstr>
      <vt:lpstr>高速自组网</vt:lpstr>
      <vt:lpstr>主要内容</vt:lpstr>
      <vt:lpstr>阶段实施</vt:lpstr>
      <vt:lpstr>硬件构成</vt:lpstr>
      <vt:lpstr>软件框架</vt:lpstr>
      <vt:lpstr>软件框架（单个设备）</vt:lpstr>
      <vt:lpstr>软件框架（多个设备）</vt:lpstr>
      <vt:lpstr>TAP外部交互图</vt:lpstr>
      <vt:lpstr>GNURadio外部交互图</vt:lpstr>
      <vt:lpstr>测试场景</vt:lpstr>
      <vt:lpstr>实验结果（一）</vt:lpstr>
      <vt:lpstr>目标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内核代码管理和升级方式</dc:title>
  <dc:creator>Sean</dc:creator>
  <cp:lastModifiedBy>侯文韬</cp:lastModifiedBy>
  <cp:revision>240</cp:revision>
  <dcterms:created xsi:type="dcterms:W3CDTF">2016-07-28T07:29:01Z</dcterms:created>
  <dcterms:modified xsi:type="dcterms:W3CDTF">2018-09-12T09:46:03Z</dcterms:modified>
</cp:coreProperties>
</file>