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ABA1-C922-4567-B48A-8D2EA1968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BAD3E5-80A3-4581-B402-2EE2BEF3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F9056-1380-4E06-9D44-06F3A100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21953-FAAB-498F-BF29-C0D4EAA7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C8E99-2C21-41CC-A03C-46DDFB7F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0A69D-BAD7-44D9-A8E8-20E0C008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E6ED-43B4-482D-8A65-B0EFB8F3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E6C54-2115-465D-B908-33D48F7F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6D2C8-50A1-41BB-81AC-F73DDF8B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81CA8-D31E-47D0-A7B4-67654B8F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C307A2-4945-4770-9569-C9095301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832BB-FFC4-4C5A-BE94-8C2D53FA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9827D-A809-4322-BBDF-575F72EB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41A41-A193-4685-AEF2-338F7089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FAA5B-6802-470C-AC28-74BA16EB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C5D7-259A-4692-98C5-ECB441B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4A058-2AAC-4D8E-9DC3-69D8661C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51674-19FC-4390-A827-6B39FEA8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27757-0731-42F6-8BF5-B886A7D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3EF4C-2535-4A71-8EE6-FA011E3D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1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B417-9528-42EA-8A25-56B32E96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26E46-D4A0-41B0-8F16-BEEBB112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D4C7E-C94E-4C7F-B7B3-A80D7FF4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33E7E-1756-48DC-B29A-73BCC659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C4363-F223-463E-81A7-8E2B2EF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E58FD-67D9-4BD9-97F6-D963F854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18316-7929-4FB6-A93D-267E60C2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56182-AD50-4D30-9C59-C82924C83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499E4-3828-4493-B578-A7E2D6C7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67148-038D-4F4F-9295-6DD0272E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6746B-3010-4D08-9B82-C13004B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2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4316-1423-43F8-8B33-079DA9C0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08ED8-C4B3-4AEE-AD31-E775262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16DFD-D315-4663-BF09-1656BD52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CD7901-0E64-4662-B7B4-C11A8653A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DE140-983D-43B8-B8A2-D0BFCF72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EA7DD-D036-49BA-AEFE-563852B1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848DE-BD6E-4C02-BBDE-7E8DD11B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E4AE09-C055-4ED8-97EE-AB359B63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98BC-487B-403D-B0D5-9A0FD943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FF2CF-C081-4DF5-9443-5D5F5581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7E66F-23AE-407E-97E6-EB1DC4E5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3D1A04-9B0E-4323-8F9D-6079CA48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0C9715-D498-41AB-89F9-5F0F977B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DA9D1-FF8A-4725-BEAA-D06868A6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E937F-5861-4F96-8C31-9AF38FA3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6B74-9704-4430-AD41-9D11B8DA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748BC-2AB6-4486-9F67-54C9C9D6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AB666-517F-47A1-94FC-188301E82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E3DE-300F-4D3C-9CE0-28CC21D1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26EAF-9AD7-4B03-97F4-EFDC75F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03F5D-07E5-43BC-827C-F35DA1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9B29-319A-4AFD-8FAB-1A64975F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8D7F9-7369-4C66-A0C1-C0F5BC2DE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F84A2-8B12-4C0F-88D8-8285DDDF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5DE5-9074-48E3-8735-0FC2935B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C5759-9369-41A8-9D9B-10C1B0F2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59396-2E34-4335-A44C-524D3B92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1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086DC-EC12-4F00-A8C3-0B206169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2CD24-194C-4320-B4A6-286E1638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4B1E5-84B9-492B-BF0F-82E98A074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02E5-3B29-4520-BCCA-54C3695B4F1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18407-6682-467C-A8D3-CD69D9AE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93702-AFA6-4DD3-A50E-916CC214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D682-DB2D-4B5B-BAD3-0329A2687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8B648A-5453-426E-997B-081F37AE74EB}"/>
              </a:ext>
            </a:extLst>
          </p:cNvPr>
          <p:cNvGrpSpPr/>
          <p:nvPr/>
        </p:nvGrpSpPr>
        <p:grpSpPr>
          <a:xfrm>
            <a:off x="37709" y="829952"/>
            <a:ext cx="12116582" cy="5389899"/>
            <a:chOff x="131979" y="1122182"/>
            <a:chExt cx="12116582" cy="538989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8A01E1E-79D2-452A-90D8-A2C11B758DC3}"/>
                </a:ext>
              </a:extLst>
            </p:cNvPr>
            <p:cNvSpPr/>
            <p:nvPr/>
          </p:nvSpPr>
          <p:spPr>
            <a:xfrm>
              <a:off x="131979" y="4176859"/>
              <a:ext cx="2036190" cy="546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VQVAE Encoder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3E288D-F462-4C98-85C7-8645D52F1DFB}"/>
                </a:ext>
              </a:extLst>
            </p:cNvPr>
            <p:cNvSpPr/>
            <p:nvPr/>
          </p:nvSpPr>
          <p:spPr>
            <a:xfrm>
              <a:off x="131979" y="2584516"/>
              <a:ext cx="2036190" cy="546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VQVAE Encoder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7E554C-B373-4D0F-A54C-0A4102018F2A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1150074" y="4723614"/>
              <a:ext cx="0" cy="1007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CF248BE-BDA3-4342-9EA6-3B3DC638938F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1150074" y="3131271"/>
              <a:ext cx="0" cy="104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689A99-06EA-47FD-8696-AA0BD7C87EC4}"/>
                </a:ext>
              </a:extLst>
            </p:cNvPr>
            <p:cNvSpPr/>
            <p:nvPr/>
          </p:nvSpPr>
          <p:spPr>
            <a:xfrm>
              <a:off x="881410" y="5731497"/>
              <a:ext cx="537328" cy="527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F4DE295-7987-4880-9C74-6506AA6BFE4B}"/>
                </a:ext>
              </a:extLst>
            </p:cNvPr>
            <p:cNvSpPr txBox="1"/>
            <p:nvPr/>
          </p:nvSpPr>
          <p:spPr>
            <a:xfrm>
              <a:off x="1418738" y="5863472"/>
              <a:ext cx="15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(Mel, 80 * T)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8B0695-E613-4505-98A2-25D66F1AECF8}"/>
                </a:ext>
              </a:extLst>
            </p:cNvPr>
            <p:cNvSpPr txBox="1"/>
            <p:nvPr/>
          </p:nvSpPr>
          <p:spPr>
            <a:xfrm>
              <a:off x="3403081" y="4603192"/>
              <a:ext cx="126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(N * T * C)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7DD2C61-97B4-457D-90A6-B45356F7D2B8}"/>
                </a:ext>
              </a:extLst>
            </p:cNvPr>
            <p:cNvSpPr/>
            <p:nvPr/>
          </p:nvSpPr>
          <p:spPr>
            <a:xfrm>
              <a:off x="3403081" y="4319045"/>
              <a:ext cx="1225484" cy="26238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714F4B9-BFE0-4655-89B3-907D527041E8}"/>
                </a:ext>
              </a:extLst>
            </p:cNvPr>
            <p:cNvCxnSpPr>
              <a:stCxn id="5" idx="3"/>
              <a:endCxn id="16" idx="1"/>
            </p:cNvCxnSpPr>
            <p:nvPr/>
          </p:nvCxnSpPr>
          <p:spPr>
            <a:xfrm flipV="1">
              <a:off x="2168169" y="4450236"/>
              <a:ext cx="12349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807532-2A00-4B7D-85F7-F52917C0BFDF}"/>
                </a:ext>
              </a:extLst>
            </p:cNvPr>
            <p:cNvSpPr txBox="1"/>
            <p:nvPr/>
          </p:nvSpPr>
          <p:spPr>
            <a:xfrm>
              <a:off x="3395224" y="3028694"/>
              <a:ext cx="165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(N * T/2 * C)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42F887-3A44-4812-BFFD-7A8C3A08B605}"/>
                </a:ext>
              </a:extLst>
            </p:cNvPr>
            <p:cNvSpPr/>
            <p:nvPr/>
          </p:nvSpPr>
          <p:spPr>
            <a:xfrm>
              <a:off x="3395224" y="2727489"/>
              <a:ext cx="1225484" cy="26238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3374A67-0835-4234-92A0-0DC73E2FDD2A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160312" y="2858680"/>
              <a:ext cx="12349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46E267-0649-4A26-B845-3DD5B80A4E68}"/>
                </a:ext>
              </a:extLst>
            </p:cNvPr>
            <p:cNvSpPr/>
            <p:nvPr/>
          </p:nvSpPr>
          <p:spPr>
            <a:xfrm>
              <a:off x="5753496" y="3522874"/>
              <a:ext cx="675581" cy="2623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5630B1-C57D-404E-B447-811957B85684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4628565" y="3654065"/>
              <a:ext cx="1124931" cy="796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95B6E07-EAA0-4654-A2EE-BFA169B506A6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620708" y="2858680"/>
              <a:ext cx="1132788" cy="795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563392-2466-4BDB-914E-F85CE1BF5E9D}"/>
                </a:ext>
              </a:extLst>
            </p:cNvPr>
            <p:cNvSpPr txBox="1"/>
            <p:nvPr/>
          </p:nvSpPr>
          <p:spPr>
            <a:xfrm>
              <a:off x="5712646" y="3910104"/>
              <a:ext cx="146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(N * 3T/2 * C)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0F34E0F-C88E-4FE6-BFCF-3719143F772B}"/>
                </a:ext>
              </a:extLst>
            </p:cNvPr>
            <p:cNvSpPr/>
            <p:nvPr/>
          </p:nvSpPr>
          <p:spPr>
            <a:xfrm>
              <a:off x="6429077" y="3529130"/>
              <a:ext cx="1225484" cy="26238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80A44B2-0D4D-43A9-9DA3-29162816D466}"/>
                </a:ext>
              </a:extLst>
            </p:cNvPr>
            <p:cNvSpPr/>
            <p:nvPr/>
          </p:nvSpPr>
          <p:spPr>
            <a:xfrm>
              <a:off x="8213891" y="2180734"/>
              <a:ext cx="2036190" cy="546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MelGAN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EA4263-06AD-4097-97A7-2796CC65BC00}"/>
                </a:ext>
              </a:extLst>
            </p:cNvPr>
            <p:cNvSpPr/>
            <p:nvPr/>
          </p:nvSpPr>
          <p:spPr>
            <a:xfrm>
              <a:off x="8385156" y="3522875"/>
              <a:ext cx="1693660" cy="26238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07F7F43-F29B-4C3C-9298-674E86B8C296}"/>
                </a:ext>
              </a:extLst>
            </p:cNvPr>
            <p:cNvCxnSpPr>
              <a:stCxn id="28" idx="3"/>
              <a:endCxn id="37" idx="1"/>
            </p:cNvCxnSpPr>
            <p:nvPr/>
          </p:nvCxnSpPr>
          <p:spPr>
            <a:xfrm flipV="1">
              <a:off x="7654561" y="3654066"/>
              <a:ext cx="730595" cy="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CBFCEDF-71C5-476E-8539-B277867C4AE7}"/>
                </a:ext>
              </a:extLst>
            </p:cNvPr>
            <p:cNvSpPr txBox="1"/>
            <p:nvPr/>
          </p:nvSpPr>
          <p:spPr>
            <a:xfrm>
              <a:off x="8133763" y="3910104"/>
              <a:ext cx="2659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Encoding (N * 3T/2)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13D8CAEB-84E2-4993-A91B-5466E8E12B45}"/>
                </a:ext>
              </a:extLst>
            </p:cNvPr>
            <p:cNvSpPr/>
            <p:nvPr/>
          </p:nvSpPr>
          <p:spPr>
            <a:xfrm>
              <a:off x="10212371" y="4218713"/>
              <a:ext cx="2036190" cy="546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VQVAE 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1B63CC2-62A8-4EEB-9B48-84E275DF8FB4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10078816" y="3654066"/>
              <a:ext cx="1151650" cy="5646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F9FD833-37B2-43EA-AE20-705E34C07B5B}"/>
                </a:ext>
              </a:extLst>
            </p:cNvPr>
            <p:cNvCxnSpPr>
              <a:cxnSpLocks/>
              <a:stCxn id="41" idx="2"/>
              <a:endCxn id="49" idx="0"/>
            </p:cNvCxnSpPr>
            <p:nvPr/>
          </p:nvCxnSpPr>
          <p:spPr>
            <a:xfrm>
              <a:off x="11230466" y="4765468"/>
              <a:ext cx="0" cy="54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870AF34-A4B7-49B1-BA0E-158E932CA449}"/>
                </a:ext>
              </a:extLst>
            </p:cNvPr>
            <p:cNvSpPr/>
            <p:nvPr/>
          </p:nvSpPr>
          <p:spPr>
            <a:xfrm>
              <a:off x="10961802" y="5311299"/>
              <a:ext cx="537328" cy="527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A463DDC-D06D-4BF1-9905-AAB75928DAA5}"/>
                </a:ext>
              </a:extLst>
            </p:cNvPr>
            <p:cNvSpPr txBox="1"/>
            <p:nvPr/>
          </p:nvSpPr>
          <p:spPr>
            <a:xfrm>
              <a:off x="10373802" y="5865750"/>
              <a:ext cx="1713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Reconstruction</a:t>
              </a:r>
            </a:p>
            <a:p>
              <a:r>
                <a:rPr lang="en-US" altLang="zh-CN" dirty="0"/>
                <a:t> (Mel, 80 * T)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0378EF7-5502-4BCC-9A9F-9E40688F6744}"/>
                </a:ext>
              </a:extLst>
            </p:cNvPr>
            <p:cNvSpPr/>
            <p:nvPr/>
          </p:nvSpPr>
          <p:spPr>
            <a:xfrm>
              <a:off x="8951538" y="1122182"/>
              <a:ext cx="537328" cy="527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x’’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B473985-83A1-4E05-8F3A-B474D4C2C8BB}"/>
                </a:ext>
              </a:extLst>
            </p:cNvPr>
            <p:cNvSpPr txBox="1"/>
            <p:nvPr/>
          </p:nvSpPr>
          <p:spPr>
            <a:xfrm>
              <a:off x="9488866" y="1254157"/>
              <a:ext cx="15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(Target Wav)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B57498-861D-4806-BCC2-AE967B573FB5}"/>
                </a:ext>
              </a:extLst>
            </p:cNvPr>
            <p:cNvCxnSpPr>
              <a:stCxn id="37" idx="0"/>
              <a:endCxn id="35" idx="2"/>
            </p:cNvCxnSpPr>
            <p:nvPr/>
          </p:nvCxnSpPr>
          <p:spPr>
            <a:xfrm flipV="1">
              <a:off x="9231986" y="2727489"/>
              <a:ext cx="0" cy="79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2258FD4-B3B9-43B7-9263-E7A853A4A422}"/>
                </a:ext>
              </a:extLst>
            </p:cNvPr>
            <p:cNvCxnSpPr>
              <a:stCxn id="35" idx="0"/>
              <a:endCxn id="57" idx="4"/>
            </p:cNvCxnSpPr>
            <p:nvPr/>
          </p:nvCxnSpPr>
          <p:spPr>
            <a:xfrm flipH="1" flipV="1">
              <a:off x="9220202" y="1649298"/>
              <a:ext cx="11784" cy="53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1A9F06-9C1A-42BC-8F11-B81C5E539B7F}"/>
                </a:ext>
              </a:extLst>
            </p:cNvPr>
            <p:cNvSpPr/>
            <p:nvPr/>
          </p:nvSpPr>
          <p:spPr>
            <a:xfrm>
              <a:off x="5948318" y="2324101"/>
              <a:ext cx="1225484" cy="26238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7739C28-42AB-4D7F-9D3A-FF1A5AED3F1D}"/>
                </a:ext>
              </a:extLst>
            </p:cNvPr>
            <p:cNvCxnSpPr>
              <a:stCxn id="64" idx="3"/>
              <a:endCxn id="35" idx="1"/>
            </p:cNvCxnSpPr>
            <p:nvPr/>
          </p:nvCxnSpPr>
          <p:spPr>
            <a:xfrm flipV="1">
              <a:off x="7173802" y="2454112"/>
              <a:ext cx="1040089" cy="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C901B2D-1571-4493-9744-5B9150E8D35A}"/>
                </a:ext>
              </a:extLst>
            </p:cNvPr>
            <p:cNvSpPr txBox="1"/>
            <p:nvPr/>
          </p:nvSpPr>
          <p:spPr>
            <a:xfrm>
              <a:off x="5234237" y="1896593"/>
              <a:ext cx="293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Speaker Embedding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54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汶昕 侯</dc:creator>
  <cp:lastModifiedBy>汶昕 侯</cp:lastModifiedBy>
  <cp:revision>42</cp:revision>
  <dcterms:created xsi:type="dcterms:W3CDTF">2019-11-26T13:23:08Z</dcterms:created>
  <dcterms:modified xsi:type="dcterms:W3CDTF">2019-11-26T13:49:47Z</dcterms:modified>
</cp:coreProperties>
</file>