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38" r:id="rId4"/>
    <p:sldId id="326" r:id="rId5"/>
    <p:sldId id="327" r:id="rId6"/>
    <p:sldId id="329" r:id="rId7"/>
    <p:sldId id="324" r:id="rId8"/>
    <p:sldId id="351" r:id="rId9"/>
    <p:sldId id="313" r:id="rId10"/>
    <p:sldId id="339" r:id="rId11"/>
    <p:sldId id="352" r:id="rId12"/>
    <p:sldId id="312" r:id="rId13"/>
    <p:sldId id="347" r:id="rId14"/>
    <p:sldId id="348" r:id="rId15"/>
    <p:sldId id="342" r:id="rId16"/>
    <p:sldId id="343" r:id="rId17"/>
    <p:sldId id="349" r:id="rId18"/>
    <p:sldId id="353" r:id="rId19"/>
    <p:sldId id="299" r:id="rId20"/>
    <p:sldId id="301" r:id="rId21"/>
    <p:sldId id="335" r:id="rId22"/>
    <p:sldId id="303" r:id="rId23"/>
    <p:sldId id="350" r:id="rId24"/>
    <p:sldId id="336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L" initials="ZL" lastIdx="1" clrIdx="0">
    <p:extLst>
      <p:ext uri="{19B8F6BF-5375-455C-9EA6-DF929625EA0E}">
        <p15:presenceInfo xmlns:p15="http://schemas.microsoft.com/office/powerpoint/2012/main" userId="cb434a129f5f4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2E1"/>
    <a:srgbClr val="FCE2FC"/>
    <a:srgbClr val="C8A3B7"/>
    <a:srgbClr val="F06A66"/>
    <a:srgbClr val="000000"/>
    <a:srgbClr val="FB061F"/>
    <a:srgbClr val="D84942"/>
    <a:srgbClr val="FFFFFF"/>
    <a:srgbClr val="BD0A05"/>
    <a:srgbClr val="971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 autoAdjust="0"/>
    <p:restoredTop sz="77755" autoAdjust="0"/>
  </p:normalViewPr>
  <p:slideViewPr>
    <p:cSldViewPr snapToGrid="0" snapToObjects="1">
      <p:cViewPr varScale="1">
        <p:scale>
          <a:sx n="101" d="100"/>
          <a:sy n="101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" userId="cb434a129f5f4335" providerId="LiveId" clId="{CC6788FB-B85C-B244-A61A-503ACB14A001}"/>
    <pc:docChg chg="undo custSel addSld delSld modSld modShowInfo">
      <pc:chgData name="Zhang L" userId="cb434a129f5f4335" providerId="LiveId" clId="{CC6788FB-B85C-B244-A61A-503ACB14A001}" dt="2021-10-18T06:48:48.265" v="13288" actId="20577"/>
      <pc:docMkLst>
        <pc:docMk/>
      </pc:docMkLst>
      <pc:sldChg chg="modSp mod modNotesTx">
        <pc:chgData name="Zhang L" userId="cb434a129f5f4335" providerId="LiveId" clId="{CC6788FB-B85C-B244-A61A-503ACB14A001}" dt="2021-10-16T06:34:59.012" v="12060" actId="115"/>
        <pc:sldMkLst>
          <pc:docMk/>
          <pc:sldMk cId="3152533560" sldId="256"/>
        </pc:sldMkLst>
        <pc:spChg chg="mod">
          <ac:chgData name="Zhang L" userId="cb434a129f5f4335" providerId="LiveId" clId="{CC6788FB-B85C-B244-A61A-503ACB14A001}" dt="2021-10-16T06:34:59.012" v="12060" actId="115"/>
          <ac:spMkLst>
            <pc:docMk/>
            <pc:sldMk cId="3152533560" sldId="256"/>
            <ac:spMk id="3" creationId="{5F145DE3-4066-4742-A519-D684B47296CE}"/>
          </ac:spMkLst>
        </pc:spChg>
      </pc:sldChg>
      <pc:sldChg chg="addSp delSp modSp mod modNotesTx">
        <pc:chgData name="Zhang L" userId="cb434a129f5f4335" providerId="LiveId" clId="{CC6788FB-B85C-B244-A61A-503ACB14A001}" dt="2021-10-18T06:37:05.085" v="13192" actId="20577"/>
        <pc:sldMkLst>
          <pc:docMk/>
          <pc:sldMk cId="655554780" sldId="257"/>
        </pc:sldMkLst>
        <pc:spChg chg="mod">
          <ac:chgData name="Zhang L" userId="cb434a129f5f4335" providerId="LiveId" clId="{CC6788FB-B85C-B244-A61A-503ACB14A001}" dt="2021-10-18T06:35:56.874" v="13183" actId="1035"/>
          <ac:spMkLst>
            <pc:docMk/>
            <pc:sldMk cId="655554780" sldId="257"/>
            <ac:spMk id="2" creationId="{E721C111-D524-D542-ACE9-EAB9CD27FA7C}"/>
          </ac:spMkLst>
        </pc:spChg>
        <pc:spChg chg="del">
          <ac:chgData name="Zhang L" userId="cb434a129f5f4335" providerId="LiveId" clId="{CC6788FB-B85C-B244-A61A-503ACB14A001}" dt="2021-10-14T08:50:29.047" v="11225" actId="478"/>
          <ac:spMkLst>
            <pc:docMk/>
            <pc:sldMk cId="655554780" sldId="257"/>
            <ac:spMk id="3" creationId="{5F145DE3-4066-4742-A519-D684B47296CE}"/>
          </ac:spMkLst>
        </pc:spChg>
        <pc:spChg chg="add mod">
          <ac:chgData name="Zhang L" userId="cb434a129f5f4335" providerId="LiveId" clId="{CC6788FB-B85C-B244-A61A-503ACB14A001}" dt="2021-10-18T06:33:11.077" v="13175" actId="1076"/>
          <ac:spMkLst>
            <pc:docMk/>
            <pc:sldMk cId="655554780" sldId="257"/>
            <ac:spMk id="3" creationId="{D5AFB9AD-7553-4345-9266-A32BC310C57D}"/>
          </ac:spMkLst>
        </pc:spChg>
        <pc:spChg chg="add del mod">
          <ac:chgData name="Zhang L" userId="cb434a129f5f4335" providerId="LiveId" clId="{CC6788FB-B85C-B244-A61A-503ACB14A001}" dt="2021-10-14T08:50:36.488" v="11249" actId="478"/>
          <ac:spMkLst>
            <pc:docMk/>
            <pc:sldMk cId="655554780" sldId="257"/>
            <ac:spMk id="6" creationId="{1448E625-355C-9F41-AFF2-71584C24EF9B}"/>
          </ac:spMkLst>
        </pc:spChg>
        <pc:spChg chg="mod">
          <ac:chgData name="Zhang L" userId="cb434a129f5f4335" providerId="LiveId" clId="{CC6788FB-B85C-B244-A61A-503ACB14A001}" dt="2021-10-14T08:50:55.892" v="11302" actId="1035"/>
          <ac:spMkLst>
            <pc:docMk/>
            <pc:sldMk cId="655554780" sldId="257"/>
            <ac:spMk id="12" creationId="{DA93A4A3-4616-AA4C-A49C-E109D094A29E}"/>
          </ac:spMkLst>
        </pc:spChg>
        <pc:picChg chg="add mod">
          <ac:chgData name="Zhang L" userId="cb434a129f5f4335" providerId="LiveId" clId="{CC6788FB-B85C-B244-A61A-503ACB14A001}" dt="2021-10-18T06:36:44.766" v="13187" actId="1076"/>
          <ac:picMkLst>
            <pc:docMk/>
            <pc:sldMk cId="655554780" sldId="257"/>
            <ac:picMk id="6" creationId="{300ED227-F1D9-C448-8914-19665B7FCAE3}"/>
          </ac:picMkLst>
        </pc:picChg>
        <pc:picChg chg="mod">
          <ac:chgData name="Zhang L" userId="cb434a129f5f4335" providerId="LiveId" clId="{CC6788FB-B85C-B244-A61A-503ACB14A001}" dt="2021-10-18T06:30:29.152" v="13126" actId="1036"/>
          <ac:picMkLst>
            <pc:docMk/>
            <pc:sldMk cId="655554780" sldId="257"/>
            <ac:picMk id="8" creationId="{5F5A9EFB-B78A-184B-94E7-DF681E2258D2}"/>
          </ac:picMkLst>
        </pc:picChg>
        <pc:picChg chg="mod">
          <ac:chgData name="Zhang L" userId="cb434a129f5f4335" providerId="LiveId" clId="{CC6788FB-B85C-B244-A61A-503ACB14A001}" dt="2021-10-18T06:30:29.152" v="13126" actId="1036"/>
          <ac:picMkLst>
            <pc:docMk/>
            <pc:sldMk cId="655554780" sldId="257"/>
            <ac:picMk id="9" creationId="{9EEDEBD6-4ADF-F44F-9790-39D6B396B9BF}"/>
          </ac:picMkLst>
        </pc:picChg>
        <pc:picChg chg="mod">
          <ac:chgData name="Zhang L" userId="cb434a129f5f4335" providerId="LiveId" clId="{CC6788FB-B85C-B244-A61A-503ACB14A001}" dt="2021-10-18T06:30:29.152" v="13126" actId="1036"/>
          <ac:picMkLst>
            <pc:docMk/>
            <pc:sldMk cId="655554780" sldId="257"/>
            <ac:picMk id="10" creationId="{56BB4D21-4F8F-5743-BB0E-AA469A73A5CB}"/>
          </ac:picMkLst>
        </pc:picChg>
        <pc:picChg chg="mod">
          <ac:chgData name="Zhang L" userId="cb434a129f5f4335" providerId="LiveId" clId="{CC6788FB-B85C-B244-A61A-503ACB14A001}" dt="2021-10-18T06:30:29.152" v="13126" actId="1036"/>
          <ac:picMkLst>
            <pc:docMk/>
            <pc:sldMk cId="655554780" sldId="257"/>
            <ac:picMk id="11" creationId="{B21EDAE8-2251-F349-A0D6-FE93606205F8}"/>
          </ac:picMkLst>
        </pc:picChg>
      </pc:sldChg>
      <pc:sldChg chg="addSp delSp modSp del mod">
        <pc:chgData name="Zhang L" userId="cb434a129f5f4335" providerId="LiveId" clId="{CC6788FB-B85C-B244-A61A-503ACB14A001}" dt="2021-10-12T02:08:41.619" v="7478" actId="2696"/>
        <pc:sldMkLst>
          <pc:docMk/>
          <pc:sldMk cId="3895789060" sldId="258"/>
        </pc:sldMkLst>
        <pc:spChg chg="mod">
          <ac:chgData name="Zhang L" userId="cb434a129f5f4335" providerId="LiveId" clId="{CC6788FB-B85C-B244-A61A-503ACB14A001}" dt="2021-10-11T02:11:04.737" v="4414" actId="20577"/>
          <ac:spMkLst>
            <pc:docMk/>
            <pc:sldMk cId="3895789060" sldId="258"/>
            <ac:spMk id="2" creationId="{0A0F819F-A0C4-B244-A675-16096557B200}"/>
          </ac:spMkLst>
        </pc:spChg>
        <pc:spChg chg="mod">
          <ac:chgData name="Zhang L" userId="cb434a129f5f4335" providerId="LiveId" clId="{CC6788FB-B85C-B244-A61A-503ACB14A001}" dt="2021-10-11T02:16:18.666" v="4496" actId="20577"/>
          <ac:spMkLst>
            <pc:docMk/>
            <pc:sldMk cId="3895789060" sldId="258"/>
            <ac:spMk id="3" creationId="{1056FC82-CB61-A74A-937D-F289F16B7587}"/>
          </ac:spMkLst>
        </pc:spChg>
        <pc:spChg chg="del">
          <ac:chgData name="Zhang L" userId="cb434a129f5f4335" providerId="LiveId" clId="{CC6788FB-B85C-B244-A61A-503ACB14A001}" dt="2021-10-11T02:16:02.643" v="4476" actId="478"/>
          <ac:spMkLst>
            <pc:docMk/>
            <pc:sldMk cId="3895789060" sldId="258"/>
            <ac:spMk id="5" creationId="{3BEDECBF-D0D7-1742-981A-9FC8A6F6C268}"/>
          </ac:spMkLst>
        </pc:spChg>
        <pc:spChg chg="del">
          <ac:chgData name="Zhang L" userId="cb434a129f5f4335" providerId="LiveId" clId="{CC6788FB-B85C-B244-A61A-503ACB14A001}" dt="2021-10-11T02:15:57.974" v="4474" actId="21"/>
          <ac:spMkLst>
            <pc:docMk/>
            <pc:sldMk cId="3895789060" sldId="258"/>
            <ac:spMk id="8" creationId="{AEA0DB68-8512-894A-B87F-61DF0AACAD19}"/>
          </ac:spMkLst>
        </pc:spChg>
        <pc:picChg chg="add mod">
          <ac:chgData name="Zhang L" userId="cb434a129f5f4335" providerId="LiveId" clId="{CC6788FB-B85C-B244-A61A-503ACB14A001}" dt="2021-10-11T14:55:41.309" v="6803" actId="14100"/>
          <ac:picMkLst>
            <pc:docMk/>
            <pc:sldMk cId="3895789060" sldId="258"/>
            <ac:picMk id="4" creationId="{D667E70D-60B7-AD46-8184-FDBE344DC3BB}"/>
          </ac:picMkLst>
        </pc:picChg>
        <pc:picChg chg="add del mod">
          <ac:chgData name="Zhang L" userId="cb434a129f5f4335" providerId="LiveId" clId="{CC6788FB-B85C-B244-A61A-503ACB14A001}" dt="2021-10-11T14:54:46.039" v="6802" actId="478"/>
          <ac:picMkLst>
            <pc:docMk/>
            <pc:sldMk cId="3895789060" sldId="258"/>
            <ac:picMk id="6" creationId="{E96F5D5B-29AB-5F4C-88EB-1F6B6BAA121E}"/>
          </ac:picMkLst>
        </pc:picChg>
        <pc:picChg chg="add mod">
          <ac:chgData name="Zhang L" userId="cb434a129f5f4335" providerId="LiveId" clId="{CC6788FB-B85C-B244-A61A-503ACB14A001}" dt="2021-10-11T14:55:45.151" v="6806" actId="1076"/>
          <ac:picMkLst>
            <pc:docMk/>
            <pc:sldMk cId="3895789060" sldId="258"/>
            <ac:picMk id="9" creationId="{B2D9A0A2-2EE6-B142-BCCE-C3DEA968BD50}"/>
          </ac:picMkLst>
        </pc:picChg>
        <pc:picChg chg="add mod">
          <ac:chgData name="Zhang L" userId="cb434a129f5f4335" providerId="LiveId" clId="{CC6788FB-B85C-B244-A61A-503ACB14A001}" dt="2021-10-11T14:59:30.813" v="6813" actId="1076"/>
          <ac:picMkLst>
            <pc:docMk/>
            <pc:sldMk cId="3895789060" sldId="258"/>
            <ac:picMk id="10" creationId="{883EA945-E648-CD45-9705-39C41C6E53C2}"/>
          </ac:picMkLst>
        </pc:picChg>
        <pc:picChg chg="add mod">
          <ac:chgData name="Zhang L" userId="cb434a129f5f4335" providerId="LiveId" clId="{CC6788FB-B85C-B244-A61A-503ACB14A001}" dt="2021-10-11T15:33:20.478" v="6827" actId="14100"/>
          <ac:picMkLst>
            <pc:docMk/>
            <pc:sldMk cId="3895789060" sldId="258"/>
            <ac:picMk id="11" creationId="{22A77505-A6A3-A246-B284-433BF5A8B98D}"/>
          </ac:picMkLst>
        </pc:picChg>
        <pc:picChg chg="add del">
          <ac:chgData name="Zhang L" userId="cb434a129f5f4335" providerId="LiveId" clId="{CC6788FB-B85C-B244-A61A-503ACB14A001}" dt="2021-10-11T14:31:17.202" v="6750"/>
          <ac:picMkLst>
            <pc:docMk/>
            <pc:sldMk cId="3895789060" sldId="258"/>
            <ac:picMk id="1026" creationId="{F5ED3C62-E226-A549-A81E-D966DAC64DF4}"/>
          </ac:picMkLst>
        </pc:picChg>
        <pc:picChg chg="add del mod">
          <ac:chgData name="Zhang L" userId="cb434a129f5f4335" providerId="LiveId" clId="{CC6788FB-B85C-B244-A61A-503ACB14A001}" dt="2021-10-11T14:31:58.354" v="6754"/>
          <ac:picMkLst>
            <pc:docMk/>
            <pc:sldMk cId="3895789060" sldId="258"/>
            <ac:picMk id="1028" creationId="{093D0E13-F473-4A46-99E9-D3C27F1A1ED2}"/>
          </ac:picMkLst>
        </pc:picChg>
        <pc:picChg chg="add del mod">
          <ac:chgData name="Zhang L" userId="cb434a129f5f4335" providerId="LiveId" clId="{CC6788FB-B85C-B244-A61A-503ACB14A001}" dt="2021-10-12T01:38:26.303" v="7325" actId="478"/>
          <ac:picMkLst>
            <pc:docMk/>
            <pc:sldMk cId="3895789060" sldId="258"/>
            <ac:picMk id="1030" creationId="{4C95B2C6-EF96-384E-A3E8-C04809138AAB}"/>
          </ac:picMkLst>
        </pc:picChg>
      </pc:sldChg>
      <pc:sldChg chg="addSp delSp modSp mod modNotesTx">
        <pc:chgData name="Zhang L" userId="cb434a129f5f4335" providerId="LiveId" clId="{CC6788FB-B85C-B244-A61A-503ACB14A001}" dt="2021-10-16T14:45:19.036" v="13015" actId="20577"/>
        <pc:sldMkLst>
          <pc:docMk/>
          <pc:sldMk cId="1300616192" sldId="259"/>
        </pc:sldMkLst>
        <pc:spChg chg="mod">
          <ac:chgData name="Zhang L" userId="cb434a129f5f4335" providerId="LiveId" clId="{CC6788FB-B85C-B244-A61A-503ACB14A001}" dt="2021-10-14T06:42:43.989" v="11064" actId="20577"/>
          <ac:spMkLst>
            <pc:docMk/>
            <pc:sldMk cId="1300616192" sldId="259"/>
            <ac:spMk id="3" creationId="{1056FC82-CB61-A74A-937D-F289F16B7587}"/>
          </ac:spMkLst>
        </pc:spChg>
        <pc:spChg chg="add mod">
          <ac:chgData name="Zhang L" userId="cb434a129f5f4335" providerId="LiveId" clId="{CC6788FB-B85C-B244-A61A-503ACB14A001}" dt="2021-10-11T02:15:44.009" v="4464" actId="21"/>
          <ac:spMkLst>
            <pc:docMk/>
            <pc:sldMk cId="1300616192" sldId="259"/>
            <ac:spMk id="5" creationId="{B6AC329E-8153-9846-A8B3-542741D282B9}"/>
          </ac:spMkLst>
        </pc:spChg>
        <pc:spChg chg="add mod">
          <ac:chgData name="Zhang L" userId="cb434a129f5f4335" providerId="LiveId" clId="{CC6788FB-B85C-B244-A61A-503ACB14A001}" dt="2021-10-11T02:15:59.105" v="4475"/>
          <ac:spMkLst>
            <pc:docMk/>
            <pc:sldMk cId="1300616192" sldId="259"/>
            <ac:spMk id="6" creationId="{53B663E2-F983-EA42-92A6-BDFF1C1A0A7A}"/>
          </ac:spMkLst>
        </pc:spChg>
        <pc:picChg chg="add del mod">
          <ac:chgData name="Zhang L" userId="cb434a129f5f4335" providerId="LiveId" clId="{CC6788FB-B85C-B244-A61A-503ACB14A001}" dt="2021-10-12T02:36:06.018" v="7496" actId="478"/>
          <ac:picMkLst>
            <pc:docMk/>
            <pc:sldMk cId="1300616192" sldId="259"/>
            <ac:picMk id="7" creationId="{DEDF2006-281B-9742-8DEF-DEAE204F3CE6}"/>
          </ac:picMkLst>
        </pc:picChg>
      </pc:sldChg>
      <pc:sldChg chg="addSp delSp modSp mod modNotesTx">
        <pc:chgData name="Zhang L" userId="cb434a129f5f4335" providerId="LiveId" clId="{CC6788FB-B85C-B244-A61A-503ACB14A001}" dt="2021-10-16T11:03:25.456" v="12403" actId="20577"/>
        <pc:sldMkLst>
          <pc:docMk/>
          <pc:sldMk cId="2297796288" sldId="260"/>
        </pc:sldMkLst>
        <pc:spChg chg="mod">
          <ac:chgData name="Zhang L" userId="cb434a129f5f4335" providerId="LiveId" clId="{CC6788FB-B85C-B244-A61A-503ACB14A001}" dt="2021-10-12T07:55:27.032" v="8790" actId="27636"/>
          <ac:spMkLst>
            <pc:docMk/>
            <pc:sldMk cId="2297796288" sldId="260"/>
            <ac:spMk id="3" creationId="{1056FC82-CB61-A74A-937D-F289F16B7587}"/>
          </ac:spMkLst>
        </pc:spChg>
        <pc:spChg chg="add mod">
          <ac:chgData name="Zhang L" userId="cb434a129f5f4335" providerId="LiveId" clId="{CC6788FB-B85C-B244-A61A-503ACB14A001}" dt="2021-10-12T07:55:59" v="8825" actId="1035"/>
          <ac:spMkLst>
            <pc:docMk/>
            <pc:sldMk cId="2297796288" sldId="260"/>
            <ac:spMk id="7" creationId="{BB698579-93FF-5A4F-86C0-983D3E39B937}"/>
          </ac:spMkLst>
        </pc:spChg>
        <pc:spChg chg="add del mod">
          <ac:chgData name="Zhang L" userId="cb434a129f5f4335" providerId="LiveId" clId="{CC6788FB-B85C-B244-A61A-503ACB14A001}" dt="2021-10-12T05:53:09.152" v="8035" actId="767"/>
          <ac:spMkLst>
            <pc:docMk/>
            <pc:sldMk cId="2297796288" sldId="260"/>
            <ac:spMk id="9" creationId="{4DC18FEC-B4C7-944D-B591-744BBD33393E}"/>
          </ac:spMkLst>
        </pc:spChg>
        <pc:spChg chg="add mod">
          <ac:chgData name="Zhang L" userId="cb434a129f5f4335" providerId="LiveId" clId="{CC6788FB-B85C-B244-A61A-503ACB14A001}" dt="2021-10-12T07:56:06.127" v="8845" actId="1035"/>
          <ac:spMkLst>
            <pc:docMk/>
            <pc:sldMk cId="2297796288" sldId="260"/>
            <ac:spMk id="10" creationId="{5606EE96-3E45-C448-A477-B7EAEABEB79A}"/>
          </ac:spMkLst>
        </pc:spChg>
        <pc:spChg chg="add mod">
          <ac:chgData name="Zhang L" userId="cb434a129f5f4335" providerId="LiveId" clId="{CC6788FB-B85C-B244-A61A-503ACB14A001}" dt="2021-10-12T07:55:59" v="8825" actId="1035"/>
          <ac:spMkLst>
            <pc:docMk/>
            <pc:sldMk cId="2297796288" sldId="260"/>
            <ac:spMk id="14" creationId="{13D49FA3-E468-2C4D-A65A-C3D2FAE10D8D}"/>
          </ac:spMkLst>
        </pc:spChg>
        <pc:picChg chg="add mod">
          <ac:chgData name="Zhang L" userId="cb434a129f5f4335" providerId="LiveId" clId="{CC6788FB-B85C-B244-A61A-503ACB14A001}" dt="2021-10-12T07:55:49.403" v="8797" actId="1035"/>
          <ac:picMkLst>
            <pc:docMk/>
            <pc:sldMk cId="2297796288" sldId="260"/>
            <ac:picMk id="6" creationId="{F66669C7-71D6-264D-AD7A-BE1612001906}"/>
          </ac:picMkLst>
        </pc:picChg>
        <pc:picChg chg="add del mod">
          <ac:chgData name="Zhang L" userId="cb434a129f5f4335" providerId="LiveId" clId="{CC6788FB-B85C-B244-A61A-503ACB14A001}" dt="2021-10-12T07:55:47.388" v="8796" actId="478"/>
          <ac:picMkLst>
            <pc:docMk/>
            <pc:sldMk cId="2297796288" sldId="260"/>
            <ac:picMk id="8" creationId="{DDB9D9DB-724E-6340-B1A2-75F786B10273}"/>
          </ac:picMkLst>
        </pc:picChg>
        <pc:picChg chg="add del mod">
          <ac:chgData name="Zhang L" userId="cb434a129f5f4335" providerId="LiveId" clId="{CC6788FB-B85C-B244-A61A-503ACB14A001}" dt="2021-10-12T05:57:14.197" v="8304" actId="478"/>
          <ac:picMkLst>
            <pc:docMk/>
            <pc:sldMk cId="2297796288" sldId="260"/>
            <ac:picMk id="12" creationId="{61F238F1-38F7-BB4B-B835-3532DCA87B5C}"/>
          </ac:picMkLst>
        </pc:picChg>
        <pc:picChg chg="add mod">
          <ac:chgData name="Zhang L" userId="cb434a129f5f4335" providerId="LiveId" clId="{CC6788FB-B85C-B244-A61A-503ACB14A001}" dt="2021-10-12T07:55:59" v="8825" actId="1035"/>
          <ac:picMkLst>
            <pc:docMk/>
            <pc:sldMk cId="2297796288" sldId="260"/>
            <ac:picMk id="13" creationId="{513B3668-323C-2A4F-A116-5B7CE6401456}"/>
          </ac:picMkLst>
        </pc:picChg>
      </pc:sldChg>
      <pc:sldChg chg="modSp del mod">
        <pc:chgData name="Zhang L" userId="cb434a129f5f4335" providerId="LiveId" clId="{CC6788FB-B85C-B244-A61A-503ACB14A001}" dt="2021-10-11T02:27:18.931" v="4533" actId="2696"/>
        <pc:sldMkLst>
          <pc:docMk/>
          <pc:sldMk cId="2732789990" sldId="261"/>
        </pc:sldMkLst>
        <pc:spChg chg="mod">
          <ac:chgData name="Zhang L" userId="cb434a129f5f4335" providerId="LiveId" clId="{CC6788FB-B85C-B244-A61A-503ACB14A001}" dt="2021-10-10T06:29:36.508" v="1363" actId="207"/>
          <ac:spMkLst>
            <pc:docMk/>
            <pc:sldMk cId="2732789990" sldId="261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0T06:30:00.704" v="1367" actId="207"/>
          <ac:spMkLst>
            <pc:docMk/>
            <pc:sldMk cId="2732789990" sldId="261"/>
            <ac:spMk id="96" creationId="{07326930-78D2-D04B-AF82-0619C3BFA87D}"/>
          </ac:spMkLst>
        </pc:spChg>
        <pc:spChg chg="mod">
          <ac:chgData name="Zhang L" userId="cb434a129f5f4335" providerId="LiveId" clId="{CC6788FB-B85C-B244-A61A-503ACB14A001}" dt="2021-10-10T06:30:05.871" v="1368" actId="207"/>
          <ac:spMkLst>
            <pc:docMk/>
            <pc:sldMk cId="2732789990" sldId="261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0T06:35:29.124" v="1401" actId="207"/>
          <ac:spMkLst>
            <pc:docMk/>
            <pc:sldMk cId="2732789990" sldId="261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0T06:29:53.103" v="1366" actId="207"/>
          <ac:spMkLst>
            <pc:docMk/>
            <pc:sldMk cId="2732789990" sldId="261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0T06:29:48.498" v="1365" actId="207"/>
          <ac:spMkLst>
            <pc:docMk/>
            <pc:sldMk cId="2732789990" sldId="261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0T06:31:20.025" v="1377" actId="692"/>
          <ac:spMkLst>
            <pc:docMk/>
            <pc:sldMk cId="2732789990" sldId="261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0T06:31:24.877" v="1378" actId="692"/>
          <ac:spMkLst>
            <pc:docMk/>
            <pc:sldMk cId="2732789990" sldId="261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0T06:31:16.027" v="1376" actId="692"/>
          <ac:spMkLst>
            <pc:docMk/>
            <pc:sldMk cId="2732789990" sldId="261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0T06:31:11.454" v="1375" actId="692"/>
          <ac:spMkLst>
            <pc:docMk/>
            <pc:sldMk cId="2732789990" sldId="261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0T06:30:12.129" v="1369" actId="207"/>
          <ac:spMkLst>
            <pc:docMk/>
            <pc:sldMk cId="2732789990" sldId="261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0T06:28:37.484" v="485" actId="207"/>
          <ac:spMkLst>
            <pc:docMk/>
            <pc:sldMk cId="2732789990" sldId="261"/>
            <ac:spMk id="115" creationId="{0857B781-9B01-D74E-93FF-1074FE263876}"/>
          </ac:spMkLst>
        </pc:spChg>
        <pc:spChg chg="mod">
          <ac:chgData name="Zhang L" userId="cb434a129f5f4335" providerId="LiveId" clId="{CC6788FB-B85C-B244-A61A-503ACB14A001}" dt="2021-10-10T06:28:45.937" v="692" actId="207"/>
          <ac:spMkLst>
            <pc:docMk/>
            <pc:sldMk cId="2732789990" sldId="261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0T06:29:26.701" v="1182" actId="207"/>
          <ac:spMkLst>
            <pc:docMk/>
            <pc:sldMk cId="2732789990" sldId="261"/>
            <ac:spMk id="119" creationId="{8C8BE082-73B1-E146-9B12-4136968059DF}"/>
          </ac:spMkLst>
        </pc:spChg>
        <pc:spChg chg="mod">
          <ac:chgData name="Zhang L" userId="cb434a129f5f4335" providerId="LiveId" clId="{CC6788FB-B85C-B244-A61A-503ACB14A001}" dt="2021-10-10T06:25:17.960" v="3" actId="1076"/>
          <ac:spMkLst>
            <pc:docMk/>
            <pc:sldMk cId="2732789990" sldId="261"/>
            <ac:spMk id="122" creationId="{A60274FE-E0ED-FC4A-84CC-1F6B46F58B59}"/>
          </ac:spMkLst>
        </pc:spChg>
        <pc:picChg chg="mod">
          <ac:chgData name="Zhang L" userId="cb434a129f5f4335" providerId="LiveId" clId="{CC6788FB-B85C-B244-A61A-503ACB14A001}" dt="2021-10-10T06:30:19.364" v="1370" actId="29295"/>
          <ac:picMkLst>
            <pc:docMk/>
            <pc:sldMk cId="2732789990" sldId="261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0T06:30:38.346" v="1373"/>
          <ac:picMkLst>
            <pc:docMk/>
            <pc:sldMk cId="2732789990" sldId="261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0T06:30:30.844" v="1371"/>
          <ac:picMkLst>
            <pc:docMk/>
            <pc:sldMk cId="2732789990" sldId="261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0T06:30:35.162" v="1372"/>
          <ac:picMkLst>
            <pc:docMk/>
            <pc:sldMk cId="2732789990" sldId="261"/>
            <ac:picMk id="108" creationId="{C9288FFD-4A01-CD4C-97F8-83DD5AECFAE6}"/>
          </ac:picMkLst>
        </pc:picChg>
        <pc:picChg chg="mod">
          <ac:chgData name="Zhang L" userId="cb434a129f5f4335" providerId="LiveId" clId="{CC6788FB-B85C-B244-A61A-503ACB14A001}" dt="2021-10-10T06:28:27.068" v="271"/>
          <ac:picMkLst>
            <pc:docMk/>
            <pc:sldMk cId="2732789990" sldId="261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0T06:31:02.052" v="1374" actId="692"/>
          <ac:cxnSpMkLst>
            <pc:docMk/>
            <pc:sldMk cId="2732789990" sldId="261"/>
            <ac:cxnSpMk id="118" creationId="{00579818-9213-7946-A0B2-83912976370C}"/>
          </ac:cxnSpMkLst>
        </pc:cxnChg>
      </pc:sldChg>
      <pc:sldChg chg="addSp modSp mod modNotesTx">
        <pc:chgData name="Zhang L" userId="cb434a129f5f4335" providerId="LiveId" clId="{CC6788FB-B85C-B244-A61A-503ACB14A001}" dt="2021-10-16T14:28:52.321" v="12763" actId="20577"/>
        <pc:sldMkLst>
          <pc:docMk/>
          <pc:sldMk cId="3605783020" sldId="263"/>
        </pc:sldMkLst>
        <pc:spChg chg="mod">
          <ac:chgData name="Zhang L" userId="cb434a129f5f4335" providerId="LiveId" clId="{CC6788FB-B85C-B244-A61A-503ACB14A001}" dt="2021-10-12T14:14:53.037" v="9756" actId="20577"/>
          <ac:spMkLst>
            <pc:docMk/>
            <pc:sldMk cId="3605783020" sldId="263"/>
            <ac:spMk id="2" creationId="{0A0F819F-A0C4-B244-A675-16096557B200}"/>
          </ac:spMkLst>
        </pc:spChg>
        <pc:spChg chg="add mod">
          <ac:chgData name="Zhang L" userId="cb434a129f5f4335" providerId="LiveId" clId="{CC6788FB-B85C-B244-A61A-503ACB14A001}" dt="2021-10-16T12:12:23.927" v="12721" actId="20577"/>
          <ac:spMkLst>
            <pc:docMk/>
            <pc:sldMk cId="3605783020" sldId="263"/>
            <ac:spMk id="5" creationId="{D05D33BB-4C85-AF40-A0CC-9915C0F81E66}"/>
          </ac:spMkLst>
        </pc:spChg>
        <pc:spChg chg="mod">
          <ac:chgData name="Zhang L" userId="cb434a129f5f4335" providerId="LiveId" clId="{CC6788FB-B85C-B244-A61A-503ACB14A001}" dt="2021-10-16T06:34:51.531" v="12059" actId="947"/>
          <ac:spMkLst>
            <pc:docMk/>
            <pc:sldMk cId="3605783020" sldId="263"/>
            <ac:spMk id="121" creationId="{111FEBD2-05A5-7B4D-921C-A3390D4C704B}"/>
          </ac:spMkLst>
        </pc:spChg>
      </pc:sldChg>
      <pc:sldChg chg="addSp delSp modSp del mod">
        <pc:chgData name="Zhang L" userId="cb434a129f5f4335" providerId="LiveId" clId="{CC6788FB-B85C-B244-A61A-503ACB14A001}" dt="2021-10-10T11:22:43.106" v="2991" actId="2696"/>
        <pc:sldMkLst>
          <pc:docMk/>
          <pc:sldMk cId="3778751221" sldId="264"/>
        </pc:sldMkLst>
        <pc:picChg chg="add del mod">
          <ac:chgData name="Zhang L" userId="cb434a129f5f4335" providerId="LiveId" clId="{CC6788FB-B85C-B244-A61A-503ACB14A001}" dt="2021-10-10T08:15:51.558" v="2617" actId="478"/>
          <ac:picMkLst>
            <pc:docMk/>
            <pc:sldMk cId="3778751221" sldId="264"/>
            <ac:picMk id="7" creationId="{1F72578C-C5A6-EA49-9354-7F01974A92B6}"/>
          </ac:picMkLst>
        </pc:picChg>
        <pc:picChg chg="add mod">
          <ac:chgData name="Zhang L" userId="cb434a129f5f4335" providerId="LiveId" clId="{CC6788FB-B85C-B244-A61A-503ACB14A001}" dt="2021-10-10T10:50:54.713" v="2628" actId="1076"/>
          <ac:picMkLst>
            <pc:docMk/>
            <pc:sldMk cId="3778751221" sldId="264"/>
            <ac:picMk id="9" creationId="{5CF7A3AB-1C17-D34B-9293-52FE195B9370}"/>
          </ac:picMkLst>
        </pc:picChg>
      </pc:sldChg>
      <pc:sldChg chg="addSp delSp modSp mod">
        <pc:chgData name="Zhang L" userId="cb434a129f5f4335" providerId="LiveId" clId="{CC6788FB-B85C-B244-A61A-503ACB14A001}" dt="2021-10-13T07:16:47.239" v="10839" actId="1038"/>
        <pc:sldMkLst>
          <pc:docMk/>
          <pc:sldMk cId="3273811115" sldId="265"/>
        </pc:sldMkLst>
        <pc:spChg chg="del">
          <ac:chgData name="Zhang L" userId="cb434a129f5f4335" providerId="LiveId" clId="{CC6788FB-B85C-B244-A61A-503ACB14A001}" dt="2021-10-10T12:04:01.636" v="3811" actId="478"/>
          <ac:spMkLst>
            <pc:docMk/>
            <pc:sldMk cId="3273811115" sldId="265"/>
            <ac:spMk id="4" creationId="{594A93E5-8A3C-DF45-8C0D-BEFA05CFBDD6}"/>
          </ac:spMkLst>
        </pc:spChg>
        <pc:spChg chg="add del mod">
          <ac:chgData name="Zhang L" userId="cb434a129f5f4335" providerId="LiveId" clId="{CC6788FB-B85C-B244-A61A-503ACB14A001}" dt="2021-10-10T12:04:03.378" v="3812" actId="478"/>
          <ac:spMkLst>
            <pc:docMk/>
            <pc:sldMk cId="3273811115" sldId="265"/>
            <ac:spMk id="6" creationId="{E44DC84E-A97C-5644-92F7-ADF0EB2DF5D2}"/>
          </ac:spMkLst>
        </pc:spChg>
        <pc:spChg chg="add mod">
          <ac:chgData name="Zhang L" userId="cb434a129f5f4335" providerId="LiveId" clId="{CC6788FB-B85C-B244-A61A-503ACB14A001}" dt="2021-10-13T07:16:37.328" v="10833" actId="120"/>
          <ac:spMkLst>
            <pc:docMk/>
            <pc:sldMk cId="3273811115" sldId="265"/>
            <ac:spMk id="7" creationId="{2877F123-DDE6-4C43-A45D-7A5028580B2D}"/>
          </ac:spMkLst>
        </pc:spChg>
        <pc:spChg chg="add mod">
          <ac:chgData name="Zhang L" userId="cb434a129f5f4335" providerId="LiveId" clId="{CC6788FB-B85C-B244-A61A-503ACB14A001}" dt="2021-10-13T07:16:47.239" v="10839" actId="1038"/>
          <ac:spMkLst>
            <pc:docMk/>
            <pc:sldMk cId="3273811115" sldId="265"/>
            <ac:spMk id="9" creationId="{A3394BDA-B15A-2D4D-B430-651F969D1DD8}"/>
          </ac:spMkLst>
        </pc:spChg>
        <pc:spChg chg="add del mod">
          <ac:chgData name="Zhang L" userId="cb434a129f5f4335" providerId="LiveId" clId="{CC6788FB-B85C-B244-A61A-503ACB14A001}" dt="2021-10-11T03:01:35.842" v="4563" actId="478"/>
          <ac:spMkLst>
            <pc:docMk/>
            <pc:sldMk cId="3273811115" sldId="265"/>
            <ac:spMk id="10" creationId="{E03AA8C2-0957-AA40-B78C-5C1A27C17729}"/>
          </ac:spMkLst>
        </pc:spChg>
        <pc:spChg chg="add del mod">
          <ac:chgData name="Zhang L" userId="cb434a129f5f4335" providerId="LiveId" clId="{CC6788FB-B85C-B244-A61A-503ACB14A001}" dt="2021-10-11T03:01:38.574" v="4564" actId="478"/>
          <ac:spMkLst>
            <pc:docMk/>
            <pc:sldMk cId="3273811115" sldId="265"/>
            <ac:spMk id="11" creationId="{8335FE78-B0D0-3440-8748-C905C4247F97}"/>
          </ac:spMkLst>
        </pc:spChg>
        <pc:spChg chg="add del mod">
          <ac:chgData name="Zhang L" userId="cb434a129f5f4335" providerId="LiveId" clId="{CC6788FB-B85C-B244-A61A-503ACB14A001}" dt="2021-10-13T07:16:13.833" v="10827" actId="478"/>
          <ac:spMkLst>
            <pc:docMk/>
            <pc:sldMk cId="3273811115" sldId="265"/>
            <ac:spMk id="12" creationId="{CF207B8C-8205-3949-B6EB-9EE784AB5CE9}"/>
          </ac:spMkLst>
        </pc:spChg>
        <pc:spChg chg="add del mod">
          <ac:chgData name="Zhang L" userId="cb434a129f5f4335" providerId="LiveId" clId="{CC6788FB-B85C-B244-A61A-503ACB14A001}" dt="2021-10-13T07:16:16.283" v="10828" actId="478"/>
          <ac:spMkLst>
            <pc:docMk/>
            <pc:sldMk cId="3273811115" sldId="265"/>
            <ac:spMk id="13" creationId="{F4EC0724-C8E3-E14C-BFEF-58A59989A09D}"/>
          </ac:spMkLst>
        </pc:spChg>
        <pc:picChg chg="add mod">
          <ac:chgData name="Zhang L" userId="cb434a129f5f4335" providerId="LiveId" clId="{CC6788FB-B85C-B244-A61A-503ACB14A001}" dt="2021-10-10T12:08:34.120" v="3823" actId="1076"/>
          <ac:picMkLst>
            <pc:docMk/>
            <pc:sldMk cId="3273811115" sldId="265"/>
            <ac:picMk id="8" creationId="{DE4BF0E6-AE90-9A40-B800-958A49BC0734}"/>
          </ac:picMkLst>
        </pc:picChg>
        <pc:picChg chg="add del mod">
          <ac:chgData name="Zhang L" userId="cb434a129f5f4335" providerId="LiveId" clId="{CC6788FB-B85C-B244-A61A-503ACB14A001}" dt="2021-10-11T03:01:33.540" v="4562" actId="478"/>
          <ac:picMkLst>
            <pc:docMk/>
            <pc:sldMk cId="3273811115" sldId="265"/>
            <ac:picMk id="9" creationId="{65508B0D-C8A5-054A-9F5F-DADB140545D5}"/>
          </ac:picMkLst>
        </pc:picChg>
      </pc:sldChg>
      <pc:sldChg chg="addSp delSp modSp mod delAnim modAnim modNotesTx">
        <pc:chgData name="Zhang L" userId="cb434a129f5f4335" providerId="LiveId" clId="{CC6788FB-B85C-B244-A61A-503ACB14A001}" dt="2021-10-16T11:08:10.203" v="12512" actId="20577"/>
        <pc:sldMkLst>
          <pc:docMk/>
          <pc:sldMk cId="2461546522" sldId="266"/>
        </pc:sldMkLst>
        <pc:spChg chg="del">
          <ac:chgData name="Zhang L" userId="cb434a129f5f4335" providerId="LiveId" clId="{CC6788FB-B85C-B244-A61A-503ACB14A001}" dt="2021-10-10T12:24:39.422" v="4374" actId="478"/>
          <ac:spMkLst>
            <pc:docMk/>
            <pc:sldMk cId="2461546522" sldId="266"/>
            <ac:spMk id="4" creationId="{1C5657EE-D2A8-CB4F-A52A-D8267298F1CC}"/>
          </ac:spMkLst>
        </pc:spChg>
        <pc:spChg chg="del mod">
          <ac:chgData name="Zhang L" userId="cb434a129f5f4335" providerId="LiveId" clId="{CC6788FB-B85C-B244-A61A-503ACB14A001}" dt="2021-10-16T06:41:59.547" v="12138" actId="478"/>
          <ac:spMkLst>
            <pc:docMk/>
            <pc:sldMk cId="2461546522" sldId="266"/>
            <ac:spMk id="6" creationId="{79EB3585-BBE3-E340-A1DB-B3FF1ADB2D8C}"/>
          </ac:spMkLst>
        </pc:spChg>
        <pc:spChg chg="add del mod">
          <ac:chgData name="Zhang L" userId="cb434a129f5f4335" providerId="LiveId" clId="{CC6788FB-B85C-B244-A61A-503ACB14A001}" dt="2021-10-10T12:24:41.430" v="4375" actId="478"/>
          <ac:spMkLst>
            <pc:docMk/>
            <pc:sldMk cId="2461546522" sldId="266"/>
            <ac:spMk id="7" creationId="{0A96EE0E-29B5-A846-843B-DCFF32C0648E}"/>
          </ac:spMkLst>
        </pc:spChg>
        <pc:spChg chg="add mod">
          <ac:chgData name="Zhang L" userId="cb434a129f5f4335" providerId="LiveId" clId="{CC6788FB-B85C-B244-A61A-503ACB14A001}" dt="2021-10-16T06:41:18.563" v="12134" actId="14100"/>
          <ac:spMkLst>
            <pc:docMk/>
            <pc:sldMk cId="2461546522" sldId="266"/>
            <ac:spMk id="10" creationId="{E067E655-0B00-9345-9A9E-7711C8912915}"/>
          </ac:spMkLst>
        </pc:spChg>
        <pc:spChg chg="add mod">
          <ac:chgData name="Zhang L" userId="cb434a129f5f4335" providerId="LiveId" clId="{CC6788FB-B85C-B244-A61A-503ACB14A001}" dt="2021-10-11T06:35:21.323" v="4972" actId="1038"/>
          <ac:spMkLst>
            <pc:docMk/>
            <pc:sldMk cId="2461546522" sldId="266"/>
            <ac:spMk id="12" creationId="{FF009D89-68B9-B548-8B06-A59D01423BD7}"/>
          </ac:spMkLst>
        </pc:spChg>
        <pc:spChg chg="add mod">
          <ac:chgData name="Zhang L" userId="cb434a129f5f4335" providerId="LiveId" clId="{CC6788FB-B85C-B244-A61A-503ACB14A001}" dt="2021-10-11T06:35:21.323" v="4972" actId="1038"/>
          <ac:spMkLst>
            <pc:docMk/>
            <pc:sldMk cId="2461546522" sldId="266"/>
            <ac:spMk id="13" creationId="{6F0541F6-88A1-0747-BA87-8B772432AB17}"/>
          </ac:spMkLst>
        </pc:spChg>
        <pc:spChg chg="add mod">
          <ac:chgData name="Zhang L" userId="cb434a129f5f4335" providerId="LiveId" clId="{CC6788FB-B85C-B244-A61A-503ACB14A001}" dt="2021-10-12T11:35:30.020" v="9661" actId="14100"/>
          <ac:spMkLst>
            <pc:docMk/>
            <pc:sldMk cId="2461546522" sldId="266"/>
            <ac:spMk id="14" creationId="{35ECBFAA-2CAF-9B41-9D5A-FBF27AD5DECB}"/>
          </ac:spMkLst>
        </pc:spChg>
        <pc:spChg chg="add mod">
          <ac:chgData name="Zhang L" userId="cb434a129f5f4335" providerId="LiveId" clId="{CC6788FB-B85C-B244-A61A-503ACB14A001}" dt="2021-10-16T06:42:17.479" v="12142" actId="14100"/>
          <ac:spMkLst>
            <pc:docMk/>
            <pc:sldMk cId="2461546522" sldId="266"/>
            <ac:spMk id="15" creationId="{683D4828-FE6C-E340-8620-8A51A00784E0}"/>
          </ac:spMkLst>
        </pc:spChg>
        <pc:picChg chg="add mod">
          <ac:chgData name="Zhang L" userId="cb434a129f5f4335" providerId="LiveId" clId="{CC6788FB-B85C-B244-A61A-503ACB14A001}" dt="2021-10-11T06:35:21.323" v="4972" actId="1038"/>
          <ac:picMkLst>
            <pc:docMk/>
            <pc:sldMk cId="2461546522" sldId="266"/>
            <ac:picMk id="9" creationId="{6C539C64-917C-EC42-9BFF-FE96FC0D627C}"/>
          </ac:picMkLst>
        </pc:picChg>
        <pc:picChg chg="add mod">
          <ac:chgData name="Zhang L" userId="cb434a129f5f4335" providerId="LiveId" clId="{CC6788FB-B85C-B244-A61A-503ACB14A001}" dt="2021-10-16T06:40:55.880" v="12121" actId="1076"/>
          <ac:picMkLst>
            <pc:docMk/>
            <pc:sldMk cId="2461546522" sldId="266"/>
            <ac:picMk id="11" creationId="{0D82DCCC-4F04-EA43-AB27-5B8C70332B99}"/>
          </ac:picMkLst>
        </pc:picChg>
      </pc:sldChg>
      <pc:sldChg chg="addSp delSp modSp mod modNotesTx">
        <pc:chgData name="Zhang L" userId="cb434a129f5f4335" providerId="LiveId" clId="{CC6788FB-B85C-B244-A61A-503ACB14A001}" dt="2021-10-16T11:09:30.031" v="12513" actId="20577"/>
        <pc:sldMkLst>
          <pc:docMk/>
          <pc:sldMk cId="1407626687" sldId="267"/>
        </pc:sldMkLst>
        <pc:spChg chg="mod">
          <ac:chgData name="Zhang L" userId="cb434a129f5f4335" providerId="LiveId" clId="{CC6788FB-B85C-B244-A61A-503ACB14A001}" dt="2021-10-12T14:14:40.664" v="9755" actId="20577"/>
          <ac:spMkLst>
            <pc:docMk/>
            <pc:sldMk cId="1407626687" sldId="267"/>
            <ac:spMk id="2" creationId="{0A0F819F-A0C4-B244-A675-16096557B200}"/>
          </ac:spMkLst>
        </pc:spChg>
        <pc:spChg chg="mod">
          <ac:chgData name="Zhang L" userId="cb434a129f5f4335" providerId="LiveId" clId="{CC6788FB-B85C-B244-A61A-503ACB14A001}" dt="2021-10-12T14:41:20.733" v="10340" actId="1076"/>
          <ac:spMkLst>
            <pc:docMk/>
            <pc:sldMk cId="1407626687" sldId="267"/>
            <ac:spMk id="4" creationId="{02139DBA-B42E-8B42-B88D-6554748FAAF2}"/>
          </ac:spMkLst>
        </pc:spChg>
        <pc:spChg chg="add mod">
          <ac:chgData name="Zhang L" userId="cb434a129f5f4335" providerId="LiveId" clId="{CC6788FB-B85C-B244-A61A-503ACB14A001}" dt="2021-10-12T14:55:54.958" v="10704" actId="1076"/>
          <ac:spMkLst>
            <pc:docMk/>
            <pc:sldMk cId="1407626687" sldId="267"/>
            <ac:spMk id="5" creationId="{BA23CDA0-162A-F043-AB95-FAC81D498C0D}"/>
          </ac:spMkLst>
        </pc:spChg>
        <pc:spChg chg="del">
          <ac:chgData name="Zhang L" userId="cb434a129f5f4335" providerId="LiveId" clId="{CC6788FB-B85C-B244-A61A-503ACB14A001}" dt="2021-10-11T07:23:53.175" v="5451" actId="478"/>
          <ac:spMkLst>
            <pc:docMk/>
            <pc:sldMk cId="1407626687" sldId="267"/>
            <ac:spMk id="6" creationId="{8F3C9E25-4745-9743-82A8-740A99338D04}"/>
          </ac:spMkLst>
        </pc:spChg>
        <pc:spChg chg="add mod">
          <ac:chgData name="Zhang L" userId="cb434a129f5f4335" providerId="LiveId" clId="{CC6788FB-B85C-B244-A61A-503ACB14A001}" dt="2021-10-12T14:55:01.324" v="10662" actId="1076"/>
          <ac:spMkLst>
            <pc:docMk/>
            <pc:sldMk cId="1407626687" sldId="267"/>
            <ac:spMk id="7" creationId="{23AB2FC2-041F-6B4B-9832-85EA196510B4}"/>
          </ac:spMkLst>
        </pc:spChg>
        <pc:spChg chg="add del mod">
          <ac:chgData name="Zhang L" userId="cb434a129f5f4335" providerId="LiveId" clId="{CC6788FB-B85C-B244-A61A-503ACB14A001}" dt="2021-10-12T14:42:58.741" v="10390" actId="478"/>
          <ac:spMkLst>
            <pc:docMk/>
            <pc:sldMk cId="1407626687" sldId="267"/>
            <ac:spMk id="8" creationId="{E2472E5F-CA61-2341-AEAB-6DBED8FBC407}"/>
          </ac:spMkLst>
        </pc:spChg>
        <pc:spChg chg="add mod">
          <ac:chgData name="Zhang L" userId="cb434a129f5f4335" providerId="LiveId" clId="{CC6788FB-B85C-B244-A61A-503ACB14A001}" dt="2021-10-12T14:46:11.201" v="10471" actId="1035"/>
          <ac:spMkLst>
            <pc:docMk/>
            <pc:sldMk cId="1407626687" sldId="267"/>
            <ac:spMk id="10" creationId="{5D52B087-304A-B247-893F-DAB9847B0913}"/>
          </ac:spMkLst>
        </pc:spChg>
        <pc:spChg chg="add del mod">
          <ac:chgData name="Zhang L" userId="cb434a129f5f4335" providerId="LiveId" clId="{CC6788FB-B85C-B244-A61A-503ACB14A001}" dt="2021-10-12T14:42:53.429" v="10388" actId="478"/>
          <ac:spMkLst>
            <pc:docMk/>
            <pc:sldMk cId="1407626687" sldId="267"/>
            <ac:spMk id="12" creationId="{C1014380-5149-4C4B-87E4-F214870A07CF}"/>
          </ac:spMkLst>
        </pc:spChg>
        <pc:spChg chg="add del mod">
          <ac:chgData name="Zhang L" userId="cb434a129f5f4335" providerId="LiveId" clId="{CC6788FB-B85C-B244-A61A-503ACB14A001}" dt="2021-10-12T14:43:00.329" v="10392" actId="478"/>
          <ac:spMkLst>
            <pc:docMk/>
            <pc:sldMk cId="1407626687" sldId="267"/>
            <ac:spMk id="13" creationId="{BB785925-F954-6149-A33D-D520A2708E37}"/>
          </ac:spMkLst>
        </pc:spChg>
        <pc:spChg chg="add mod">
          <ac:chgData name="Zhang L" userId="cb434a129f5f4335" providerId="LiveId" clId="{CC6788FB-B85C-B244-A61A-503ACB14A001}" dt="2021-10-12T14:41:31.523" v="10342" actId="1076"/>
          <ac:spMkLst>
            <pc:docMk/>
            <pc:sldMk cId="1407626687" sldId="267"/>
            <ac:spMk id="14" creationId="{D7E74761-0286-7248-99CE-4AB3C577200D}"/>
          </ac:spMkLst>
        </pc:spChg>
        <pc:spChg chg="add mod">
          <ac:chgData name="Zhang L" userId="cb434a129f5f4335" providerId="LiveId" clId="{CC6788FB-B85C-B244-A61A-503ACB14A001}" dt="2021-10-12T14:46:11.201" v="10471" actId="1035"/>
          <ac:spMkLst>
            <pc:docMk/>
            <pc:sldMk cId="1407626687" sldId="267"/>
            <ac:spMk id="25" creationId="{5EC71137-95C9-D540-927C-7B5110BFF79E}"/>
          </ac:spMkLst>
        </pc:spChg>
        <pc:spChg chg="add mod">
          <ac:chgData name="Zhang L" userId="cb434a129f5f4335" providerId="LiveId" clId="{CC6788FB-B85C-B244-A61A-503ACB14A001}" dt="2021-10-12T14:46:11.201" v="10471" actId="1035"/>
          <ac:spMkLst>
            <pc:docMk/>
            <pc:sldMk cId="1407626687" sldId="267"/>
            <ac:spMk id="26" creationId="{3CBB5B26-325C-4149-A012-994EB2BF2D99}"/>
          </ac:spMkLst>
        </pc:spChg>
        <pc:spChg chg="add mod">
          <ac:chgData name="Zhang L" userId="cb434a129f5f4335" providerId="LiveId" clId="{CC6788FB-B85C-B244-A61A-503ACB14A001}" dt="2021-10-12T14:46:11.201" v="10471" actId="1035"/>
          <ac:spMkLst>
            <pc:docMk/>
            <pc:sldMk cId="1407626687" sldId="267"/>
            <ac:spMk id="27" creationId="{E9730560-BC4D-BF4A-A99B-DB670BA307DD}"/>
          </ac:spMkLst>
        </pc:spChg>
        <pc:spChg chg="add mod">
          <ac:chgData name="Zhang L" userId="cb434a129f5f4335" providerId="LiveId" clId="{CC6788FB-B85C-B244-A61A-503ACB14A001}" dt="2021-10-12T14:56:11.142" v="10712" actId="20577"/>
          <ac:spMkLst>
            <pc:docMk/>
            <pc:sldMk cId="1407626687" sldId="267"/>
            <ac:spMk id="28" creationId="{9033920C-5480-7143-85E8-C8972C10BD2C}"/>
          </ac:spMkLst>
        </pc:spChg>
        <pc:spChg chg="add mod">
          <ac:chgData name="Zhang L" userId="cb434a129f5f4335" providerId="LiveId" clId="{CC6788FB-B85C-B244-A61A-503ACB14A001}" dt="2021-10-12T14:46:11.201" v="10471" actId="1035"/>
          <ac:spMkLst>
            <pc:docMk/>
            <pc:sldMk cId="1407626687" sldId="267"/>
            <ac:spMk id="29" creationId="{B5817C9F-C4A9-AF42-BF31-BCB6D9F596D3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32" creationId="{48EFCE45-E855-7F47-ACEF-61A83255059C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37" creationId="{5EA1D867-3572-3847-877F-435D5AA1B7AC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38" creationId="{2DDF60AC-B0E3-5D49-87EA-0320307513B1}"/>
          </ac:spMkLst>
        </pc:spChg>
        <pc:spChg chg="add del mod">
          <ac:chgData name="Zhang L" userId="cb434a129f5f4335" providerId="LiveId" clId="{CC6788FB-B85C-B244-A61A-503ACB14A001}" dt="2021-10-12T14:53:02.156" v="10565" actId="478"/>
          <ac:spMkLst>
            <pc:docMk/>
            <pc:sldMk cId="1407626687" sldId="267"/>
            <ac:spMk id="39" creationId="{F7CB1A1A-0DF9-9945-824C-32113DE77247}"/>
          </ac:spMkLst>
        </pc:spChg>
        <pc:spChg chg="add del mod">
          <ac:chgData name="Zhang L" userId="cb434a129f5f4335" providerId="LiveId" clId="{CC6788FB-B85C-B244-A61A-503ACB14A001}" dt="2021-10-12T14:53:03.595" v="10566" actId="478"/>
          <ac:spMkLst>
            <pc:docMk/>
            <pc:sldMk cId="1407626687" sldId="267"/>
            <ac:spMk id="40" creationId="{B48D3A46-6CC8-0C4A-83A6-A96392A135F0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41" creationId="{89E5F0A1-26B6-AE48-8F37-B3230E7331A5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42" creationId="{B0D91EB1-D92D-644B-8012-4C28B05E2663}"/>
          </ac:spMkLst>
        </pc:spChg>
        <pc:spChg chg="add mod">
          <ac:chgData name="Zhang L" userId="cb434a129f5f4335" providerId="LiveId" clId="{CC6788FB-B85C-B244-A61A-503ACB14A001}" dt="2021-10-12T14:55:28.644" v="10702" actId="1036"/>
          <ac:spMkLst>
            <pc:docMk/>
            <pc:sldMk cId="1407626687" sldId="267"/>
            <ac:spMk id="43" creationId="{733A03CA-F7A5-9E41-97F8-04094D722A80}"/>
          </ac:spMkLst>
        </pc:spChg>
        <pc:grpChg chg="add mod">
          <ac:chgData name="Zhang L" userId="cb434a129f5f4335" providerId="LiveId" clId="{CC6788FB-B85C-B244-A61A-503ACB14A001}" dt="2021-10-12T14:46:11.201" v="10471" actId="1035"/>
          <ac:grpSpMkLst>
            <pc:docMk/>
            <pc:sldMk cId="1407626687" sldId="267"/>
            <ac:grpSpMk id="24" creationId="{B9652E3A-0C4A-5946-B8C9-92F21F34DAB2}"/>
          </ac:grpSpMkLst>
        </pc:grpChg>
        <pc:grpChg chg="add mod">
          <ac:chgData name="Zhang L" userId="cb434a129f5f4335" providerId="LiveId" clId="{CC6788FB-B85C-B244-A61A-503ACB14A001}" dt="2021-10-12T14:55:28.644" v="10702" actId="1036"/>
          <ac:grpSpMkLst>
            <pc:docMk/>
            <pc:sldMk cId="1407626687" sldId="267"/>
            <ac:grpSpMk id="34" creationId="{3E5A1171-B68D-F543-8DF1-F70EAFDD9BA2}"/>
          </ac:grpSpMkLst>
        </pc:grpChg>
        <pc:picChg chg="add mod">
          <ac:chgData name="Zhang L" userId="cb434a129f5f4335" providerId="LiveId" clId="{CC6788FB-B85C-B244-A61A-503ACB14A001}" dt="2021-10-12T14:46:11.201" v="10471" actId="1035"/>
          <ac:picMkLst>
            <pc:docMk/>
            <pc:sldMk cId="1407626687" sldId="267"/>
            <ac:picMk id="9" creationId="{2271E186-24BD-B442-8843-FCF9C99F48CA}"/>
          </ac:picMkLst>
        </pc:picChg>
        <pc:picChg chg="add mod">
          <ac:chgData name="Zhang L" userId="cb434a129f5f4335" providerId="LiveId" clId="{CC6788FB-B85C-B244-A61A-503ACB14A001}" dt="2021-10-12T14:46:11.201" v="10471" actId="1035"/>
          <ac:picMkLst>
            <pc:docMk/>
            <pc:sldMk cId="1407626687" sldId="267"/>
            <ac:picMk id="11" creationId="{ADAF1D1C-4BE8-0447-A2AA-0D52A3967D01}"/>
          </ac:picMkLst>
        </pc:picChg>
        <pc:picChg chg="add del mod">
          <ac:chgData name="Zhang L" userId="cb434a129f5f4335" providerId="LiveId" clId="{CC6788FB-B85C-B244-A61A-503ACB14A001}" dt="2021-10-12T14:40:05.110" v="10333" actId="478"/>
          <ac:picMkLst>
            <pc:docMk/>
            <pc:sldMk cId="1407626687" sldId="267"/>
            <ac:picMk id="16" creationId="{E8CEF1A4-54EF-0544-A9A6-A6FB64EE105C}"/>
          </ac:picMkLst>
        </pc:picChg>
        <pc:picChg chg="add mod">
          <ac:chgData name="Zhang L" userId="cb434a129f5f4335" providerId="LiveId" clId="{CC6788FB-B85C-B244-A61A-503ACB14A001}" dt="2021-10-12T14:46:11.201" v="10471" actId="1035"/>
          <ac:picMkLst>
            <pc:docMk/>
            <pc:sldMk cId="1407626687" sldId="267"/>
            <ac:picMk id="18" creationId="{2FFF348D-D8A9-8C40-AA4B-DCD552974086}"/>
          </ac:picMkLst>
        </pc:picChg>
        <pc:picChg chg="add mod">
          <ac:chgData name="Zhang L" userId="cb434a129f5f4335" providerId="LiveId" clId="{CC6788FB-B85C-B244-A61A-503ACB14A001}" dt="2021-10-12T14:46:11.201" v="10471" actId="1035"/>
          <ac:picMkLst>
            <pc:docMk/>
            <pc:sldMk cId="1407626687" sldId="267"/>
            <ac:picMk id="19" creationId="{C87E8137-2AB8-A849-A112-B9B735E8D46D}"/>
          </ac:picMkLst>
        </pc:picChg>
        <pc:picChg chg="add del mod">
          <ac:chgData name="Zhang L" userId="cb434a129f5f4335" providerId="LiveId" clId="{CC6788FB-B85C-B244-A61A-503ACB14A001}" dt="2021-10-12T14:53:00.907" v="10563" actId="478"/>
          <ac:picMkLst>
            <pc:docMk/>
            <pc:sldMk cId="1407626687" sldId="267"/>
            <ac:picMk id="31" creationId="{59844D80-0A99-5549-A4F0-3D322A485047}"/>
          </ac:picMkLst>
        </pc:picChg>
        <pc:picChg chg="add mod">
          <ac:chgData name="Zhang L" userId="cb434a129f5f4335" providerId="LiveId" clId="{CC6788FB-B85C-B244-A61A-503ACB14A001}" dt="2021-10-12T14:55:28.644" v="10702" actId="1036"/>
          <ac:picMkLst>
            <pc:docMk/>
            <pc:sldMk cId="1407626687" sldId="267"/>
            <ac:picMk id="33" creationId="{F7ADF159-F679-794B-A35B-8BD024C71EDE}"/>
          </ac:picMkLst>
        </pc:picChg>
        <pc:picChg chg="mod">
          <ac:chgData name="Zhang L" userId="cb434a129f5f4335" providerId="LiveId" clId="{CC6788FB-B85C-B244-A61A-503ACB14A001}" dt="2021-10-12T14:55:28.644" v="10702" actId="1036"/>
          <ac:picMkLst>
            <pc:docMk/>
            <pc:sldMk cId="1407626687" sldId="267"/>
            <ac:picMk id="35" creationId="{837BD6FE-0095-CB40-90C0-4CBEAB0F2AFF}"/>
          </ac:picMkLst>
        </pc:picChg>
        <pc:picChg chg="mod">
          <ac:chgData name="Zhang L" userId="cb434a129f5f4335" providerId="LiveId" clId="{CC6788FB-B85C-B244-A61A-503ACB14A001}" dt="2021-10-12T14:55:28.644" v="10702" actId="1036"/>
          <ac:picMkLst>
            <pc:docMk/>
            <pc:sldMk cId="1407626687" sldId="267"/>
            <ac:picMk id="36" creationId="{16CF5805-61F4-764E-AB15-E3565995A835}"/>
          </ac:picMkLst>
        </pc:picChg>
        <pc:picChg chg="add del mod">
          <ac:chgData name="Zhang L" userId="cb434a129f5f4335" providerId="LiveId" clId="{CC6788FB-B85C-B244-A61A-503ACB14A001}" dt="2021-10-12T14:55:18.620" v="10675" actId="478"/>
          <ac:picMkLst>
            <pc:docMk/>
            <pc:sldMk cId="1407626687" sldId="267"/>
            <ac:picMk id="3074" creationId="{D4B76939-ED87-1249-B2C1-F73D3407167B}"/>
          </ac:picMkLst>
        </pc:picChg>
        <pc:cxnChg chg="add del mod">
          <ac:chgData name="Zhang L" userId="cb434a129f5f4335" providerId="LiveId" clId="{CC6788FB-B85C-B244-A61A-503ACB14A001}" dt="2021-10-12T14:42:59.810" v="10391" actId="478"/>
          <ac:cxnSpMkLst>
            <pc:docMk/>
            <pc:sldMk cId="1407626687" sldId="267"/>
            <ac:cxnSpMk id="21" creationId="{EB97EA57-9059-9545-BD98-6428DC8CD1EF}"/>
          </ac:cxnSpMkLst>
        </pc:cxnChg>
      </pc:sldChg>
      <pc:sldChg chg="addSp delSp modSp mod modAnim modNotesTx">
        <pc:chgData name="Zhang L" userId="cb434a129f5f4335" providerId="LiveId" clId="{CC6788FB-B85C-B244-A61A-503ACB14A001}" dt="2021-10-18T06:47:46.090" v="13250" actId="313"/>
        <pc:sldMkLst>
          <pc:docMk/>
          <pc:sldMk cId="273116236" sldId="268"/>
        </pc:sldMkLst>
        <pc:spChg chg="del">
          <ac:chgData name="Zhang L" userId="cb434a129f5f4335" providerId="LiveId" clId="{CC6788FB-B85C-B244-A61A-503ACB14A001}" dt="2021-10-11T07:52:06.680" v="5769" actId="478"/>
          <ac:spMkLst>
            <pc:docMk/>
            <pc:sldMk cId="273116236" sldId="268"/>
            <ac:spMk id="4" creationId="{02139DBA-B42E-8B42-B88D-6554748FAAF2}"/>
          </ac:spMkLst>
        </pc:spChg>
        <pc:spChg chg="add del mod">
          <ac:chgData name="Zhang L" userId="cb434a129f5f4335" providerId="LiveId" clId="{CC6788FB-B85C-B244-A61A-503ACB14A001}" dt="2021-10-11T07:52:08.348" v="5770" actId="478"/>
          <ac:spMkLst>
            <pc:docMk/>
            <pc:sldMk cId="273116236" sldId="268"/>
            <ac:spMk id="5" creationId="{DAA0E693-965B-0149-8086-0F450814951F}"/>
          </ac:spMkLst>
        </pc:spChg>
        <pc:spChg chg="del">
          <ac:chgData name="Zhang L" userId="cb434a129f5f4335" providerId="LiveId" clId="{CC6788FB-B85C-B244-A61A-503ACB14A001}" dt="2021-10-11T07:51:49.915" v="5768" actId="478"/>
          <ac:spMkLst>
            <pc:docMk/>
            <pc:sldMk cId="273116236" sldId="268"/>
            <ac:spMk id="7" creationId="{1B7527A5-FEB4-DA4F-9A77-2B2D24ACDD64}"/>
          </ac:spMkLst>
        </pc:spChg>
        <pc:spChg chg="mod">
          <ac:chgData name="Zhang L" userId="cb434a129f5f4335" providerId="LiveId" clId="{CC6788FB-B85C-B244-A61A-503ACB14A001}" dt="2021-10-11T07:54:25.762" v="5961" actId="20577"/>
          <ac:spMkLst>
            <pc:docMk/>
            <pc:sldMk cId="273116236" sldId="268"/>
            <ac:spMk id="8" creationId="{28157FD7-C74A-FF44-9E1A-C2C07F00B54A}"/>
          </ac:spMkLst>
        </pc:spChg>
        <pc:spChg chg="add mod">
          <ac:chgData name="Zhang L" userId="cb434a129f5f4335" providerId="LiveId" clId="{CC6788FB-B85C-B244-A61A-503ACB14A001}" dt="2021-10-11T07:55:05.921" v="5992" actId="1076"/>
          <ac:spMkLst>
            <pc:docMk/>
            <pc:sldMk cId="273116236" sldId="268"/>
            <ac:spMk id="13" creationId="{C0AF97B4-B70A-0F4E-AFEA-002FAFEF59AC}"/>
          </ac:spMkLst>
        </pc:spChg>
        <pc:spChg chg="add mod">
          <ac:chgData name="Zhang L" userId="cb434a129f5f4335" providerId="LiveId" clId="{CC6788FB-B85C-B244-A61A-503ACB14A001}" dt="2021-10-11T07:55:23.827" v="6008" actId="1076"/>
          <ac:spMkLst>
            <pc:docMk/>
            <pc:sldMk cId="273116236" sldId="268"/>
            <ac:spMk id="14" creationId="{FD9A1783-D242-1641-97CC-45E4BD1327F7}"/>
          </ac:spMkLst>
        </pc:spChg>
        <pc:spChg chg="add mod">
          <ac:chgData name="Zhang L" userId="cb434a129f5f4335" providerId="LiveId" clId="{CC6788FB-B85C-B244-A61A-503ACB14A001}" dt="2021-10-11T07:57:46.723" v="6145" actId="20577"/>
          <ac:spMkLst>
            <pc:docMk/>
            <pc:sldMk cId="273116236" sldId="268"/>
            <ac:spMk id="15" creationId="{C4D5A980-8848-224A-BC02-8D2187F3AAC7}"/>
          </ac:spMkLst>
        </pc:spChg>
        <pc:picChg chg="add mod">
          <ac:chgData name="Zhang L" userId="cb434a129f5f4335" providerId="LiveId" clId="{CC6788FB-B85C-B244-A61A-503ACB14A001}" dt="2021-10-11T07:54:44.744" v="5963" actId="1076"/>
          <ac:picMkLst>
            <pc:docMk/>
            <pc:sldMk cId="273116236" sldId="268"/>
            <ac:picMk id="10" creationId="{9960AF33-E13D-D24A-9396-6BFEE55734AB}"/>
          </ac:picMkLst>
        </pc:picChg>
        <pc:picChg chg="add mod">
          <ac:chgData name="Zhang L" userId="cb434a129f5f4335" providerId="LiveId" clId="{CC6788FB-B85C-B244-A61A-503ACB14A001}" dt="2021-10-11T07:54:49.040" v="5964" actId="1076"/>
          <ac:picMkLst>
            <pc:docMk/>
            <pc:sldMk cId="273116236" sldId="268"/>
            <ac:picMk id="12" creationId="{6BE92FE7-F042-0440-BCAA-35C6AC03A9B8}"/>
          </ac:picMkLst>
        </pc:picChg>
      </pc:sldChg>
      <pc:sldChg chg="addSp delSp modSp mod modAnim modNotesTx">
        <pc:chgData name="Zhang L" userId="cb434a129f5f4335" providerId="LiveId" clId="{CC6788FB-B85C-B244-A61A-503ACB14A001}" dt="2021-10-18T06:47:23.762" v="13246" actId="20577"/>
        <pc:sldMkLst>
          <pc:docMk/>
          <pc:sldMk cId="1919102961" sldId="269"/>
        </pc:sldMkLst>
        <pc:spChg chg="del">
          <ac:chgData name="Zhang L" userId="cb434a129f5f4335" providerId="LiveId" clId="{CC6788FB-B85C-B244-A61A-503ACB14A001}" dt="2021-10-11T07:59:01.782" v="6152" actId="478"/>
          <ac:spMkLst>
            <pc:docMk/>
            <pc:sldMk cId="1919102961" sldId="269"/>
            <ac:spMk id="4" creationId="{02139DBA-B42E-8B42-B88D-6554748FAAF2}"/>
          </ac:spMkLst>
        </pc:spChg>
        <pc:spChg chg="mod">
          <ac:chgData name="Zhang L" userId="cb434a129f5f4335" providerId="LiveId" clId="{CC6788FB-B85C-B244-A61A-503ACB14A001}" dt="2021-10-11T13:46:01.511" v="6509" actId="20577"/>
          <ac:spMkLst>
            <pc:docMk/>
            <pc:sldMk cId="1919102961" sldId="269"/>
            <ac:spMk id="5" creationId="{7190AFFB-7E27-7544-B276-C68A319A6AC3}"/>
          </ac:spMkLst>
        </pc:spChg>
        <pc:spChg chg="add del mod">
          <ac:chgData name="Zhang L" userId="cb434a129f5f4335" providerId="LiveId" clId="{CC6788FB-B85C-B244-A61A-503ACB14A001}" dt="2021-10-11T07:59:03.731" v="6153" actId="478"/>
          <ac:spMkLst>
            <pc:docMk/>
            <pc:sldMk cId="1919102961" sldId="269"/>
            <ac:spMk id="11" creationId="{9BAF6384-4398-CB4E-9E4F-FFE2768FEF40}"/>
          </ac:spMkLst>
        </pc:spChg>
        <pc:spChg chg="add mod">
          <ac:chgData name="Zhang L" userId="cb434a129f5f4335" providerId="LiveId" clId="{CC6788FB-B85C-B244-A61A-503ACB14A001}" dt="2021-10-11T13:41:04.856" v="6187" actId="1076"/>
          <ac:spMkLst>
            <pc:docMk/>
            <pc:sldMk cId="1919102961" sldId="269"/>
            <ac:spMk id="12" creationId="{DCE8D5A5-B7C6-F940-AB2D-DA004A4C0B88}"/>
          </ac:spMkLst>
        </pc:spChg>
        <pc:picChg chg="add mod">
          <ac:chgData name="Zhang L" userId="cb434a129f5f4335" providerId="LiveId" clId="{CC6788FB-B85C-B244-A61A-503ACB14A001}" dt="2021-10-11T07:59:05.829" v="6154" actId="1076"/>
          <ac:picMkLst>
            <pc:docMk/>
            <pc:sldMk cId="1919102961" sldId="269"/>
            <ac:picMk id="7" creationId="{2901B10D-3482-6B4F-890E-9578E55F06AF}"/>
          </ac:picMkLst>
        </pc:picChg>
        <pc:picChg chg="add mod">
          <ac:chgData name="Zhang L" userId="cb434a129f5f4335" providerId="LiveId" clId="{CC6788FB-B85C-B244-A61A-503ACB14A001}" dt="2021-10-11T07:59:14.085" v="6156" actId="1076"/>
          <ac:picMkLst>
            <pc:docMk/>
            <pc:sldMk cId="1919102961" sldId="269"/>
            <ac:picMk id="9" creationId="{17231787-6B3D-914E-8EEA-70E3D3947731}"/>
          </ac:picMkLst>
        </pc:picChg>
      </pc:sldChg>
      <pc:sldChg chg="delSp modSp del mod">
        <pc:chgData name="Zhang L" userId="cb434a129f5f4335" providerId="LiveId" clId="{CC6788FB-B85C-B244-A61A-503ACB14A001}" dt="2021-10-12T11:37:46.567" v="9711" actId="2696"/>
        <pc:sldMkLst>
          <pc:docMk/>
          <pc:sldMk cId="606469861" sldId="270"/>
        </pc:sldMkLst>
        <pc:spChg chg="mod">
          <ac:chgData name="Zhang L" userId="cb434a129f5f4335" providerId="LiveId" clId="{CC6788FB-B85C-B244-A61A-503ACB14A001}" dt="2021-10-11T13:50:27.645" v="6630" actId="20577"/>
          <ac:spMkLst>
            <pc:docMk/>
            <pc:sldMk cId="606469861" sldId="270"/>
            <ac:spMk id="2" creationId="{0A0F819F-A0C4-B244-A675-16096557B200}"/>
          </ac:spMkLst>
        </pc:spChg>
        <pc:spChg chg="mod">
          <ac:chgData name="Zhang L" userId="cb434a129f5f4335" providerId="LiveId" clId="{CC6788FB-B85C-B244-A61A-503ACB14A001}" dt="2021-10-11T13:51:22.337" v="6688" actId="20577"/>
          <ac:spMkLst>
            <pc:docMk/>
            <pc:sldMk cId="606469861" sldId="270"/>
            <ac:spMk id="4" creationId="{02139DBA-B42E-8B42-B88D-6554748FAAF2}"/>
          </ac:spMkLst>
        </pc:spChg>
        <pc:spChg chg="del">
          <ac:chgData name="Zhang L" userId="cb434a129f5f4335" providerId="LiveId" clId="{CC6788FB-B85C-B244-A61A-503ACB14A001}" dt="2021-10-11T13:50:16.445" v="6602" actId="478"/>
          <ac:spMkLst>
            <pc:docMk/>
            <pc:sldMk cId="606469861" sldId="270"/>
            <ac:spMk id="5" creationId="{5252F68E-8E2B-1D4A-9A01-54E2F8431250}"/>
          </ac:spMkLst>
        </pc:spChg>
      </pc:sldChg>
      <pc:sldChg chg="modSp del mod">
        <pc:chgData name="Zhang L" userId="cb434a129f5f4335" providerId="LiveId" clId="{CC6788FB-B85C-B244-A61A-503ACB14A001}" dt="2021-10-14T06:18:47.282" v="10968" actId="2696"/>
        <pc:sldMkLst>
          <pc:docMk/>
          <pc:sldMk cId="869933680" sldId="271"/>
        </pc:sldMkLst>
        <pc:spChg chg="mod">
          <ac:chgData name="Zhang L" userId="cb434a129f5f4335" providerId="LiveId" clId="{CC6788FB-B85C-B244-A61A-503ACB14A001}" dt="2021-10-13T07:26:12.160" v="10911" actId="20577"/>
          <ac:spMkLst>
            <pc:docMk/>
            <pc:sldMk cId="869933680" sldId="271"/>
            <ac:spMk id="4" creationId="{02139DBA-B42E-8B42-B88D-6554748FAAF2}"/>
          </ac:spMkLst>
        </pc:spChg>
      </pc:sldChg>
      <pc:sldChg chg="modSp mod modNotesTx">
        <pc:chgData name="Zhang L" userId="cb434a129f5f4335" providerId="LiveId" clId="{CC6788FB-B85C-B244-A61A-503ACB14A001}" dt="2021-10-16T11:15:47.332" v="12606" actId="20577"/>
        <pc:sldMkLst>
          <pc:docMk/>
          <pc:sldMk cId="753519781" sldId="272"/>
        </pc:sldMkLst>
        <pc:spChg chg="mod">
          <ac:chgData name="Zhang L" userId="cb434a129f5f4335" providerId="LiveId" clId="{CC6788FB-B85C-B244-A61A-503ACB14A001}" dt="2021-10-12T07:54:14.610" v="8785" actId="404"/>
          <ac:spMkLst>
            <pc:docMk/>
            <pc:sldMk cId="753519781" sldId="272"/>
            <ac:spMk id="4" creationId="{02139DBA-B42E-8B42-B88D-6554748FAAF2}"/>
          </ac:spMkLst>
        </pc:spChg>
      </pc:sldChg>
      <pc:sldChg chg="modSp add del mod">
        <pc:chgData name="Zhang L" userId="cb434a129f5f4335" providerId="LiveId" clId="{CC6788FB-B85C-B244-A61A-503ACB14A001}" dt="2021-10-11T02:27:22.368" v="4534" actId="2696"/>
        <pc:sldMkLst>
          <pc:docMk/>
          <pc:sldMk cId="3215445207" sldId="273"/>
        </pc:sldMkLst>
        <pc:spChg chg="mod">
          <ac:chgData name="Zhang L" userId="cb434a129f5f4335" providerId="LiveId" clId="{CC6788FB-B85C-B244-A61A-503ACB14A001}" dt="2021-10-10T06:32:41.243" v="1381" actId="207"/>
          <ac:spMkLst>
            <pc:docMk/>
            <pc:sldMk cId="3215445207" sldId="273"/>
            <ac:spMk id="94" creationId="{98973EEB-6DEE-434A-AE73-654056BBC6B0}"/>
          </ac:spMkLst>
        </pc:spChg>
        <pc:spChg chg="mod">
          <ac:chgData name="Zhang L" userId="cb434a129f5f4335" providerId="LiveId" clId="{CC6788FB-B85C-B244-A61A-503ACB14A001}" dt="2021-10-10T06:32:46.392" v="1382" actId="207"/>
          <ac:spMkLst>
            <pc:docMk/>
            <pc:sldMk cId="3215445207" sldId="273"/>
            <ac:spMk id="95" creationId="{B36F0C90-CF43-1941-92BC-41579F17F09E}"/>
          </ac:spMkLst>
        </pc:spChg>
        <pc:spChg chg="mod">
          <ac:chgData name="Zhang L" userId="cb434a129f5f4335" providerId="LiveId" clId="{CC6788FB-B85C-B244-A61A-503ACB14A001}" dt="2021-10-10T06:32:26.271" v="1379" actId="207"/>
          <ac:spMkLst>
            <pc:docMk/>
            <pc:sldMk cId="3215445207" sldId="273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0T06:32:54.271" v="1383" actId="692"/>
          <ac:spMkLst>
            <pc:docMk/>
            <pc:sldMk cId="3215445207" sldId="273"/>
            <ac:spMk id="114" creationId="{ED770C68-DCAA-4D4C-962B-A60F3B31020C}"/>
          </ac:spMkLst>
        </pc:spChg>
        <pc:spChg chg="mod">
          <ac:chgData name="Zhang L" userId="cb434a129f5f4335" providerId="LiveId" clId="{CC6788FB-B85C-B244-A61A-503ACB14A001}" dt="2021-10-10T06:33:20.688" v="1387" actId="207"/>
          <ac:spMkLst>
            <pc:docMk/>
            <pc:sldMk cId="3215445207" sldId="273"/>
            <ac:spMk id="115" creationId="{0857B781-9B01-D74E-93FF-1074FE263876}"/>
          </ac:spMkLst>
        </pc:spChg>
        <pc:spChg chg="mod">
          <ac:chgData name="Zhang L" userId="cb434a129f5f4335" providerId="LiveId" clId="{CC6788FB-B85C-B244-A61A-503ACB14A001}" dt="2021-10-10T06:33:29.219" v="1389" actId="207"/>
          <ac:spMkLst>
            <pc:docMk/>
            <pc:sldMk cId="3215445207" sldId="273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0T06:33:14.781" v="1386" actId="207"/>
          <ac:spMkLst>
            <pc:docMk/>
            <pc:sldMk cId="3215445207" sldId="273"/>
            <ac:spMk id="119" creationId="{8C8BE082-73B1-E146-9B12-4136968059DF}"/>
          </ac:spMkLst>
        </pc:spChg>
        <pc:picChg chg="mod">
          <ac:chgData name="Zhang L" userId="cb434a129f5f4335" providerId="LiveId" clId="{CC6788FB-B85C-B244-A61A-503ACB14A001}" dt="2021-10-10T06:32:33.152" v="1380" actId="29295"/>
          <ac:picMkLst>
            <pc:docMk/>
            <pc:sldMk cId="3215445207" sldId="273"/>
            <ac:picMk id="91" creationId="{450B5C49-9E34-114E-98D5-FC6B6E4C1B18}"/>
          </ac:picMkLst>
        </pc:picChg>
        <pc:picChg chg="mod">
          <ac:chgData name="Zhang L" userId="cb434a129f5f4335" providerId="LiveId" clId="{CC6788FB-B85C-B244-A61A-503ACB14A001}" dt="2021-10-10T06:33:00.956" v="1384"/>
          <ac:picMkLst>
            <pc:docMk/>
            <pc:sldMk cId="3215445207" sldId="273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0T06:33:06.923" v="1385" actId="692"/>
          <ac:cxnSpMkLst>
            <pc:docMk/>
            <pc:sldMk cId="3215445207" sldId="273"/>
            <ac:cxnSpMk id="118" creationId="{00579818-9213-7946-A0B2-83912976370C}"/>
          </ac:cxnSpMkLst>
        </pc:cxnChg>
      </pc:sldChg>
      <pc:sldChg chg="modSp add del mod">
        <pc:chgData name="Zhang L" userId="cb434a129f5f4335" providerId="LiveId" clId="{CC6788FB-B85C-B244-A61A-503ACB14A001}" dt="2021-10-11T02:27:24.033" v="4535" actId="2696"/>
        <pc:sldMkLst>
          <pc:docMk/>
          <pc:sldMk cId="2576875586" sldId="274"/>
        </pc:sldMkLst>
        <pc:spChg chg="mod">
          <ac:chgData name="Zhang L" userId="cb434a129f5f4335" providerId="LiveId" clId="{CC6788FB-B85C-B244-A61A-503ACB14A001}" dt="2021-10-10T06:34:15.405" v="1390" actId="207"/>
          <ac:spMkLst>
            <pc:docMk/>
            <pc:sldMk cId="2576875586" sldId="274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0T06:34:27.867" v="1392" actId="207"/>
          <ac:spMkLst>
            <pc:docMk/>
            <pc:sldMk cId="2576875586" sldId="274"/>
            <ac:spMk id="94" creationId="{98973EEB-6DEE-434A-AE73-654056BBC6B0}"/>
          </ac:spMkLst>
        </pc:spChg>
        <pc:spChg chg="mod">
          <ac:chgData name="Zhang L" userId="cb434a129f5f4335" providerId="LiveId" clId="{CC6788FB-B85C-B244-A61A-503ACB14A001}" dt="2021-10-10T06:34:32.865" v="1393" actId="207"/>
          <ac:spMkLst>
            <pc:docMk/>
            <pc:sldMk cId="2576875586" sldId="274"/>
            <ac:spMk id="95" creationId="{B36F0C90-CF43-1941-92BC-41579F17F09E}"/>
          </ac:spMkLst>
        </pc:spChg>
        <pc:spChg chg="mod">
          <ac:chgData name="Zhang L" userId="cb434a129f5f4335" providerId="LiveId" clId="{CC6788FB-B85C-B244-A61A-503ACB14A001}" dt="2021-10-10T06:34:27.867" v="1392" actId="207"/>
          <ac:spMkLst>
            <pc:docMk/>
            <pc:sldMk cId="2576875586" sldId="274"/>
            <ac:spMk id="96" creationId="{07326930-78D2-D04B-AF82-0619C3BFA87D}"/>
          </ac:spMkLst>
        </pc:spChg>
        <pc:spChg chg="mod">
          <ac:chgData name="Zhang L" userId="cb434a129f5f4335" providerId="LiveId" clId="{CC6788FB-B85C-B244-A61A-503ACB14A001}" dt="2021-10-10T06:34:32.865" v="1393" actId="207"/>
          <ac:spMkLst>
            <pc:docMk/>
            <pc:sldMk cId="2576875586" sldId="274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0T07:05:19.586" v="2386" actId="207"/>
          <ac:spMkLst>
            <pc:docMk/>
            <pc:sldMk cId="2576875586" sldId="274"/>
            <ac:spMk id="100" creationId="{62782AE4-5508-9046-BBFF-581F1857E3F6}"/>
          </ac:spMkLst>
        </pc:spChg>
        <pc:spChg chg="mod">
          <ac:chgData name="Zhang L" userId="cb434a129f5f4335" providerId="LiveId" clId="{CC6788FB-B85C-B244-A61A-503ACB14A001}" dt="2021-10-10T06:34:15.405" v="1390" actId="207"/>
          <ac:spMkLst>
            <pc:docMk/>
            <pc:sldMk cId="2576875586" sldId="274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0T06:35:19.324" v="1400" actId="207"/>
          <ac:spMkLst>
            <pc:docMk/>
            <pc:sldMk cId="2576875586" sldId="274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0T06:34:22.479" v="1391" actId="207"/>
          <ac:spMkLst>
            <pc:docMk/>
            <pc:sldMk cId="2576875586" sldId="274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0T06:34:22.479" v="1391" actId="207"/>
          <ac:spMkLst>
            <pc:docMk/>
            <pc:sldMk cId="2576875586" sldId="274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0T06:35:04.017" v="1398" actId="692"/>
          <ac:spMkLst>
            <pc:docMk/>
            <pc:sldMk cId="2576875586" sldId="274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0T06:35:04.017" v="1398" actId="692"/>
          <ac:spMkLst>
            <pc:docMk/>
            <pc:sldMk cId="2576875586" sldId="274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0T06:35:04.017" v="1398" actId="692"/>
          <ac:spMkLst>
            <pc:docMk/>
            <pc:sldMk cId="2576875586" sldId="274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0T06:35:04.017" v="1398" actId="692"/>
          <ac:spMkLst>
            <pc:docMk/>
            <pc:sldMk cId="2576875586" sldId="274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0T06:34:15.405" v="1390" actId="207"/>
          <ac:spMkLst>
            <pc:docMk/>
            <pc:sldMk cId="2576875586" sldId="274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0T06:35:04.017" v="1398" actId="692"/>
          <ac:spMkLst>
            <pc:docMk/>
            <pc:sldMk cId="2576875586" sldId="274"/>
            <ac:spMk id="114" creationId="{ED770C68-DCAA-4D4C-962B-A60F3B31020C}"/>
          </ac:spMkLst>
        </pc:spChg>
        <pc:picChg chg="mod">
          <ac:chgData name="Zhang L" userId="cb434a129f5f4335" providerId="LiveId" clId="{CC6788FB-B85C-B244-A61A-503ACB14A001}" dt="2021-10-10T06:34:44.884" v="1394" actId="29295"/>
          <ac:picMkLst>
            <pc:docMk/>
            <pc:sldMk cId="2576875586" sldId="274"/>
            <ac:picMk id="91" creationId="{450B5C49-9E34-114E-98D5-FC6B6E4C1B18}"/>
          </ac:picMkLst>
        </pc:picChg>
        <pc:picChg chg="mod">
          <ac:chgData name="Zhang L" userId="cb434a129f5f4335" providerId="LiveId" clId="{CC6788FB-B85C-B244-A61A-503ACB14A001}" dt="2021-10-10T06:35:10.889" v="1399" actId="29295"/>
          <ac:picMkLst>
            <pc:docMk/>
            <pc:sldMk cId="2576875586" sldId="274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0T06:34:55.080" v="1397"/>
          <ac:picMkLst>
            <pc:docMk/>
            <pc:sldMk cId="2576875586" sldId="274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0T06:34:51.473" v="1396"/>
          <ac:picMkLst>
            <pc:docMk/>
            <pc:sldMk cId="2576875586" sldId="274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0T06:34:48.064" v="1395"/>
          <ac:picMkLst>
            <pc:docMk/>
            <pc:sldMk cId="2576875586" sldId="274"/>
            <ac:picMk id="108" creationId="{C9288FFD-4A01-CD4C-97F8-83DD5AECFAE6}"/>
          </ac:picMkLst>
        </pc:picChg>
        <pc:cxnChg chg="mod">
          <ac:chgData name="Zhang L" userId="cb434a129f5f4335" providerId="LiveId" clId="{CC6788FB-B85C-B244-A61A-503ACB14A001}" dt="2021-10-10T07:05:24.971" v="2387" actId="692"/>
          <ac:cxnSpMkLst>
            <pc:docMk/>
            <pc:sldMk cId="2576875586" sldId="274"/>
            <ac:cxnSpMk id="92" creationId="{29D8D19E-C1E1-E848-BCBB-542FC4E774E1}"/>
          </ac:cxnSpMkLst>
        </pc:cxnChg>
        <pc:cxnChg chg="mod">
          <ac:chgData name="Zhang L" userId="cb434a129f5f4335" providerId="LiveId" clId="{CC6788FB-B85C-B244-A61A-503ACB14A001}" dt="2021-10-10T07:05:24.971" v="2387" actId="692"/>
          <ac:cxnSpMkLst>
            <pc:docMk/>
            <pc:sldMk cId="2576875586" sldId="274"/>
            <ac:cxnSpMk id="93" creationId="{1A0F134C-7A1D-0E41-AEB8-E03BDB496648}"/>
          </ac:cxnSpMkLst>
        </pc:cxnChg>
        <pc:cxnChg chg="mod">
          <ac:chgData name="Zhang L" userId="cb434a129f5f4335" providerId="LiveId" clId="{CC6788FB-B85C-B244-A61A-503ACB14A001}" dt="2021-10-10T07:05:06.460" v="2383" actId="692"/>
          <ac:cxnSpMkLst>
            <pc:docMk/>
            <pc:sldMk cId="2576875586" sldId="274"/>
            <ac:cxnSpMk id="99" creationId="{202394B8-411B-284B-AE7C-719237E3A0B1}"/>
          </ac:cxnSpMkLst>
        </pc:cxnChg>
        <pc:cxnChg chg="mod">
          <ac:chgData name="Zhang L" userId="cb434a129f5f4335" providerId="LiveId" clId="{CC6788FB-B85C-B244-A61A-503ACB14A001}" dt="2021-10-10T07:05:24.971" v="2387" actId="692"/>
          <ac:cxnSpMkLst>
            <pc:docMk/>
            <pc:sldMk cId="2576875586" sldId="274"/>
            <ac:cxnSpMk id="120" creationId="{B0E8DFBF-BA91-6241-B115-CEF78A8129D1}"/>
          </ac:cxnSpMkLst>
        </pc:cxnChg>
      </pc:sldChg>
      <pc:sldChg chg="addSp delSp modSp add del mod modNotesTx">
        <pc:chgData name="Zhang L" userId="cb434a129f5f4335" providerId="LiveId" clId="{CC6788FB-B85C-B244-A61A-503ACB14A001}" dt="2021-10-15T03:18:01.740" v="11694" actId="20577"/>
        <pc:sldMkLst>
          <pc:docMk/>
          <pc:sldMk cId="2729145599" sldId="275"/>
        </pc:sldMkLst>
        <pc:spChg chg="add mod">
          <ac:chgData name="Zhang L" userId="cb434a129f5f4335" providerId="LiveId" clId="{CC6788FB-B85C-B244-A61A-503ACB14A001}" dt="2021-10-14T07:50:21.672" v="11221" actId="1076"/>
          <ac:spMkLst>
            <pc:docMk/>
            <pc:sldMk cId="2729145599" sldId="275"/>
            <ac:spMk id="3" creationId="{FAA0B812-28E7-ED42-88C8-E686284F3DA1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66" creationId="{A72EAF3F-45B7-A24B-98EE-C63149E7E7D9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69" creationId="{1065C35B-5434-AD4C-9780-2EB0BC6AD2D2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72" creationId="{81DD06EB-A610-F041-B348-18FF58F35C15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73" creationId="{C191431F-24EE-C148-98BB-7C1792E8AB3F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75" creationId="{88424CD1-407F-694A-9DF4-92ECB2EB0604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77" creationId="{29B8E759-AEB6-4742-8270-14CFA637A88C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79" creationId="{C21B2B4A-B451-1341-B1CA-1A6B1B7EB965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83" creationId="{8EFB17B6-D3EE-7940-B0A6-447B883AC0A7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86" creationId="{9E89B982-214B-C747-8A19-E105500A9388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88" creationId="{85F99ABA-4686-B04E-832D-A5C3231CCE1E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90" creationId="{9BCD6B80-56CD-B444-8635-9C7F69656707}"/>
          </ac:spMkLst>
        </pc:spChg>
        <pc:spChg chg="del">
          <ac:chgData name="Zhang L" userId="cb434a129f5f4335" providerId="LiveId" clId="{CC6788FB-B85C-B244-A61A-503ACB14A001}" dt="2021-10-14T07:44:52.067" v="11068" actId="478"/>
          <ac:spMkLst>
            <pc:docMk/>
            <pc:sldMk cId="2729145599" sldId="275"/>
            <ac:spMk id="94" creationId="{98973EEB-6DEE-434A-AE73-654056BBC6B0}"/>
          </ac:spMkLst>
        </pc:spChg>
        <pc:spChg chg="del">
          <ac:chgData name="Zhang L" userId="cb434a129f5f4335" providerId="LiveId" clId="{CC6788FB-B85C-B244-A61A-503ACB14A001}" dt="2021-10-14T07:44:54.343" v="11069" actId="478"/>
          <ac:spMkLst>
            <pc:docMk/>
            <pc:sldMk cId="2729145599" sldId="275"/>
            <ac:spMk id="95" creationId="{B36F0C90-CF43-1941-92BC-41579F17F09E}"/>
          </ac:spMkLst>
        </pc:spChg>
        <pc:spChg chg="del mod">
          <ac:chgData name="Zhang L" userId="cb434a129f5f4335" providerId="LiveId" clId="{CC6788FB-B85C-B244-A61A-503ACB14A001}" dt="2021-10-14T07:44:56.843" v="11070" actId="478"/>
          <ac:spMkLst>
            <pc:docMk/>
            <pc:sldMk cId="2729145599" sldId="275"/>
            <ac:spMk id="96" creationId="{07326930-78D2-D04B-AF82-0619C3BFA87D}"/>
          </ac:spMkLst>
        </pc:spChg>
        <pc:spChg chg="del mod">
          <ac:chgData name="Zhang L" userId="cb434a129f5f4335" providerId="LiveId" clId="{CC6788FB-B85C-B244-A61A-503ACB14A001}" dt="2021-10-14T07:45:02.249" v="11072" actId="478"/>
          <ac:spMkLst>
            <pc:docMk/>
            <pc:sldMk cId="2729145599" sldId="275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98" creationId="{72C13673-484A-ED45-9B07-521EAB54F481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0" creationId="{62782AE4-5508-9046-BBFF-581F1857E3F6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4" creationId="{ED770C68-DCAA-4D4C-962B-A60F3B31020C}"/>
          </ac:spMkLst>
        </pc:spChg>
        <pc:spChg chg="del mod">
          <ac:chgData name="Zhang L" userId="cb434a129f5f4335" providerId="LiveId" clId="{CC6788FB-B85C-B244-A61A-503ACB14A001}" dt="2021-10-14T07:45:04.533" v="11073" actId="478"/>
          <ac:spMkLst>
            <pc:docMk/>
            <pc:sldMk cId="2729145599" sldId="275"/>
            <ac:spMk id="115" creationId="{0857B781-9B01-D74E-93FF-1074FE263876}"/>
          </ac:spMkLst>
        </pc:spChg>
        <pc:spChg chg="del mod">
          <ac:chgData name="Zhang L" userId="cb434a129f5f4335" providerId="LiveId" clId="{CC6788FB-B85C-B244-A61A-503ACB14A001}" dt="2021-10-14T07:45:06.475" v="11074" actId="478"/>
          <ac:spMkLst>
            <pc:docMk/>
            <pc:sldMk cId="2729145599" sldId="275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4T07:46:47.165" v="11134" actId="1036"/>
          <ac:spMkLst>
            <pc:docMk/>
            <pc:sldMk cId="2729145599" sldId="275"/>
            <ac:spMk id="119" creationId="{8C8BE082-73B1-E146-9B12-4136968059DF}"/>
          </ac:spMkLst>
        </pc:spChg>
        <pc:spChg chg="add del mod">
          <ac:chgData name="Zhang L" userId="cb434a129f5f4335" providerId="LiveId" clId="{CC6788FB-B85C-B244-A61A-503ACB14A001}" dt="2021-10-14T07:46:06.205" v="11115"/>
          <ac:spMkLst>
            <pc:docMk/>
            <pc:sldMk cId="2729145599" sldId="275"/>
            <ac:spMk id="121" creationId="{6165961A-ED67-0F41-B0D5-DB71BC47E6B5}"/>
          </ac:spMkLst>
        </pc:spChg>
        <pc:spChg chg="del">
          <ac:chgData name="Zhang L" userId="cb434a129f5f4335" providerId="LiveId" clId="{CC6788FB-B85C-B244-A61A-503ACB14A001}" dt="2021-10-14T07:44:59.169" v="11071" actId="478"/>
          <ac:spMkLst>
            <pc:docMk/>
            <pc:sldMk cId="2729145599" sldId="275"/>
            <ac:spMk id="122" creationId="{A60274FE-E0ED-FC4A-84CC-1F6B46F58B59}"/>
          </ac:spMkLst>
        </pc:spChg>
        <pc:spChg chg="del">
          <ac:chgData name="Zhang L" userId="cb434a129f5f4335" providerId="LiveId" clId="{CC6788FB-B85C-B244-A61A-503ACB14A001}" dt="2021-10-14T07:44:36" v="11066" actId="478"/>
          <ac:spMkLst>
            <pc:docMk/>
            <pc:sldMk cId="2729145599" sldId="275"/>
            <ac:spMk id="123" creationId="{47828FBA-AC3D-A147-9CD6-9A1A36BFD0FC}"/>
          </ac:spMkLst>
        </pc:spChg>
        <pc:spChg chg="add del mod">
          <ac:chgData name="Zhang L" userId="cb434a129f5f4335" providerId="LiveId" clId="{CC6788FB-B85C-B244-A61A-503ACB14A001}" dt="2021-10-14T07:46:42.070" v="11129" actId="478"/>
          <ac:spMkLst>
            <pc:docMk/>
            <pc:sldMk cId="2729145599" sldId="275"/>
            <ac:spMk id="125" creationId="{48533B06-26F1-4F42-A420-302816CDD1BB}"/>
          </ac:spMkLst>
        </pc:spChg>
        <pc:spChg chg="add mod">
          <ac:chgData name="Zhang L" userId="cb434a129f5f4335" providerId="LiveId" clId="{CC6788FB-B85C-B244-A61A-503ACB14A001}" dt="2021-10-14T07:47:03.384" v="11136" actId="167"/>
          <ac:spMkLst>
            <pc:docMk/>
            <pc:sldMk cId="2729145599" sldId="275"/>
            <ac:spMk id="126" creationId="{D996FC12-05AA-8D4C-AC7D-125AA54DB72C}"/>
          </ac:spMkLst>
        </pc:spChg>
        <pc:spChg chg="add mod">
          <ac:chgData name="Zhang L" userId="cb434a129f5f4335" providerId="LiveId" clId="{CC6788FB-B85C-B244-A61A-503ACB14A001}" dt="2021-10-14T07:50:08.152" v="11219" actId="1076"/>
          <ac:spMkLst>
            <pc:docMk/>
            <pc:sldMk cId="2729145599" sldId="275"/>
            <ac:spMk id="127" creationId="{1D173F66-8B0F-8F4E-B8C8-DB7D50C58BA8}"/>
          </ac:spMkLst>
        </pc:sp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64" creationId="{C4DD38CB-2DA1-5F4B-B6B7-DCEE5B9BBE35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65" creationId="{C5E6A0E5-CBAA-2A4C-AC26-D03B3336D19C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67" creationId="{399725D2-59C5-8B46-8134-1D86B4E193F1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68" creationId="{ABFC7D5C-8088-974D-A0B1-601B46A3AA53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70" creationId="{41D441F2-9331-E540-9471-9357848D8C05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71" creationId="{AC561991-CA3C-7C40-8050-DB3CF8F392E5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74" creationId="{999921F4-3343-1F49-B414-D03DFEE24BD2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76" creationId="{05706135-F7B5-E24F-A7B2-71641FB6BFBD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78" creationId="{47FF112D-D1C4-4540-A023-28C72E502ABD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0" creationId="{7B3503E7-9153-2B44-A4C1-5DB8501AF6F8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1" creationId="{90956149-FFB9-6940-97FF-9193E318E7B9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2" creationId="{D9753709-9431-E145-85CE-1E8AC0295445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4" creationId="{CAB48D11-B4AD-D24D-BC4E-5AD04FAB9A07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5" creationId="{244DEDAB-95F9-D345-8FA0-602F49BA2B85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7" creationId="{520D61FD-9BBE-7A4E-91A8-455D97215BB3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89" creationId="{57B2D99A-D865-C849-A705-92DE57E23B8D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91" creationId="{450B5C49-9E34-114E-98D5-FC6B6E4C1B18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108" creationId="{C9288FFD-4A01-CD4C-97F8-83DD5AECFAE6}"/>
          </ac:picMkLst>
        </pc:picChg>
        <pc:picChg chg="mod">
          <ac:chgData name="Zhang L" userId="cb434a129f5f4335" providerId="LiveId" clId="{CC6788FB-B85C-B244-A61A-503ACB14A001}" dt="2021-10-14T07:46:47.165" v="11134" actId="1036"/>
          <ac:picMkLst>
            <pc:docMk/>
            <pc:sldMk cId="2729145599" sldId="275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4T07:46:47.165" v="11134" actId="1036"/>
          <ac:cxnSpMkLst>
            <pc:docMk/>
            <pc:sldMk cId="2729145599" sldId="275"/>
            <ac:cxnSpMk id="92" creationId="{29D8D19E-C1E1-E848-BCBB-542FC4E774E1}"/>
          </ac:cxnSpMkLst>
        </pc:cxnChg>
        <pc:cxnChg chg="mod">
          <ac:chgData name="Zhang L" userId="cb434a129f5f4335" providerId="LiveId" clId="{CC6788FB-B85C-B244-A61A-503ACB14A001}" dt="2021-10-14T07:46:47.165" v="11134" actId="1036"/>
          <ac:cxnSpMkLst>
            <pc:docMk/>
            <pc:sldMk cId="2729145599" sldId="275"/>
            <ac:cxnSpMk id="93" creationId="{1A0F134C-7A1D-0E41-AEB8-E03BDB496648}"/>
          </ac:cxnSpMkLst>
        </pc:cxnChg>
        <pc:cxnChg chg="mod">
          <ac:chgData name="Zhang L" userId="cb434a129f5f4335" providerId="LiveId" clId="{CC6788FB-B85C-B244-A61A-503ACB14A001}" dt="2021-10-14T07:46:47.165" v="11134" actId="1036"/>
          <ac:cxnSpMkLst>
            <pc:docMk/>
            <pc:sldMk cId="2729145599" sldId="275"/>
            <ac:cxnSpMk id="99" creationId="{202394B8-411B-284B-AE7C-719237E3A0B1}"/>
          </ac:cxnSpMkLst>
        </pc:cxnChg>
        <pc:cxnChg chg="mod">
          <ac:chgData name="Zhang L" userId="cb434a129f5f4335" providerId="LiveId" clId="{CC6788FB-B85C-B244-A61A-503ACB14A001}" dt="2021-10-14T07:46:47.165" v="11134" actId="1036"/>
          <ac:cxnSpMkLst>
            <pc:docMk/>
            <pc:sldMk cId="2729145599" sldId="275"/>
            <ac:cxnSpMk id="118" creationId="{00579818-9213-7946-A0B2-83912976370C}"/>
          </ac:cxnSpMkLst>
        </pc:cxnChg>
        <pc:cxnChg chg="mod">
          <ac:chgData name="Zhang L" userId="cb434a129f5f4335" providerId="LiveId" clId="{CC6788FB-B85C-B244-A61A-503ACB14A001}" dt="2021-10-14T07:46:47.165" v="11134" actId="1036"/>
          <ac:cxnSpMkLst>
            <pc:docMk/>
            <pc:sldMk cId="2729145599" sldId="275"/>
            <ac:cxnSpMk id="120" creationId="{B0E8DFBF-BA91-6241-B115-CEF78A8129D1}"/>
          </ac:cxnSpMkLst>
        </pc:cxnChg>
      </pc:sldChg>
      <pc:sldChg chg="addSp delSp modSp add mod modNotesTx">
        <pc:chgData name="Zhang L" userId="cb434a129f5f4335" providerId="LiveId" clId="{CC6788FB-B85C-B244-A61A-503ACB14A001}" dt="2021-10-16T11:04:08.309" v="12405" actId="20577"/>
        <pc:sldMkLst>
          <pc:docMk/>
          <pc:sldMk cId="3220871402" sldId="276"/>
        </pc:sldMkLst>
        <pc:spChg chg="add del mod">
          <ac:chgData name="Zhang L" userId="cb434a129f5f4335" providerId="LiveId" clId="{CC6788FB-B85C-B244-A61A-503ACB14A001}" dt="2021-10-10T06:54:33.142" v="2011" actId="478"/>
          <ac:spMkLst>
            <pc:docMk/>
            <pc:sldMk cId="3220871402" sldId="276"/>
            <ac:spMk id="3" creationId="{369272B9-C971-094E-ADE8-84BA93610FBB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66" creationId="{A72EAF3F-45B7-A24B-98EE-C63149E7E7D9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69" creationId="{1065C35B-5434-AD4C-9780-2EB0BC6AD2D2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72" creationId="{81DD06EB-A610-F041-B348-18FF58F35C15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73" creationId="{C191431F-24EE-C148-98BB-7C1792E8AB3F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75" creationId="{88424CD1-407F-694A-9DF4-92ECB2EB0604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77" creationId="{29B8E759-AEB6-4742-8270-14CFA637A88C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79" creationId="{C21B2B4A-B451-1341-B1CA-1A6B1B7EB965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83" creationId="{8EFB17B6-D3EE-7940-B0A6-447B883AC0A7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86" creationId="{9E89B982-214B-C747-8A19-E105500A9388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88" creationId="{85F99ABA-4686-B04E-832D-A5C3231CCE1E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90" creationId="{9BCD6B80-56CD-B444-8635-9C7F69656707}"/>
          </ac:spMkLst>
        </pc:spChg>
        <pc:spChg chg="del">
          <ac:chgData name="Zhang L" userId="cb434a129f5f4335" providerId="LiveId" clId="{CC6788FB-B85C-B244-A61A-503ACB14A001}" dt="2021-10-10T06:58:11.204" v="2211" actId="478"/>
          <ac:spMkLst>
            <pc:docMk/>
            <pc:sldMk cId="3220871402" sldId="276"/>
            <ac:spMk id="94" creationId="{98973EEB-6DEE-434A-AE73-654056BBC6B0}"/>
          </ac:spMkLst>
        </pc:spChg>
        <pc:spChg chg="del">
          <ac:chgData name="Zhang L" userId="cb434a129f5f4335" providerId="LiveId" clId="{CC6788FB-B85C-B244-A61A-503ACB14A001}" dt="2021-10-10T06:58:12.407" v="2212" actId="478"/>
          <ac:spMkLst>
            <pc:docMk/>
            <pc:sldMk cId="3220871402" sldId="276"/>
            <ac:spMk id="95" creationId="{B36F0C90-CF43-1941-92BC-41579F17F09E}"/>
          </ac:spMkLst>
        </pc:spChg>
        <pc:spChg chg="del">
          <ac:chgData name="Zhang L" userId="cb434a129f5f4335" providerId="LiveId" clId="{CC6788FB-B85C-B244-A61A-503ACB14A001}" dt="2021-10-10T06:58:14.432" v="2213" actId="478"/>
          <ac:spMkLst>
            <pc:docMk/>
            <pc:sldMk cId="3220871402" sldId="276"/>
            <ac:spMk id="96" creationId="{07326930-78D2-D04B-AF82-0619C3BFA87D}"/>
          </ac:spMkLst>
        </pc:spChg>
        <pc:spChg chg="del">
          <ac:chgData name="Zhang L" userId="cb434a129f5f4335" providerId="LiveId" clId="{CC6788FB-B85C-B244-A61A-503ACB14A001}" dt="2021-10-10T06:58:15.868" v="2214" actId="478"/>
          <ac:spMkLst>
            <pc:docMk/>
            <pc:sldMk cId="3220871402" sldId="276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98" creationId="{72C13673-484A-ED45-9B07-521EAB54F481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0" creationId="{62782AE4-5508-9046-BBFF-581F1857E3F6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4" creationId="{ED770C68-DCAA-4D4C-962B-A60F3B31020C}"/>
          </ac:spMkLst>
        </pc:spChg>
        <pc:spChg chg="del">
          <ac:chgData name="Zhang L" userId="cb434a129f5f4335" providerId="LiveId" clId="{CC6788FB-B85C-B244-A61A-503ACB14A001}" dt="2021-10-10T06:58:17.321" v="2215" actId="478"/>
          <ac:spMkLst>
            <pc:docMk/>
            <pc:sldMk cId="3220871402" sldId="276"/>
            <ac:spMk id="115" creationId="{0857B781-9B01-D74E-93FF-1074FE263876}"/>
          </ac:spMkLst>
        </pc:spChg>
        <pc:spChg chg="del">
          <ac:chgData name="Zhang L" userId="cb434a129f5f4335" providerId="LiveId" clId="{CC6788FB-B85C-B244-A61A-503ACB14A001}" dt="2021-10-10T06:58:23.246" v="2218" actId="478"/>
          <ac:spMkLst>
            <pc:docMk/>
            <pc:sldMk cId="3220871402" sldId="276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2T04:52:20.156" v="7899" actId="1036"/>
          <ac:spMkLst>
            <pc:docMk/>
            <pc:sldMk cId="3220871402" sldId="276"/>
            <ac:spMk id="119" creationId="{8C8BE082-73B1-E146-9B12-4136968059DF}"/>
          </ac:spMkLst>
        </pc:spChg>
        <pc:spChg chg="add del mod">
          <ac:chgData name="Zhang L" userId="cb434a129f5f4335" providerId="LiveId" clId="{CC6788FB-B85C-B244-A61A-503ACB14A001}" dt="2021-10-10T06:57:48.118" v="2206" actId="478"/>
          <ac:spMkLst>
            <pc:docMk/>
            <pc:sldMk cId="3220871402" sldId="276"/>
            <ac:spMk id="121" creationId="{640912A6-DC99-CD45-9AFD-8A9F05098856}"/>
          </ac:spMkLst>
        </pc:spChg>
        <pc:spChg chg="add del mod">
          <ac:chgData name="Zhang L" userId="cb434a129f5f4335" providerId="LiveId" clId="{CC6788FB-B85C-B244-A61A-503ACB14A001}" dt="2021-10-12T06:00:56.957" v="8461" actId="692"/>
          <ac:spMkLst>
            <pc:docMk/>
            <pc:sldMk cId="3220871402" sldId="276"/>
            <ac:spMk id="122" creationId="{A60274FE-E0ED-FC4A-84CC-1F6B46F58B59}"/>
          </ac:spMkLst>
        </pc:spChg>
        <pc:spChg chg="del">
          <ac:chgData name="Zhang L" userId="cb434a129f5f4335" providerId="LiveId" clId="{CC6788FB-B85C-B244-A61A-503ACB14A001}" dt="2021-10-12T04:49:22.962" v="7855" actId="478"/>
          <ac:spMkLst>
            <pc:docMk/>
            <pc:sldMk cId="3220871402" sldId="276"/>
            <ac:spMk id="123" creationId="{47828FBA-AC3D-A147-9CD6-9A1A36BFD0FC}"/>
          </ac:spMkLst>
        </pc:spChg>
        <pc:spChg chg="add mod">
          <ac:chgData name="Zhang L" userId="cb434a129f5f4335" providerId="LiveId" clId="{CC6788FB-B85C-B244-A61A-503ACB14A001}" dt="2021-10-12T05:59:59.518" v="8453" actId="108"/>
          <ac:spMkLst>
            <pc:docMk/>
            <pc:sldMk cId="3220871402" sldId="276"/>
            <ac:spMk id="125" creationId="{0954B63F-1656-814A-9DA8-747392B996C9}"/>
          </ac:spMkLst>
        </pc:sp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64" creationId="{C4DD38CB-2DA1-5F4B-B6B7-DCEE5B9BBE35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65" creationId="{C5E6A0E5-CBAA-2A4C-AC26-D03B3336D19C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67" creationId="{399725D2-59C5-8B46-8134-1D86B4E193F1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68" creationId="{ABFC7D5C-8088-974D-A0B1-601B46A3AA53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70" creationId="{41D441F2-9331-E540-9471-9357848D8C05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71" creationId="{AC561991-CA3C-7C40-8050-DB3CF8F392E5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74" creationId="{999921F4-3343-1F49-B414-D03DFEE24BD2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76" creationId="{05706135-F7B5-E24F-A7B2-71641FB6BFBD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78" creationId="{47FF112D-D1C4-4540-A023-28C72E502ABD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0" creationId="{7B3503E7-9153-2B44-A4C1-5DB8501AF6F8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1" creationId="{90956149-FFB9-6940-97FF-9193E318E7B9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2" creationId="{D9753709-9431-E145-85CE-1E8AC0295445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4" creationId="{CAB48D11-B4AD-D24D-BC4E-5AD04FAB9A07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5" creationId="{244DEDAB-95F9-D345-8FA0-602F49BA2B85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7" creationId="{520D61FD-9BBE-7A4E-91A8-455D97215BB3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89" creationId="{57B2D99A-D865-C849-A705-92DE57E23B8D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91" creationId="{450B5C49-9E34-114E-98D5-FC6B6E4C1B18}"/>
          </ac:picMkLst>
        </pc:picChg>
        <pc:picChg chg="del mod">
          <ac:chgData name="Zhang L" userId="cb434a129f5f4335" providerId="LiveId" clId="{CC6788FB-B85C-B244-A61A-503ACB14A001}" dt="2021-10-11T06:50:32.475" v="5196" actId="478"/>
          <ac:picMkLst>
            <pc:docMk/>
            <pc:sldMk cId="3220871402" sldId="276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108" creationId="{C9288FFD-4A01-CD4C-97F8-83DD5AECFAE6}"/>
          </ac:picMkLst>
        </pc:picChg>
        <pc:picChg chg="mod">
          <ac:chgData name="Zhang L" userId="cb434a129f5f4335" providerId="LiveId" clId="{CC6788FB-B85C-B244-A61A-503ACB14A001}" dt="2021-10-12T04:52:20.156" v="7899" actId="1036"/>
          <ac:picMkLst>
            <pc:docMk/>
            <pc:sldMk cId="3220871402" sldId="276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2T04:52:20.156" v="7899" actId="1036"/>
          <ac:cxnSpMkLst>
            <pc:docMk/>
            <pc:sldMk cId="3220871402" sldId="276"/>
            <ac:cxnSpMk id="92" creationId="{29D8D19E-C1E1-E848-BCBB-542FC4E774E1}"/>
          </ac:cxnSpMkLst>
        </pc:cxnChg>
        <pc:cxnChg chg="mod">
          <ac:chgData name="Zhang L" userId="cb434a129f5f4335" providerId="LiveId" clId="{CC6788FB-B85C-B244-A61A-503ACB14A001}" dt="2021-10-12T04:52:20.156" v="7899" actId="1036"/>
          <ac:cxnSpMkLst>
            <pc:docMk/>
            <pc:sldMk cId="3220871402" sldId="276"/>
            <ac:cxnSpMk id="93" creationId="{1A0F134C-7A1D-0E41-AEB8-E03BDB496648}"/>
          </ac:cxnSpMkLst>
        </pc:cxnChg>
        <pc:cxnChg chg="mod">
          <ac:chgData name="Zhang L" userId="cb434a129f5f4335" providerId="LiveId" clId="{CC6788FB-B85C-B244-A61A-503ACB14A001}" dt="2021-10-12T04:52:20.156" v="7899" actId="1036"/>
          <ac:cxnSpMkLst>
            <pc:docMk/>
            <pc:sldMk cId="3220871402" sldId="276"/>
            <ac:cxnSpMk id="99" creationId="{202394B8-411B-284B-AE7C-719237E3A0B1}"/>
          </ac:cxnSpMkLst>
        </pc:cxnChg>
        <pc:cxnChg chg="mod">
          <ac:chgData name="Zhang L" userId="cb434a129f5f4335" providerId="LiveId" clId="{CC6788FB-B85C-B244-A61A-503ACB14A001}" dt="2021-10-12T04:52:20.156" v="7899" actId="1036"/>
          <ac:cxnSpMkLst>
            <pc:docMk/>
            <pc:sldMk cId="3220871402" sldId="276"/>
            <ac:cxnSpMk id="118" creationId="{00579818-9213-7946-A0B2-83912976370C}"/>
          </ac:cxnSpMkLst>
        </pc:cxnChg>
        <pc:cxnChg chg="mod">
          <ac:chgData name="Zhang L" userId="cb434a129f5f4335" providerId="LiveId" clId="{CC6788FB-B85C-B244-A61A-503ACB14A001}" dt="2021-10-12T04:52:20.156" v="7899" actId="1036"/>
          <ac:cxnSpMkLst>
            <pc:docMk/>
            <pc:sldMk cId="3220871402" sldId="276"/>
            <ac:cxnSpMk id="120" creationId="{B0E8DFBF-BA91-6241-B115-CEF78A8129D1}"/>
          </ac:cxnSpMkLst>
        </pc:cxnChg>
      </pc:sldChg>
      <pc:sldChg chg="addSp delSp modSp add mod modNotesTx">
        <pc:chgData name="Zhang L" userId="cb434a129f5f4335" providerId="LiveId" clId="{CC6788FB-B85C-B244-A61A-503ACB14A001}" dt="2021-10-16T05:47:01.228" v="11859" actId="20577"/>
        <pc:sldMkLst>
          <pc:docMk/>
          <pc:sldMk cId="1419828543" sldId="277"/>
        </pc:sldMkLst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66" creationId="{A72EAF3F-45B7-A24B-98EE-C63149E7E7D9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69" creationId="{1065C35B-5434-AD4C-9780-2EB0BC6AD2D2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72" creationId="{81DD06EB-A610-F041-B348-18FF58F35C15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73" creationId="{C191431F-24EE-C148-98BB-7C1792E8AB3F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75" creationId="{88424CD1-407F-694A-9DF4-92ECB2EB0604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77" creationId="{29B8E759-AEB6-4742-8270-14CFA637A88C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79" creationId="{C21B2B4A-B451-1341-B1CA-1A6B1B7EB965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83" creationId="{8EFB17B6-D3EE-7940-B0A6-447B883AC0A7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86" creationId="{9E89B982-214B-C747-8A19-E105500A9388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88" creationId="{85F99ABA-4686-B04E-832D-A5C3231CCE1E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90" creationId="{9BCD6B80-56CD-B444-8635-9C7F69656707}"/>
          </ac:spMkLst>
        </pc:spChg>
        <pc:spChg chg="del">
          <ac:chgData name="Zhang L" userId="cb434a129f5f4335" providerId="LiveId" clId="{CC6788FB-B85C-B244-A61A-503ACB14A001}" dt="2021-10-10T07:04:15.218" v="2375" actId="478"/>
          <ac:spMkLst>
            <pc:docMk/>
            <pc:sldMk cId="1419828543" sldId="277"/>
            <ac:spMk id="94" creationId="{98973EEB-6DEE-434A-AE73-654056BBC6B0}"/>
          </ac:spMkLst>
        </pc:spChg>
        <pc:spChg chg="del">
          <ac:chgData name="Zhang L" userId="cb434a129f5f4335" providerId="LiveId" clId="{CC6788FB-B85C-B244-A61A-503ACB14A001}" dt="2021-10-10T07:04:16.803" v="2376" actId="478"/>
          <ac:spMkLst>
            <pc:docMk/>
            <pc:sldMk cId="1419828543" sldId="277"/>
            <ac:spMk id="95" creationId="{B36F0C90-CF43-1941-92BC-41579F17F09E}"/>
          </ac:spMkLst>
        </pc:spChg>
        <pc:spChg chg="del">
          <ac:chgData name="Zhang L" userId="cb434a129f5f4335" providerId="LiveId" clId="{CC6788FB-B85C-B244-A61A-503ACB14A001}" dt="2021-10-10T07:04:18.070" v="2377" actId="478"/>
          <ac:spMkLst>
            <pc:docMk/>
            <pc:sldMk cId="1419828543" sldId="277"/>
            <ac:spMk id="96" creationId="{07326930-78D2-D04B-AF82-0619C3BFA87D}"/>
          </ac:spMkLst>
        </pc:spChg>
        <pc:spChg chg="del">
          <ac:chgData name="Zhang L" userId="cb434a129f5f4335" providerId="LiveId" clId="{CC6788FB-B85C-B244-A61A-503ACB14A001}" dt="2021-10-10T07:04:19.310" v="2378" actId="478"/>
          <ac:spMkLst>
            <pc:docMk/>
            <pc:sldMk cId="1419828543" sldId="277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98" creationId="{72C13673-484A-ED45-9B07-521EAB54F481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0" creationId="{62782AE4-5508-9046-BBFF-581F1857E3F6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4" creationId="{ED770C68-DCAA-4D4C-962B-A60F3B31020C}"/>
          </ac:spMkLst>
        </pc:spChg>
        <pc:spChg chg="del">
          <ac:chgData name="Zhang L" userId="cb434a129f5f4335" providerId="LiveId" clId="{CC6788FB-B85C-B244-A61A-503ACB14A001}" dt="2021-10-10T07:04:20.707" v="2379" actId="478"/>
          <ac:spMkLst>
            <pc:docMk/>
            <pc:sldMk cId="1419828543" sldId="277"/>
            <ac:spMk id="115" creationId="{0857B781-9B01-D74E-93FF-1074FE263876}"/>
          </ac:spMkLst>
        </pc:spChg>
        <pc:spChg chg="del">
          <ac:chgData name="Zhang L" userId="cb434a129f5f4335" providerId="LiveId" clId="{CC6788FB-B85C-B244-A61A-503ACB14A001}" dt="2021-10-10T07:04:21.901" v="2380" actId="478"/>
          <ac:spMkLst>
            <pc:docMk/>
            <pc:sldMk cId="1419828543" sldId="277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19" creationId="{8C8BE082-73B1-E146-9B12-4136968059DF}"/>
          </ac:spMkLst>
        </pc:spChg>
        <pc:spChg chg="add mod">
          <ac:chgData name="Zhang L" userId="cb434a129f5f4335" providerId="LiveId" clId="{CC6788FB-B85C-B244-A61A-503ACB14A001}" dt="2021-10-12T06:00:08.921" v="8454" actId="2085"/>
          <ac:spMkLst>
            <pc:docMk/>
            <pc:sldMk cId="1419828543" sldId="277"/>
            <ac:spMk id="121" creationId="{3FA91EC8-B50E-8A4C-82F1-706D1DCD3E9F}"/>
          </ac:spMkLst>
        </pc:spChg>
        <pc:spChg chg="mod">
          <ac:chgData name="Zhang L" userId="cb434a129f5f4335" providerId="LiveId" clId="{CC6788FB-B85C-B244-A61A-503ACB14A001}" dt="2021-10-12T06:01:24.676" v="8465" actId="692"/>
          <ac:spMkLst>
            <pc:docMk/>
            <pc:sldMk cId="1419828543" sldId="277"/>
            <ac:spMk id="122" creationId="{A60274FE-E0ED-FC4A-84CC-1F6B46F58B59}"/>
          </ac:spMkLst>
        </pc:spChg>
        <pc:spChg chg="del mod">
          <ac:chgData name="Zhang L" userId="cb434a129f5f4335" providerId="LiveId" clId="{CC6788FB-B85C-B244-A61A-503ACB14A001}" dt="2021-10-12T04:49:26.497" v="7856" actId="478"/>
          <ac:spMkLst>
            <pc:docMk/>
            <pc:sldMk cId="1419828543" sldId="277"/>
            <ac:spMk id="123" creationId="{47828FBA-AC3D-A147-9CD6-9A1A36BFD0FC}"/>
          </ac:spMkLst>
        </pc:spChg>
        <pc:spChg chg="mod">
          <ac:chgData name="Zhang L" userId="cb434a129f5f4335" providerId="LiveId" clId="{CC6788FB-B85C-B244-A61A-503ACB14A001}" dt="2021-10-12T04:50:39.669" v="7885" actId="1076"/>
          <ac:spMkLst>
            <pc:docMk/>
            <pc:sldMk cId="1419828543" sldId="277"/>
            <ac:spMk id="124" creationId="{11D8EA6C-8B24-CD45-A3CE-01BDC4867688}"/>
          </ac:spMkLst>
        </pc:sp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64" creationId="{C4DD38CB-2DA1-5F4B-B6B7-DCEE5B9BBE35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65" creationId="{C5E6A0E5-CBAA-2A4C-AC26-D03B3336D19C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67" creationId="{399725D2-59C5-8B46-8134-1D86B4E193F1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68" creationId="{ABFC7D5C-8088-974D-A0B1-601B46A3AA53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70" creationId="{41D441F2-9331-E540-9471-9357848D8C05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71" creationId="{AC561991-CA3C-7C40-8050-DB3CF8F392E5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74" creationId="{999921F4-3343-1F49-B414-D03DFEE24BD2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76" creationId="{05706135-F7B5-E24F-A7B2-71641FB6BFBD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78" creationId="{47FF112D-D1C4-4540-A023-28C72E502ABD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0" creationId="{7B3503E7-9153-2B44-A4C1-5DB8501AF6F8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1" creationId="{90956149-FFB9-6940-97FF-9193E318E7B9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2" creationId="{D9753709-9431-E145-85CE-1E8AC0295445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4" creationId="{CAB48D11-B4AD-D24D-BC4E-5AD04FAB9A07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5" creationId="{244DEDAB-95F9-D345-8FA0-602F49BA2B85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7" creationId="{520D61FD-9BBE-7A4E-91A8-455D97215BB3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89" creationId="{57B2D99A-D865-C849-A705-92DE57E23B8D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91" creationId="{450B5C49-9E34-114E-98D5-FC6B6E4C1B18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108" creationId="{C9288FFD-4A01-CD4C-97F8-83DD5AECFAE6}"/>
          </ac:picMkLst>
        </pc:picChg>
        <pc:picChg chg="mod">
          <ac:chgData name="Zhang L" userId="cb434a129f5f4335" providerId="LiveId" clId="{CC6788FB-B85C-B244-A61A-503ACB14A001}" dt="2021-10-12T04:50:39.669" v="7885" actId="1076"/>
          <ac:picMkLst>
            <pc:docMk/>
            <pc:sldMk cId="1419828543" sldId="277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2T04:50:39.669" v="7885" actId="1076"/>
          <ac:cxnSpMkLst>
            <pc:docMk/>
            <pc:sldMk cId="1419828543" sldId="277"/>
            <ac:cxnSpMk id="92" creationId="{29D8D19E-C1E1-E848-BCBB-542FC4E774E1}"/>
          </ac:cxnSpMkLst>
        </pc:cxnChg>
        <pc:cxnChg chg="mod">
          <ac:chgData name="Zhang L" userId="cb434a129f5f4335" providerId="LiveId" clId="{CC6788FB-B85C-B244-A61A-503ACB14A001}" dt="2021-10-12T04:50:39.669" v="7885" actId="1076"/>
          <ac:cxnSpMkLst>
            <pc:docMk/>
            <pc:sldMk cId="1419828543" sldId="277"/>
            <ac:cxnSpMk id="93" creationId="{1A0F134C-7A1D-0E41-AEB8-E03BDB496648}"/>
          </ac:cxnSpMkLst>
        </pc:cxnChg>
        <pc:cxnChg chg="mod">
          <ac:chgData name="Zhang L" userId="cb434a129f5f4335" providerId="LiveId" clId="{CC6788FB-B85C-B244-A61A-503ACB14A001}" dt="2021-10-12T04:50:39.669" v="7885" actId="1076"/>
          <ac:cxnSpMkLst>
            <pc:docMk/>
            <pc:sldMk cId="1419828543" sldId="277"/>
            <ac:cxnSpMk id="99" creationId="{202394B8-411B-284B-AE7C-719237E3A0B1}"/>
          </ac:cxnSpMkLst>
        </pc:cxnChg>
        <pc:cxnChg chg="mod">
          <ac:chgData name="Zhang L" userId="cb434a129f5f4335" providerId="LiveId" clId="{CC6788FB-B85C-B244-A61A-503ACB14A001}" dt="2021-10-12T04:50:39.669" v="7885" actId="1076"/>
          <ac:cxnSpMkLst>
            <pc:docMk/>
            <pc:sldMk cId="1419828543" sldId="277"/>
            <ac:cxnSpMk id="118" creationId="{00579818-9213-7946-A0B2-83912976370C}"/>
          </ac:cxnSpMkLst>
        </pc:cxnChg>
        <pc:cxnChg chg="mod">
          <ac:chgData name="Zhang L" userId="cb434a129f5f4335" providerId="LiveId" clId="{CC6788FB-B85C-B244-A61A-503ACB14A001}" dt="2021-10-12T04:50:39.669" v="7885" actId="1076"/>
          <ac:cxnSpMkLst>
            <pc:docMk/>
            <pc:sldMk cId="1419828543" sldId="277"/>
            <ac:cxnSpMk id="120" creationId="{B0E8DFBF-BA91-6241-B115-CEF78A8129D1}"/>
          </ac:cxnSpMkLst>
        </pc:cxnChg>
      </pc:sldChg>
      <pc:sldChg chg="addSp delSp modSp add mod modNotesTx">
        <pc:chgData name="Zhang L" userId="cb434a129f5f4335" providerId="LiveId" clId="{CC6788FB-B85C-B244-A61A-503ACB14A001}" dt="2021-10-16T14:28:22.772" v="12755" actId="20577"/>
        <pc:sldMkLst>
          <pc:docMk/>
          <pc:sldMk cId="386793685" sldId="278"/>
        </pc:sldMkLst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63" creationId="{136D38DF-5439-A042-9F5E-E4B74D249E84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66" creationId="{A72EAF3F-45B7-A24B-98EE-C63149E7E7D9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69" creationId="{1065C35B-5434-AD4C-9780-2EB0BC6AD2D2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72" creationId="{81DD06EB-A610-F041-B348-18FF58F35C15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73" creationId="{C191431F-24EE-C148-98BB-7C1792E8AB3F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75" creationId="{88424CD1-407F-694A-9DF4-92ECB2EB0604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77" creationId="{29B8E759-AEB6-4742-8270-14CFA637A88C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79" creationId="{C21B2B4A-B451-1341-B1CA-1A6B1B7EB965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83" creationId="{8EFB17B6-D3EE-7940-B0A6-447B883AC0A7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86" creationId="{9E89B982-214B-C747-8A19-E105500A9388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88" creationId="{85F99ABA-4686-B04E-832D-A5C3231CCE1E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90" creationId="{9BCD6B80-56CD-B444-8635-9C7F69656707}"/>
          </ac:spMkLst>
        </pc:spChg>
        <pc:spChg chg="del">
          <ac:chgData name="Zhang L" userId="cb434a129f5f4335" providerId="LiveId" clId="{CC6788FB-B85C-B244-A61A-503ACB14A001}" dt="2021-10-10T07:06:22.394" v="2393" actId="478"/>
          <ac:spMkLst>
            <pc:docMk/>
            <pc:sldMk cId="386793685" sldId="278"/>
            <ac:spMk id="94" creationId="{98973EEB-6DEE-434A-AE73-654056BBC6B0}"/>
          </ac:spMkLst>
        </pc:spChg>
        <pc:spChg chg="del">
          <ac:chgData name="Zhang L" userId="cb434a129f5f4335" providerId="LiveId" clId="{CC6788FB-B85C-B244-A61A-503ACB14A001}" dt="2021-10-10T07:06:23.677" v="2394" actId="478"/>
          <ac:spMkLst>
            <pc:docMk/>
            <pc:sldMk cId="386793685" sldId="278"/>
            <ac:spMk id="95" creationId="{B36F0C90-CF43-1941-92BC-41579F17F09E}"/>
          </ac:spMkLst>
        </pc:spChg>
        <pc:spChg chg="del">
          <ac:chgData name="Zhang L" userId="cb434a129f5f4335" providerId="LiveId" clId="{CC6788FB-B85C-B244-A61A-503ACB14A001}" dt="2021-10-10T07:06:24.854" v="2395" actId="478"/>
          <ac:spMkLst>
            <pc:docMk/>
            <pc:sldMk cId="386793685" sldId="278"/>
            <ac:spMk id="96" creationId="{07326930-78D2-D04B-AF82-0619C3BFA87D}"/>
          </ac:spMkLst>
        </pc:spChg>
        <pc:spChg chg="del">
          <ac:chgData name="Zhang L" userId="cb434a129f5f4335" providerId="LiveId" clId="{CC6788FB-B85C-B244-A61A-503ACB14A001}" dt="2021-10-10T07:06:25.891" v="2396" actId="478"/>
          <ac:spMkLst>
            <pc:docMk/>
            <pc:sldMk cId="386793685" sldId="278"/>
            <ac:spMk id="97" creationId="{1A19AC8C-4B8D-1543-998F-471C10F8A1FF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98" creationId="{72C13673-484A-ED45-9B07-521EAB54F481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0" creationId="{62782AE4-5508-9046-BBFF-581F1857E3F6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1" creationId="{26CBE854-4B79-7C40-95C9-55BED88CF174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3" creationId="{02CE24D3-CD1B-3F48-91F8-A4830B21DF80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6" creationId="{90C5F840-DA3F-1446-828F-00D1B294CDE3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7" creationId="{FC673C08-FC08-1A40-98BC-9FE61022B7D8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09" creationId="{8E3C51D7-5766-D140-86EB-461F12A496BA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0" creationId="{A8AEC18B-1F88-9D41-A1AC-23B0F9E4F52A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1" creationId="{6FE25CD5-68D5-3C45-B846-DED3215BB6AA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2" creationId="{1AC94AEA-2A57-E74B-B916-AB280B83869A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3" creationId="{C126D272-767C-324E-8047-3EC0EFD06091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4" creationId="{ED770C68-DCAA-4D4C-962B-A60F3B31020C}"/>
          </ac:spMkLst>
        </pc:spChg>
        <pc:spChg chg="del">
          <ac:chgData name="Zhang L" userId="cb434a129f5f4335" providerId="LiveId" clId="{CC6788FB-B85C-B244-A61A-503ACB14A001}" dt="2021-10-10T07:06:28.246" v="2397" actId="478"/>
          <ac:spMkLst>
            <pc:docMk/>
            <pc:sldMk cId="386793685" sldId="278"/>
            <ac:spMk id="115" creationId="{0857B781-9B01-D74E-93FF-1074FE263876}"/>
          </ac:spMkLst>
        </pc:spChg>
        <pc:spChg chg="del">
          <ac:chgData name="Zhang L" userId="cb434a129f5f4335" providerId="LiveId" clId="{CC6788FB-B85C-B244-A61A-503ACB14A001}" dt="2021-10-10T07:06:29.353" v="2398" actId="478"/>
          <ac:spMkLst>
            <pc:docMk/>
            <pc:sldMk cId="386793685" sldId="278"/>
            <ac:spMk id="116" creationId="{C3572FC3-9B27-724D-BCD4-C58E37AB0076}"/>
          </ac:spMkLst>
        </pc:spChg>
        <pc:spChg chg="mod">
          <ac:chgData name="Zhang L" userId="cb434a129f5f4335" providerId="LiveId" clId="{CC6788FB-B85C-B244-A61A-503ACB14A001}" dt="2021-10-12T04:51:49.779" v="7893" actId="1076"/>
          <ac:spMkLst>
            <pc:docMk/>
            <pc:sldMk cId="386793685" sldId="278"/>
            <ac:spMk id="119" creationId="{8C8BE082-73B1-E146-9B12-4136968059DF}"/>
          </ac:spMkLst>
        </pc:spChg>
        <pc:spChg chg="add mod">
          <ac:chgData name="Zhang L" userId="cb434a129f5f4335" providerId="LiveId" clId="{CC6788FB-B85C-B244-A61A-503ACB14A001}" dt="2021-10-12T06:00:16.806" v="8455" actId="2085"/>
          <ac:spMkLst>
            <pc:docMk/>
            <pc:sldMk cId="386793685" sldId="278"/>
            <ac:spMk id="121" creationId="{A23CC049-35FF-054B-9084-D687C8FCA3CA}"/>
          </ac:spMkLst>
        </pc:spChg>
        <pc:spChg chg="mod">
          <ac:chgData name="Zhang L" userId="cb434a129f5f4335" providerId="LiveId" clId="{CC6788FB-B85C-B244-A61A-503ACB14A001}" dt="2021-10-12T06:01:31.973" v="8468" actId="692"/>
          <ac:spMkLst>
            <pc:docMk/>
            <pc:sldMk cId="386793685" sldId="278"/>
            <ac:spMk id="122" creationId="{A60274FE-E0ED-FC4A-84CC-1F6B46F58B59}"/>
          </ac:spMkLst>
        </pc:spChg>
        <pc:spChg chg="del">
          <ac:chgData name="Zhang L" userId="cb434a129f5f4335" providerId="LiveId" clId="{CC6788FB-B85C-B244-A61A-503ACB14A001}" dt="2021-10-12T04:49:31.237" v="7857" actId="478"/>
          <ac:spMkLst>
            <pc:docMk/>
            <pc:sldMk cId="386793685" sldId="278"/>
            <ac:spMk id="123" creationId="{47828FBA-AC3D-A147-9CD6-9A1A36BFD0FC}"/>
          </ac:spMkLst>
        </pc:sp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64" creationId="{C4DD38CB-2DA1-5F4B-B6B7-DCEE5B9BBE35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65" creationId="{C5E6A0E5-CBAA-2A4C-AC26-D03B3336D19C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67" creationId="{399725D2-59C5-8B46-8134-1D86B4E193F1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68" creationId="{ABFC7D5C-8088-974D-A0B1-601B46A3AA53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70" creationId="{41D441F2-9331-E540-9471-9357848D8C05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71" creationId="{AC561991-CA3C-7C40-8050-DB3CF8F392E5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74" creationId="{999921F4-3343-1F49-B414-D03DFEE24BD2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76" creationId="{05706135-F7B5-E24F-A7B2-71641FB6BFBD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78" creationId="{47FF112D-D1C4-4540-A023-28C72E502ABD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0" creationId="{7B3503E7-9153-2B44-A4C1-5DB8501AF6F8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1" creationId="{90956149-FFB9-6940-97FF-9193E318E7B9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2" creationId="{D9753709-9431-E145-85CE-1E8AC0295445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4" creationId="{CAB48D11-B4AD-D24D-BC4E-5AD04FAB9A07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5" creationId="{244DEDAB-95F9-D345-8FA0-602F49BA2B85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7" creationId="{520D61FD-9BBE-7A4E-91A8-455D97215BB3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89" creationId="{57B2D99A-D865-C849-A705-92DE57E23B8D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91" creationId="{450B5C49-9E34-114E-98D5-FC6B6E4C1B18}"/>
          </ac:picMkLst>
        </pc:picChg>
        <pc:picChg chg="del mod">
          <ac:chgData name="Zhang L" userId="cb434a129f5f4335" providerId="LiveId" clId="{CC6788FB-B85C-B244-A61A-503ACB14A001}" dt="2021-10-11T06:50:29.472" v="5195" actId="478"/>
          <ac:picMkLst>
            <pc:docMk/>
            <pc:sldMk cId="386793685" sldId="278"/>
            <ac:picMk id="102" creationId="{6C31003E-3965-F14A-A923-5DE5BB5C6FB9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104" creationId="{CFA127D8-EA3D-1241-AFD9-38B2127A4813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105" creationId="{07DFA64C-F9D7-6A48-A57A-F9B1856F1A1F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108" creationId="{C9288FFD-4A01-CD4C-97F8-83DD5AECFAE6}"/>
          </ac:picMkLst>
        </pc:picChg>
        <pc:picChg chg="mod">
          <ac:chgData name="Zhang L" userId="cb434a129f5f4335" providerId="LiveId" clId="{CC6788FB-B85C-B244-A61A-503ACB14A001}" dt="2021-10-12T04:51:49.779" v="7893" actId="1076"/>
          <ac:picMkLst>
            <pc:docMk/>
            <pc:sldMk cId="386793685" sldId="278"/>
            <ac:picMk id="117" creationId="{0249E957-0794-3446-8351-241E23A1E353}"/>
          </ac:picMkLst>
        </pc:picChg>
        <pc:cxnChg chg="mod">
          <ac:chgData name="Zhang L" userId="cb434a129f5f4335" providerId="LiveId" clId="{CC6788FB-B85C-B244-A61A-503ACB14A001}" dt="2021-10-12T04:51:49.779" v="7893" actId="1076"/>
          <ac:cxnSpMkLst>
            <pc:docMk/>
            <pc:sldMk cId="386793685" sldId="278"/>
            <ac:cxnSpMk id="92" creationId="{29D8D19E-C1E1-E848-BCBB-542FC4E774E1}"/>
          </ac:cxnSpMkLst>
        </pc:cxnChg>
        <pc:cxnChg chg="mod">
          <ac:chgData name="Zhang L" userId="cb434a129f5f4335" providerId="LiveId" clId="{CC6788FB-B85C-B244-A61A-503ACB14A001}" dt="2021-10-12T04:51:49.779" v="7893" actId="1076"/>
          <ac:cxnSpMkLst>
            <pc:docMk/>
            <pc:sldMk cId="386793685" sldId="278"/>
            <ac:cxnSpMk id="93" creationId="{1A0F134C-7A1D-0E41-AEB8-E03BDB496648}"/>
          </ac:cxnSpMkLst>
        </pc:cxnChg>
        <pc:cxnChg chg="mod">
          <ac:chgData name="Zhang L" userId="cb434a129f5f4335" providerId="LiveId" clId="{CC6788FB-B85C-B244-A61A-503ACB14A001}" dt="2021-10-12T04:51:49.779" v="7893" actId="1076"/>
          <ac:cxnSpMkLst>
            <pc:docMk/>
            <pc:sldMk cId="386793685" sldId="278"/>
            <ac:cxnSpMk id="99" creationId="{202394B8-411B-284B-AE7C-719237E3A0B1}"/>
          </ac:cxnSpMkLst>
        </pc:cxnChg>
        <pc:cxnChg chg="mod">
          <ac:chgData name="Zhang L" userId="cb434a129f5f4335" providerId="LiveId" clId="{CC6788FB-B85C-B244-A61A-503ACB14A001}" dt="2021-10-12T04:51:49.779" v="7893" actId="1076"/>
          <ac:cxnSpMkLst>
            <pc:docMk/>
            <pc:sldMk cId="386793685" sldId="278"/>
            <ac:cxnSpMk id="118" creationId="{00579818-9213-7946-A0B2-83912976370C}"/>
          </ac:cxnSpMkLst>
        </pc:cxnChg>
        <pc:cxnChg chg="mod">
          <ac:chgData name="Zhang L" userId="cb434a129f5f4335" providerId="LiveId" clId="{CC6788FB-B85C-B244-A61A-503ACB14A001}" dt="2021-10-12T04:51:49.779" v="7893" actId="1076"/>
          <ac:cxnSpMkLst>
            <pc:docMk/>
            <pc:sldMk cId="386793685" sldId="278"/>
            <ac:cxnSpMk id="120" creationId="{B0E8DFBF-BA91-6241-B115-CEF78A8129D1}"/>
          </ac:cxnSpMkLst>
        </pc:cxnChg>
      </pc:sldChg>
      <pc:sldChg chg="addSp delSp modSp add mod modAnim modNotesTx">
        <pc:chgData name="Zhang L" userId="cb434a129f5f4335" providerId="LiveId" clId="{CC6788FB-B85C-B244-A61A-503ACB14A001}" dt="2021-10-16T15:40:11.459" v="13108" actId="20577"/>
        <pc:sldMkLst>
          <pc:docMk/>
          <pc:sldMk cId="2478110048" sldId="279"/>
        </pc:sldMkLst>
        <pc:spChg chg="del">
          <ac:chgData name="Zhang L" userId="cb434a129f5f4335" providerId="LiveId" clId="{CC6788FB-B85C-B244-A61A-503ACB14A001}" dt="2021-10-10T08:12:07.475" v="2610" actId="478"/>
          <ac:spMkLst>
            <pc:docMk/>
            <pc:sldMk cId="2478110048" sldId="279"/>
            <ac:spMk id="3" creationId="{1056FC82-CB61-A74A-937D-F289F16B7587}"/>
          </ac:spMkLst>
        </pc:spChg>
        <pc:spChg chg="add del mod">
          <ac:chgData name="Zhang L" userId="cb434a129f5f4335" providerId="LiveId" clId="{CC6788FB-B85C-B244-A61A-503ACB14A001}" dt="2021-10-10T08:12:47.280" v="2614" actId="478"/>
          <ac:spMkLst>
            <pc:docMk/>
            <pc:sldMk cId="2478110048" sldId="279"/>
            <ac:spMk id="6" creationId="{F11EB406-FAB1-1F49-9129-2F0E63492118}"/>
          </ac:spMkLst>
        </pc:spChg>
        <pc:spChg chg="add mod">
          <ac:chgData name="Zhang L" userId="cb434a129f5f4335" providerId="LiveId" clId="{CC6788FB-B85C-B244-A61A-503ACB14A001}" dt="2021-10-14T03:18:44.512" v="10967" actId="207"/>
          <ac:spMkLst>
            <pc:docMk/>
            <pc:sldMk cId="2478110048" sldId="279"/>
            <ac:spMk id="8" creationId="{0BA90C45-3AE1-5E4F-8A37-859508FFC172}"/>
          </ac:spMkLst>
        </pc:spChg>
        <pc:spChg chg="add mod">
          <ac:chgData name="Zhang L" userId="cb434a129f5f4335" providerId="LiveId" clId="{CC6788FB-B85C-B244-A61A-503ACB14A001}" dt="2021-10-12T15:02:24.421" v="10756" actId="14100"/>
          <ac:spMkLst>
            <pc:docMk/>
            <pc:sldMk cId="2478110048" sldId="279"/>
            <ac:spMk id="9" creationId="{C02635B9-8F63-334B-903D-346476565E7A}"/>
          </ac:spMkLst>
        </pc:spChg>
        <pc:picChg chg="add mod">
          <ac:chgData name="Zhang L" userId="cb434a129f5f4335" providerId="LiveId" clId="{CC6788FB-B85C-B244-A61A-503ACB14A001}" dt="2021-10-10T08:12:51.510" v="2615" actId="1076"/>
          <ac:picMkLst>
            <pc:docMk/>
            <pc:sldMk cId="2478110048" sldId="279"/>
            <ac:picMk id="7" creationId="{6A74AD03-8E4A-E347-B542-2ADA45E39240}"/>
          </ac:picMkLst>
        </pc:picChg>
      </pc:sldChg>
      <pc:sldChg chg="delSp modSp add del mod">
        <pc:chgData name="Zhang L" userId="cb434a129f5f4335" providerId="LiveId" clId="{CC6788FB-B85C-B244-A61A-503ACB14A001}" dt="2021-10-10T11:17:43.817" v="2969" actId="2696"/>
        <pc:sldMkLst>
          <pc:docMk/>
          <pc:sldMk cId="334695876" sldId="280"/>
        </pc:sldMkLst>
        <pc:spChg chg="del">
          <ac:chgData name="Zhang L" userId="cb434a129f5f4335" providerId="LiveId" clId="{CC6788FB-B85C-B244-A61A-503ACB14A001}" dt="2021-10-10T10:51:04.029" v="2632" actId="478"/>
          <ac:spMkLst>
            <pc:docMk/>
            <pc:sldMk cId="334695876" sldId="280"/>
            <ac:spMk id="3" creationId="{2580C0B4-B2E4-5C4C-9E03-D83CD0307C30}"/>
          </ac:spMkLst>
        </pc:spChg>
        <pc:spChg chg="mod">
          <ac:chgData name="Zhang L" userId="cb434a129f5f4335" providerId="LiveId" clId="{CC6788FB-B85C-B244-A61A-503ACB14A001}" dt="2021-10-10T10:54:11.678" v="2884" actId="20577"/>
          <ac:spMkLst>
            <pc:docMk/>
            <pc:sldMk cId="334695876" sldId="280"/>
            <ac:spMk id="5" creationId="{D1B1DF37-3967-A94E-8FC1-060EAF889695}"/>
          </ac:spMkLst>
        </pc:spChg>
        <pc:picChg chg="del mod">
          <ac:chgData name="Zhang L" userId="cb434a129f5f4335" providerId="LiveId" clId="{CC6788FB-B85C-B244-A61A-503ACB14A001}" dt="2021-10-10T10:51:02.483" v="2631" actId="478"/>
          <ac:picMkLst>
            <pc:docMk/>
            <pc:sldMk cId="334695876" sldId="280"/>
            <ac:picMk id="9" creationId="{5CF7A3AB-1C17-D34B-9293-52FE195B9370}"/>
          </ac:picMkLst>
        </pc:picChg>
      </pc:sldChg>
      <pc:sldChg chg="addSp delSp modSp add del mod">
        <pc:chgData name="Zhang L" userId="cb434a129f5f4335" providerId="LiveId" clId="{CC6788FB-B85C-B244-A61A-503ACB14A001}" dt="2021-10-10T11:38:59.110" v="3272" actId="2696"/>
        <pc:sldMkLst>
          <pc:docMk/>
          <pc:sldMk cId="2654749159" sldId="280"/>
        </pc:sldMkLst>
        <pc:spChg chg="del">
          <ac:chgData name="Zhang L" userId="cb434a129f5f4335" providerId="LiveId" clId="{CC6788FB-B85C-B244-A61A-503ACB14A001}" dt="2021-10-10T11:24:06.028" v="3027" actId="478"/>
          <ac:spMkLst>
            <pc:docMk/>
            <pc:sldMk cId="2654749159" sldId="280"/>
            <ac:spMk id="3" creationId="{2580C0B4-B2E4-5C4C-9E03-D83CD0307C30}"/>
          </ac:spMkLst>
        </pc:spChg>
        <pc:spChg chg="del">
          <ac:chgData name="Zhang L" userId="cb434a129f5f4335" providerId="LiveId" clId="{CC6788FB-B85C-B244-A61A-503ACB14A001}" dt="2021-10-10T11:17:55.017" v="2971" actId="478"/>
          <ac:spMkLst>
            <pc:docMk/>
            <pc:sldMk cId="2654749159" sldId="280"/>
            <ac:spMk id="5" creationId="{D1B1DF37-3967-A94E-8FC1-060EAF889695}"/>
          </ac:spMkLst>
        </pc:spChg>
        <pc:spChg chg="add del mod">
          <ac:chgData name="Zhang L" userId="cb434a129f5f4335" providerId="LiveId" clId="{CC6788FB-B85C-B244-A61A-503ACB14A001}" dt="2021-10-10T11:17:56.807" v="2972" actId="478"/>
          <ac:spMkLst>
            <pc:docMk/>
            <pc:sldMk cId="2654749159" sldId="280"/>
            <ac:spMk id="7" creationId="{99F93FDE-DF7F-154E-93DD-7ED9A2E7C383}"/>
          </ac:spMkLst>
        </pc:spChg>
        <pc:spChg chg="add mod">
          <ac:chgData name="Zhang L" userId="cb434a129f5f4335" providerId="LiveId" clId="{CC6788FB-B85C-B244-A61A-503ACB14A001}" dt="2021-10-10T11:26:04.888" v="3036" actId="1076"/>
          <ac:spMkLst>
            <pc:docMk/>
            <pc:sldMk cId="2654749159" sldId="280"/>
            <ac:spMk id="11" creationId="{469FAD2C-FF0E-5644-9406-B6EEE3488885}"/>
          </ac:spMkLst>
        </pc:spChg>
        <pc:spChg chg="add del mod">
          <ac:chgData name="Zhang L" userId="cb434a129f5f4335" providerId="LiveId" clId="{CC6788FB-B85C-B244-A61A-503ACB14A001}" dt="2021-10-10T11:37:29.132" v="3258" actId="21"/>
          <ac:spMkLst>
            <pc:docMk/>
            <pc:sldMk cId="2654749159" sldId="280"/>
            <ac:spMk id="12" creationId="{C222C7A3-57BC-8842-A26A-441D26382069}"/>
          </ac:spMkLst>
        </pc:spChg>
        <pc:picChg chg="mod">
          <ac:chgData name="Zhang L" userId="cb434a129f5f4335" providerId="LiveId" clId="{CC6788FB-B85C-B244-A61A-503ACB14A001}" dt="2021-10-10T11:26:10.108" v="3038" actId="1076"/>
          <ac:picMkLst>
            <pc:docMk/>
            <pc:sldMk cId="2654749159" sldId="280"/>
            <ac:picMk id="9" creationId="{5CF7A3AB-1C17-D34B-9293-52FE195B9370}"/>
          </ac:picMkLst>
        </pc:picChg>
        <pc:picChg chg="add del mod">
          <ac:chgData name="Zhang L" userId="cb434a129f5f4335" providerId="LiveId" clId="{CC6788FB-B85C-B244-A61A-503ACB14A001}" dt="2021-10-10T11:22:48.771" v="2993" actId="478"/>
          <ac:picMkLst>
            <pc:docMk/>
            <pc:sldMk cId="2654749159" sldId="280"/>
            <ac:picMk id="10" creationId="{C52556FC-643D-C94E-BE4B-BF20F41EF5F9}"/>
          </ac:picMkLst>
        </pc:picChg>
      </pc:sldChg>
      <pc:sldChg chg="addSp delSp modSp add mod modNotesTx">
        <pc:chgData name="Zhang L" userId="cb434a129f5f4335" providerId="LiveId" clId="{CC6788FB-B85C-B244-A61A-503ACB14A001}" dt="2021-10-16T12:39:51.379" v="12743" actId="20577"/>
        <pc:sldMkLst>
          <pc:docMk/>
          <pc:sldMk cId="349114396" sldId="281"/>
        </pc:sldMkLst>
        <pc:spChg chg="del">
          <ac:chgData name="Zhang L" userId="cb434a129f5f4335" providerId="LiveId" clId="{CC6788FB-B85C-B244-A61A-503ACB14A001}" dt="2021-10-10T11:47:32.754" v="3724" actId="478"/>
          <ac:spMkLst>
            <pc:docMk/>
            <pc:sldMk cId="349114396" sldId="281"/>
            <ac:spMk id="3" creationId="{2580C0B4-B2E4-5C4C-9E03-D83CD0307C30}"/>
          </ac:spMkLst>
        </pc:spChg>
        <pc:spChg chg="add mod">
          <ac:chgData name="Zhang L" userId="cb434a129f5f4335" providerId="LiveId" clId="{CC6788FB-B85C-B244-A61A-503ACB14A001}" dt="2021-10-10T11:41:01.746" v="3288" actId="1076"/>
          <ac:spMkLst>
            <pc:docMk/>
            <pc:sldMk cId="349114396" sldId="281"/>
            <ac:spMk id="7" creationId="{CD42F3AF-FFA6-D94C-BFBE-9C9D918CD4A0}"/>
          </ac:spMkLst>
        </pc:spChg>
        <pc:spChg chg="add mod">
          <ac:chgData name="Zhang L" userId="cb434a129f5f4335" providerId="LiveId" clId="{CC6788FB-B85C-B244-A61A-503ACB14A001}" dt="2021-10-10T11:41:06.460" v="3289" actId="1076"/>
          <ac:spMkLst>
            <pc:docMk/>
            <pc:sldMk cId="349114396" sldId="281"/>
            <ac:spMk id="11" creationId="{283B6882-4B66-6A4F-A64C-EA02E7055E15}"/>
          </ac:spMkLst>
        </pc:spChg>
        <pc:spChg chg="add mod">
          <ac:chgData name="Zhang L" userId="cb434a129f5f4335" providerId="LiveId" clId="{CC6788FB-B85C-B244-A61A-503ACB14A001}" dt="2021-10-16T12:39:51.379" v="12743" actId="20577"/>
          <ac:spMkLst>
            <pc:docMk/>
            <pc:sldMk cId="349114396" sldId="281"/>
            <ac:spMk id="12" creationId="{75DF7953-DD48-E243-9FBA-F9C0E3C25CB1}"/>
          </ac:spMkLst>
        </pc:spChg>
        <pc:spChg chg="add mod">
          <ac:chgData name="Zhang L" userId="cb434a129f5f4335" providerId="LiveId" clId="{CC6788FB-B85C-B244-A61A-503ACB14A001}" dt="2021-10-11T14:37:58.180" v="6785" actId="14100"/>
          <ac:spMkLst>
            <pc:docMk/>
            <pc:sldMk cId="349114396" sldId="281"/>
            <ac:spMk id="13" creationId="{523029B1-505E-7542-A176-4D1005716DFD}"/>
          </ac:spMkLst>
        </pc:spChg>
        <pc:picChg chg="add mod">
          <ac:chgData name="Zhang L" userId="cb434a129f5f4335" providerId="LiveId" clId="{CC6788FB-B85C-B244-A61A-503ACB14A001}" dt="2021-10-10T11:36:38.301" v="3253" actId="1076"/>
          <ac:picMkLst>
            <pc:docMk/>
            <pc:sldMk cId="349114396" sldId="281"/>
            <ac:picMk id="8" creationId="{04BBBE14-5F6E-FA41-BB4E-D2E057BCCCDA}"/>
          </ac:picMkLst>
        </pc:picChg>
        <pc:picChg chg="del">
          <ac:chgData name="Zhang L" userId="cb434a129f5f4335" providerId="LiveId" clId="{CC6788FB-B85C-B244-A61A-503ACB14A001}" dt="2021-10-10T11:31:59.719" v="3119" actId="21"/>
          <ac:picMkLst>
            <pc:docMk/>
            <pc:sldMk cId="349114396" sldId="281"/>
            <ac:picMk id="10" creationId="{C52556FC-643D-C94E-BE4B-BF20F41EF5F9}"/>
          </ac:picMkLst>
        </pc:picChg>
      </pc:sldChg>
      <pc:sldChg chg="addSp delSp modSp add del mod">
        <pc:chgData name="Zhang L" userId="cb434a129f5f4335" providerId="LiveId" clId="{CC6788FB-B85C-B244-A61A-503ACB14A001}" dt="2021-10-10T11:38:58.271" v="3271" actId="2696"/>
        <pc:sldMkLst>
          <pc:docMk/>
          <pc:sldMk cId="2179793852" sldId="282"/>
        </pc:sldMkLst>
        <pc:spChg chg="add mod">
          <ac:chgData name="Zhang L" userId="cb434a129f5f4335" providerId="LiveId" clId="{CC6788FB-B85C-B244-A61A-503ACB14A001}" dt="2021-10-10T11:35:22.321" v="3242" actId="20577"/>
          <ac:spMkLst>
            <pc:docMk/>
            <pc:sldMk cId="2179793852" sldId="282"/>
            <ac:spMk id="8" creationId="{57BE48A1-5124-4042-A213-AB3A3C5875B4}"/>
          </ac:spMkLst>
        </pc:spChg>
        <pc:spChg chg="mod">
          <ac:chgData name="Zhang L" userId="cb434a129f5f4335" providerId="LiveId" clId="{CC6788FB-B85C-B244-A61A-503ACB14A001}" dt="2021-10-10T11:33:37.555" v="3168" actId="14100"/>
          <ac:spMkLst>
            <pc:docMk/>
            <pc:sldMk cId="2179793852" sldId="282"/>
            <ac:spMk id="11" creationId="{469FAD2C-FF0E-5644-9406-B6EEE3488885}"/>
          </ac:spMkLst>
        </pc:spChg>
        <pc:spChg chg="del">
          <ac:chgData name="Zhang L" userId="cb434a129f5f4335" providerId="LiveId" clId="{CC6788FB-B85C-B244-A61A-503ACB14A001}" dt="2021-10-10T11:33:42.362" v="3169" actId="478"/>
          <ac:spMkLst>
            <pc:docMk/>
            <pc:sldMk cId="2179793852" sldId="282"/>
            <ac:spMk id="12" creationId="{C222C7A3-57BC-8842-A26A-441D26382069}"/>
          </ac:spMkLst>
        </pc:spChg>
        <pc:picChg chg="add mod">
          <ac:chgData name="Zhang L" userId="cb434a129f5f4335" providerId="LiveId" clId="{CC6788FB-B85C-B244-A61A-503ACB14A001}" dt="2021-10-10T11:32:45.420" v="3127" actId="14100"/>
          <ac:picMkLst>
            <pc:docMk/>
            <pc:sldMk cId="2179793852" sldId="282"/>
            <ac:picMk id="7" creationId="{12A9AF01-3A50-1840-9D33-98E74F80576A}"/>
          </ac:picMkLst>
        </pc:picChg>
        <pc:picChg chg="del">
          <ac:chgData name="Zhang L" userId="cb434a129f5f4335" providerId="LiveId" clId="{CC6788FB-B85C-B244-A61A-503ACB14A001}" dt="2021-10-10T11:32:09.162" v="3122" actId="478"/>
          <ac:picMkLst>
            <pc:docMk/>
            <pc:sldMk cId="2179793852" sldId="282"/>
            <ac:picMk id="9" creationId="{5CF7A3AB-1C17-D34B-9293-52FE195B9370}"/>
          </ac:picMkLst>
        </pc:picChg>
      </pc:sldChg>
      <pc:sldChg chg="addSp delSp modSp add del mod">
        <pc:chgData name="Zhang L" userId="cb434a129f5f4335" providerId="LiveId" clId="{CC6788FB-B85C-B244-A61A-503ACB14A001}" dt="2021-10-10T11:42:20.009" v="3531" actId="2696"/>
        <pc:sldMkLst>
          <pc:docMk/>
          <pc:sldMk cId="3756590123" sldId="283"/>
        </pc:sldMkLst>
        <pc:spChg chg="del">
          <ac:chgData name="Zhang L" userId="cb434a129f5f4335" providerId="LiveId" clId="{CC6788FB-B85C-B244-A61A-503ACB14A001}" dt="2021-10-10T11:37:32.534" v="3259" actId="478"/>
          <ac:spMkLst>
            <pc:docMk/>
            <pc:sldMk cId="3756590123" sldId="283"/>
            <ac:spMk id="3" creationId="{2580C0B4-B2E4-5C4C-9E03-D83CD0307C30}"/>
          </ac:spMkLst>
        </pc:spChg>
        <pc:spChg chg="add del">
          <ac:chgData name="Zhang L" userId="cb434a129f5f4335" providerId="LiveId" clId="{CC6788FB-B85C-B244-A61A-503ACB14A001}" dt="2021-10-10T11:38:20.954" v="3264" actId="11529"/>
          <ac:spMkLst>
            <pc:docMk/>
            <pc:sldMk cId="3756590123" sldId="283"/>
            <ac:spMk id="4" creationId="{53D4544B-ACD4-FF4E-8E56-6F9CD668679E}"/>
          </ac:spMkLst>
        </pc:spChg>
        <pc:spChg chg="add del mod">
          <ac:chgData name="Zhang L" userId="cb434a129f5f4335" providerId="LiveId" clId="{CC6788FB-B85C-B244-A61A-503ACB14A001}" dt="2021-10-10T11:38:51.686" v="3270" actId="478"/>
          <ac:spMkLst>
            <pc:docMk/>
            <pc:sldMk cId="3756590123" sldId="283"/>
            <ac:spMk id="5" creationId="{883F6D6E-54B0-2C44-97E4-7148CAF62695}"/>
          </ac:spMkLst>
        </pc:spChg>
        <pc:spChg chg="mod">
          <ac:chgData name="Zhang L" userId="cb434a129f5f4335" providerId="LiveId" clId="{CC6788FB-B85C-B244-A61A-503ACB14A001}" dt="2021-10-10T11:40:47.742" v="3286" actId="1076"/>
          <ac:spMkLst>
            <pc:docMk/>
            <pc:sldMk cId="3756590123" sldId="283"/>
            <ac:spMk id="7" creationId="{CD42F3AF-FFA6-D94C-BFBE-9C9D918CD4A0}"/>
          </ac:spMkLst>
        </pc:spChg>
        <pc:spChg chg="add mod">
          <ac:chgData name="Zhang L" userId="cb434a129f5f4335" providerId="LiveId" clId="{CC6788FB-B85C-B244-A61A-503ACB14A001}" dt="2021-10-10T11:39:39.792" v="3276" actId="1076"/>
          <ac:spMkLst>
            <pc:docMk/>
            <pc:sldMk cId="3756590123" sldId="283"/>
            <ac:spMk id="10" creationId="{7552E182-6FEA-664E-B238-4B16A476C181}"/>
          </ac:spMkLst>
        </pc:spChg>
        <pc:spChg chg="del">
          <ac:chgData name="Zhang L" userId="cb434a129f5f4335" providerId="LiveId" clId="{CC6788FB-B85C-B244-A61A-503ACB14A001}" dt="2021-10-10T11:39:02.738" v="3274" actId="478"/>
          <ac:spMkLst>
            <pc:docMk/>
            <pc:sldMk cId="3756590123" sldId="283"/>
            <ac:spMk id="11" creationId="{283B6882-4B66-6A4F-A64C-EA02E7055E15}"/>
          </ac:spMkLst>
        </pc:spChg>
        <pc:spChg chg="add mod">
          <ac:chgData name="Zhang L" userId="cb434a129f5f4335" providerId="LiveId" clId="{CC6788FB-B85C-B244-A61A-503ACB14A001}" dt="2021-10-10T11:40:49.060" v="3287" actId="1076"/>
          <ac:spMkLst>
            <pc:docMk/>
            <pc:sldMk cId="3756590123" sldId="283"/>
            <ac:spMk id="12" creationId="{FD219827-E82B-E44E-A121-6E6E0EFC83B8}"/>
          </ac:spMkLst>
        </pc:spChg>
        <pc:picChg chg="del">
          <ac:chgData name="Zhang L" userId="cb434a129f5f4335" providerId="LiveId" clId="{CC6788FB-B85C-B244-A61A-503ACB14A001}" dt="2021-10-10T11:39:01.630" v="3273" actId="478"/>
          <ac:picMkLst>
            <pc:docMk/>
            <pc:sldMk cId="3756590123" sldId="283"/>
            <ac:picMk id="8" creationId="{04BBBE14-5F6E-FA41-BB4E-D2E057BCCCDA}"/>
          </ac:picMkLst>
        </pc:picChg>
      </pc:sldChg>
      <pc:sldChg chg="addSp delSp modSp add mod modNotesTx">
        <pc:chgData name="Zhang L" userId="cb434a129f5f4335" providerId="LiveId" clId="{CC6788FB-B85C-B244-A61A-503ACB14A001}" dt="2021-10-16T14:30:08.018" v="12822" actId="20577"/>
        <pc:sldMkLst>
          <pc:docMk/>
          <pc:sldMk cId="1293270615" sldId="284"/>
        </pc:sldMkLst>
        <pc:spChg chg="del">
          <ac:chgData name="Zhang L" userId="cb434a129f5f4335" providerId="LiveId" clId="{CC6788FB-B85C-B244-A61A-503ACB14A001}" dt="2021-10-10T11:41:25.621" v="3291" actId="478"/>
          <ac:spMkLst>
            <pc:docMk/>
            <pc:sldMk cId="1293270615" sldId="284"/>
            <ac:spMk id="3" creationId="{2580C0B4-B2E4-5C4C-9E03-D83CD0307C30}"/>
          </ac:spMkLst>
        </pc:spChg>
        <pc:spChg chg="add del mod">
          <ac:chgData name="Zhang L" userId="cb434a129f5f4335" providerId="LiveId" clId="{CC6788FB-B85C-B244-A61A-503ACB14A001}" dt="2021-10-10T12:00:13.140" v="3809" actId="478"/>
          <ac:spMkLst>
            <pc:docMk/>
            <pc:sldMk cId="1293270615" sldId="284"/>
            <ac:spMk id="10" creationId="{61125F21-4138-A740-B3AD-AF17AD06BB46}"/>
          </ac:spMkLst>
        </pc:spChg>
        <pc:spChg chg="del">
          <ac:chgData name="Zhang L" userId="cb434a129f5f4335" providerId="LiveId" clId="{CC6788FB-B85C-B244-A61A-503ACB14A001}" dt="2021-10-10T11:41:27.456" v="3293" actId="478"/>
          <ac:spMkLst>
            <pc:docMk/>
            <pc:sldMk cId="1293270615" sldId="284"/>
            <ac:spMk id="11" creationId="{283B6882-4B66-6A4F-A64C-EA02E7055E15}"/>
          </ac:spMkLst>
        </pc:spChg>
        <pc:spChg chg="add mod">
          <ac:chgData name="Zhang L" userId="cb434a129f5f4335" providerId="LiveId" clId="{CC6788FB-B85C-B244-A61A-503ACB14A001}" dt="2021-10-14T08:08:04.980" v="11224" actId="20577"/>
          <ac:spMkLst>
            <pc:docMk/>
            <pc:sldMk cId="1293270615" sldId="284"/>
            <ac:spMk id="12" creationId="{846D5AAA-A90D-DD46-A97D-0D36A8EE7BCD}"/>
          </ac:spMkLst>
        </pc:spChg>
        <pc:picChg chg="del">
          <ac:chgData name="Zhang L" userId="cb434a129f5f4335" providerId="LiveId" clId="{CC6788FB-B85C-B244-A61A-503ACB14A001}" dt="2021-10-10T11:41:26.280" v="3292" actId="478"/>
          <ac:picMkLst>
            <pc:docMk/>
            <pc:sldMk cId="1293270615" sldId="284"/>
            <ac:picMk id="8" creationId="{04BBBE14-5F6E-FA41-BB4E-D2E057BCCCDA}"/>
          </ac:picMkLst>
        </pc:picChg>
      </pc:sldChg>
      <pc:sldChg chg="addSp delSp modSp add mod modNotesTx">
        <pc:chgData name="Zhang L" userId="cb434a129f5f4335" providerId="LiveId" clId="{CC6788FB-B85C-B244-A61A-503ACB14A001}" dt="2021-10-16T15:31:11.655" v="13104" actId="20577"/>
        <pc:sldMkLst>
          <pc:docMk/>
          <pc:sldMk cId="2688865734" sldId="285"/>
        </pc:sldMkLst>
        <pc:spChg chg="del">
          <ac:chgData name="Zhang L" userId="cb434a129f5f4335" providerId="LiveId" clId="{CC6788FB-B85C-B244-A61A-503ACB14A001}" dt="2021-10-10T12:16:17.472" v="4043" actId="478"/>
          <ac:spMkLst>
            <pc:docMk/>
            <pc:sldMk cId="2688865734" sldId="285"/>
            <ac:spMk id="3" creationId="{2580C0B4-B2E4-5C4C-9E03-D83CD0307C30}"/>
          </ac:spMkLst>
        </pc:spChg>
        <pc:spChg chg="add mod">
          <ac:chgData name="Zhang L" userId="cb434a129f5f4335" providerId="LiveId" clId="{CC6788FB-B85C-B244-A61A-503ACB14A001}" dt="2021-10-16T15:31:11.655" v="13104" actId="20577"/>
          <ac:spMkLst>
            <pc:docMk/>
            <pc:sldMk cId="2688865734" sldId="285"/>
            <ac:spMk id="10" creationId="{A0FB59B9-D749-8046-8EC5-F8F24F38FA13}"/>
          </ac:spMkLst>
        </pc:spChg>
        <pc:spChg chg="del mod">
          <ac:chgData name="Zhang L" userId="cb434a129f5f4335" providerId="LiveId" clId="{CC6788FB-B85C-B244-A61A-503ACB14A001}" dt="2021-10-11T06:26:16.071" v="4740" actId="478"/>
          <ac:spMkLst>
            <pc:docMk/>
            <pc:sldMk cId="2688865734" sldId="285"/>
            <ac:spMk id="11" creationId="{283B6882-4B66-6A4F-A64C-EA02E7055E15}"/>
          </ac:spMkLst>
        </pc:spChg>
        <pc:spChg chg="add mod">
          <ac:chgData name="Zhang L" userId="cb434a129f5f4335" providerId="LiveId" clId="{CC6788FB-B85C-B244-A61A-503ACB14A001}" dt="2021-10-11T06:26:20.204" v="4741"/>
          <ac:spMkLst>
            <pc:docMk/>
            <pc:sldMk cId="2688865734" sldId="285"/>
            <ac:spMk id="12" creationId="{CCE94E98-3FB0-BE4A-B2E7-97712C0B17D3}"/>
          </ac:spMkLst>
        </pc:spChg>
      </pc:sldChg>
      <pc:sldChg chg="addSp delSp modSp add del mod modAnim modNotesTx">
        <pc:chgData name="Zhang L" userId="cb434a129f5f4335" providerId="LiveId" clId="{CC6788FB-B85C-B244-A61A-503ACB14A001}" dt="2021-10-16T06:13:54.266" v="12014" actId="2696"/>
        <pc:sldMkLst>
          <pc:docMk/>
          <pc:sldMk cId="1100469872" sldId="286"/>
        </pc:sldMkLst>
        <pc:spChg chg="mod">
          <ac:chgData name="Zhang L" userId="cb434a129f5f4335" providerId="LiveId" clId="{CC6788FB-B85C-B244-A61A-503ACB14A001}" dt="2021-10-13T07:18:58.091" v="10867" actId="108"/>
          <ac:spMkLst>
            <pc:docMk/>
            <pc:sldMk cId="1100469872" sldId="286"/>
            <ac:spMk id="2" creationId="{0A0F819F-A0C4-B244-A675-16096557B200}"/>
          </ac:spMkLst>
        </pc:spChg>
        <pc:spChg chg="del">
          <ac:chgData name="Zhang L" userId="cb434a129f5f4335" providerId="LiveId" clId="{CC6788FB-B85C-B244-A61A-503ACB14A001}" dt="2021-10-11T07:27:11.752" v="5472" actId="478"/>
          <ac:spMkLst>
            <pc:docMk/>
            <pc:sldMk cId="1100469872" sldId="286"/>
            <ac:spMk id="4" creationId="{02139DBA-B42E-8B42-B88D-6554748FAAF2}"/>
          </ac:spMkLst>
        </pc:spChg>
        <pc:spChg chg="mod">
          <ac:chgData name="Zhang L" userId="cb434a129f5f4335" providerId="LiveId" clId="{CC6788FB-B85C-B244-A61A-503ACB14A001}" dt="2021-10-11T07:36:32.480" v="5766" actId="20577"/>
          <ac:spMkLst>
            <pc:docMk/>
            <pc:sldMk cId="1100469872" sldId="286"/>
            <ac:spMk id="6" creationId="{8F3C9E25-4745-9743-82A8-740A99338D04}"/>
          </ac:spMkLst>
        </pc:spChg>
        <pc:spChg chg="add del mod">
          <ac:chgData name="Zhang L" userId="cb434a129f5f4335" providerId="LiveId" clId="{CC6788FB-B85C-B244-A61A-503ACB14A001}" dt="2021-10-11T07:27:13.771" v="5473" actId="478"/>
          <ac:spMkLst>
            <pc:docMk/>
            <pc:sldMk cId="1100469872" sldId="286"/>
            <ac:spMk id="7" creationId="{875A4C12-5DA8-464A-AB40-2AA6647F1EF2}"/>
          </ac:spMkLst>
        </pc:spChg>
        <pc:picChg chg="add mod">
          <ac:chgData name="Zhang L" userId="cb434a129f5f4335" providerId="LiveId" clId="{CC6788FB-B85C-B244-A61A-503ACB14A001}" dt="2021-10-11T07:36:39.062" v="5767" actId="1076"/>
          <ac:picMkLst>
            <pc:docMk/>
            <pc:sldMk cId="1100469872" sldId="286"/>
            <ac:picMk id="9" creationId="{3F8B0C3F-3813-6A40-9ED5-2D0B9DC8395C}"/>
          </ac:picMkLst>
        </pc:picChg>
      </pc:sldChg>
      <pc:sldChg chg="addSp modSp add mod modAnim modNotesTx">
        <pc:chgData name="Zhang L" userId="cb434a129f5f4335" providerId="LiveId" clId="{CC6788FB-B85C-B244-A61A-503ACB14A001}" dt="2021-10-16T14:31:18.327" v="12865" actId="20577"/>
        <pc:sldMkLst>
          <pc:docMk/>
          <pc:sldMk cId="734083937" sldId="287"/>
        </pc:sldMkLst>
        <pc:spChg chg="mod">
          <ac:chgData name="Zhang L" userId="cb434a129f5f4335" providerId="LiveId" clId="{CC6788FB-B85C-B244-A61A-503ACB14A001}" dt="2021-10-13T07:17:30.494" v="10848" actId="20577"/>
          <ac:spMkLst>
            <pc:docMk/>
            <pc:sldMk cId="734083937" sldId="287"/>
            <ac:spMk id="10" creationId="{E03AA8C2-0957-AA40-B78C-5C1A27C17729}"/>
          </ac:spMkLst>
        </pc:spChg>
        <pc:spChg chg="mod">
          <ac:chgData name="Zhang L" userId="cb434a129f5f4335" providerId="LiveId" clId="{CC6788FB-B85C-B244-A61A-503ACB14A001}" dt="2021-10-12T11:33:19.835" v="9617" actId="27636"/>
          <ac:spMkLst>
            <pc:docMk/>
            <pc:sldMk cId="734083937" sldId="287"/>
            <ac:spMk id="11" creationId="{8335FE78-B0D0-3440-8748-C905C4247F97}"/>
          </ac:spMkLst>
        </pc:spChg>
        <pc:spChg chg="add mod">
          <ac:chgData name="Zhang L" userId="cb434a129f5f4335" providerId="LiveId" clId="{CC6788FB-B85C-B244-A61A-503ACB14A001}" dt="2021-10-13T07:17:03.885" v="10846" actId="120"/>
          <ac:spMkLst>
            <pc:docMk/>
            <pc:sldMk cId="734083937" sldId="287"/>
            <ac:spMk id="12" creationId="{ABB6F1E5-073E-8E4C-B838-8A61939D06C1}"/>
          </ac:spMkLst>
        </pc:spChg>
        <pc:spChg chg="add mod">
          <ac:chgData name="Zhang L" userId="cb434a129f5f4335" providerId="LiveId" clId="{CC6788FB-B85C-B244-A61A-503ACB14A001}" dt="2021-10-13T07:16:58.060" v="10845" actId="1038"/>
          <ac:spMkLst>
            <pc:docMk/>
            <pc:sldMk cId="734083937" sldId="287"/>
            <ac:spMk id="13" creationId="{5CC34533-2957-F346-8807-F325C287B48A}"/>
          </ac:spMkLst>
        </pc:spChg>
        <pc:picChg chg="mod">
          <ac:chgData name="Zhang L" userId="cb434a129f5f4335" providerId="LiveId" clId="{CC6788FB-B85C-B244-A61A-503ACB14A001}" dt="2021-10-12T11:15:40.057" v="9482" actId="1076"/>
          <ac:picMkLst>
            <pc:docMk/>
            <pc:sldMk cId="734083937" sldId="287"/>
            <ac:picMk id="8" creationId="{DE4BF0E6-AE90-9A40-B800-958A49BC0734}"/>
          </ac:picMkLst>
        </pc:picChg>
      </pc:sldChg>
      <pc:sldChg chg="delSp modSp add del mod">
        <pc:chgData name="Zhang L" userId="cb434a129f5f4335" providerId="LiveId" clId="{CC6788FB-B85C-B244-A61A-503ACB14A001}" dt="2021-10-12T11:37:42.744" v="9710" actId="2696"/>
        <pc:sldMkLst>
          <pc:docMk/>
          <pc:sldMk cId="2692432662" sldId="288"/>
        </pc:sldMkLst>
        <pc:spChg chg="mod">
          <ac:chgData name="Zhang L" userId="cb434a129f5f4335" providerId="LiveId" clId="{CC6788FB-B85C-B244-A61A-503ACB14A001}" dt="2021-10-12T11:36:07.721" v="9664" actId="20577"/>
          <ac:spMkLst>
            <pc:docMk/>
            <pc:sldMk cId="2692432662" sldId="288"/>
            <ac:spMk id="2" creationId="{0A0F819F-A0C4-B244-A675-16096557B200}"/>
          </ac:spMkLst>
        </pc:spChg>
        <pc:spChg chg="mod">
          <ac:chgData name="Zhang L" userId="cb434a129f5f4335" providerId="LiveId" clId="{CC6788FB-B85C-B244-A61A-503ACB14A001}" dt="2021-10-12T11:37:20.374" v="9700" actId="21"/>
          <ac:spMkLst>
            <pc:docMk/>
            <pc:sldMk cId="2692432662" sldId="288"/>
            <ac:spMk id="4" creationId="{02139DBA-B42E-8B42-B88D-6554748FAAF2}"/>
          </ac:spMkLst>
        </pc:spChg>
        <pc:spChg chg="del">
          <ac:chgData name="Zhang L" userId="cb434a129f5f4335" providerId="LiveId" clId="{CC6788FB-B85C-B244-A61A-503ACB14A001}" dt="2021-10-11T06:50:14.968" v="5194" actId="478"/>
          <ac:spMkLst>
            <pc:docMk/>
            <pc:sldMk cId="2692432662" sldId="288"/>
            <ac:spMk id="8" creationId="{28157FD7-C74A-FF44-9E1A-C2C07F00B54A}"/>
          </ac:spMkLst>
        </pc:spChg>
      </pc:sldChg>
      <pc:sldChg chg="addSp delSp modSp add mod modAnim modNotesTx">
        <pc:chgData name="Zhang L" userId="cb434a129f5f4335" providerId="LiveId" clId="{CC6788FB-B85C-B244-A61A-503ACB14A001}" dt="2021-10-18T06:48:48.265" v="13288" actId="20577"/>
        <pc:sldMkLst>
          <pc:docMk/>
          <pc:sldMk cId="3215854246" sldId="289"/>
        </pc:sldMkLst>
        <pc:spChg chg="mod">
          <ac:chgData name="Zhang L" userId="cb434a129f5f4335" providerId="LiveId" clId="{CC6788FB-B85C-B244-A61A-503ACB14A001}" dt="2021-10-13T07:18:45.179" v="10856" actId="20577"/>
          <ac:spMkLst>
            <pc:docMk/>
            <pc:sldMk cId="3215854246" sldId="289"/>
            <ac:spMk id="2" creationId="{0A0F819F-A0C4-B244-A675-16096557B200}"/>
          </ac:spMkLst>
        </pc:spChg>
        <pc:spChg chg="del">
          <ac:chgData name="Zhang L" userId="cb434a129f5f4335" providerId="LiveId" clId="{CC6788FB-B85C-B244-A61A-503ACB14A001}" dt="2021-10-11T07:08:22.906" v="5212" actId="478"/>
          <ac:spMkLst>
            <pc:docMk/>
            <pc:sldMk cId="3215854246" sldId="289"/>
            <ac:spMk id="4" creationId="{02139DBA-B42E-8B42-B88D-6554748FAAF2}"/>
          </ac:spMkLst>
        </pc:spChg>
        <pc:spChg chg="mod">
          <ac:chgData name="Zhang L" userId="cb434a129f5f4335" providerId="LiveId" clId="{CC6788FB-B85C-B244-A61A-503ACB14A001}" dt="2021-10-13T07:18:20.863" v="10852" actId="20577"/>
          <ac:spMkLst>
            <pc:docMk/>
            <pc:sldMk cId="3215854246" sldId="289"/>
            <ac:spMk id="6" creationId="{8F3C9E25-4745-9743-82A8-740A99338D04}"/>
          </ac:spMkLst>
        </pc:spChg>
        <pc:spChg chg="add del mod">
          <ac:chgData name="Zhang L" userId="cb434a129f5f4335" providerId="LiveId" clId="{CC6788FB-B85C-B244-A61A-503ACB14A001}" dt="2021-10-11T07:08:25.020" v="5213" actId="478"/>
          <ac:spMkLst>
            <pc:docMk/>
            <pc:sldMk cId="3215854246" sldId="289"/>
            <ac:spMk id="7" creationId="{A06D02BB-A15D-0F40-B641-F786965F4015}"/>
          </ac:spMkLst>
        </pc:spChg>
        <pc:picChg chg="add mod">
          <ac:chgData name="Zhang L" userId="cb434a129f5f4335" providerId="LiveId" clId="{CC6788FB-B85C-B244-A61A-503ACB14A001}" dt="2021-10-11T07:09:02.660" v="5216" actId="1076"/>
          <ac:picMkLst>
            <pc:docMk/>
            <pc:sldMk cId="3215854246" sldId="289"/>
            <ac:picMk id="9" creationId="{F9F17A3C-322C-7E47-9C8C-FA34C545307C}"/>
          </ac:picMkLst>
        </pc:picChg>
        <pc:cxnChg chg="add mod">
          <ac:chgData name="Zhang L" userId="cb434a129f5f4335" providerId="LiveId" clId="{CC6788FB-B85C-B244-A61A-503ACB14A001}" dt="2021-10-16T06:51:58.092" v="12368" actId="14100"/>
          <ac:cxnSpMkLst>
            <pc:docMk/>
            <pc:sldMk cId="3215854246" sldId="289"/>
            <ac:cxnSpMk id="5" creationId="{5C4634E6-086E-ED40-83C0-889AD331BA94}"/>
          </ac:cxnSpMkLst>
        </pc:cxnChg>
      </pc:sldChg>
      <pc:sldChg chg="addSp delSp modSp add mod modNotesTx">
        <pc:chgData name="Zhang L" userId="cb434a129f5f4335" providerId="LiveId" clId="{CC6788FB-B85C-B244-A61A-503ACB14A001}" dt="2021-10-15T02:48:14.953" v="11345" actId="20577"/>
        <pc:sldMkLst>
          <pc:docMk/>
          <pc:sldMk cId="2995447757" sldId="290"/>
        </pc:sldMkLst>
        <pc:spChg chg="mod">
          <ac:chgData name="Zhang L" userId="cb434a129f5f4335" providerId="LiveId" clId="{CC6788FB-B85C-B244-A61A-503ACB14A001}" dt="2021-10-12T01:32:32.084" v="7037" actId="1076"/>
          <ac:spMkLst>
            <pc:docMk/>
            <pc:sldMk cId="2995447757" sldId="290"/>
            <ac:spMk id="2" creationId="{0A0F819F-A0C4-B244-A675-16096557B200}"/>
          </ac:spMkLst>
        </pc:spChg>
        <pc:spChg chg="del mod">
          <ac:chgData name="Zhang L" userId="cb434a129f5f4335" providerId="LiveId" clId="{CC6788FB-B85C-B244-A61A-503ACB14A001}" dt="2021-10-12T01:33:16.342" v="7073" actId="478"/>
          <ac:spMkLst>
            <pc:docMk/>
            <pc:sldMk cId="2995447757" sldId="290"/>
            <ac:spMk id="3" creationId="{1056FC82-CB61-A74A-937D-F289F16B7587}"/>
          </ac:spMkLst>
        </pc:spChg>
        <pc:spChg chg="add del">
          <ac:chgData name="Zhang L" userId="cb434a129f5f4335" providerId="LiveId" clId="{CC6788FB-B85C-B244-A61A-503ACB14A001}" dt="2021-10-11T15:36:12.059" v="6848" actId="11529"/>
          <ac:spMkLst>
            <pc:docMk/>
            <pc:sldMk cId="2995447757" sldId="290"/>
            <ac:spMk id="8" creationId="{9A6A9938-D3DF-954C-92C3-1C20AF9DCC61}"/>
          </ac:spMkLst>
        </pc:spChg>
        <pc:spChg chg="add mod">
          <ac:chgData name="Zhang L" userId="cb434a129f5f4335" providerId="LiveId" clId="{CC6788FB-B85C-B244-A61A-503ACB14A001}" dt="2021-10-12T01:35:28.883" v="7301" actId="1076"/>
          <ac:spMkLst>
            <pc:docMk/>
            <pc:sldMk cId="2995447757" sldId="290"/>
            <ac:spMk id="20" creationId="{4BC488D4-6797-6B43-AB47-D626D847AE7D}"/>
          </ac:spMkLst>
        </pc:spChg>
        <pc:spChg chg="add del mod">
          <ac:chgData name="Zhang L" userId="cb434a129f5f4335" providerId="LiveId" clId="{CC6788FB-B85C-B244-A61A-503ACB14A001}" dt="2021-10-12T01:33:17.974" v="7074" actId="478"/>
          <ac:spMkLst>
            <pc:docMk/>
            <pc:sldMk cId="2995447757" sldId="290"/>
            <ac:spMk id="34" creationId="{4C732C9B-740C-CF40-BE14-65D5734C9A0F}"/>
          </ac:spMkLst>
        </pc:spChg>
        <pc:spChg chg="add del mod">
          <ac:chgData name="Zhang L" userId="cb434a129f5f4335" providerId="LiveId" clId="{CC6788FB-B85C-B244-A61A-503ACB14A001}" dt="2021-10-12T01:36:46.468" v="7307" actId="11529"/>
          <ac:spMkLst>
            <pc:docMk/>
            <pc:sldMk cId="2995447757" sldId="290"/>
            <ac:spMk id="35" creationId="{AA9DAF64-7534-E141-86ED-1612CDED5D84}"/>
          </ac:spMkLst>
        </pc:spChg>
        <pc:spChg chg="add mod">
          <ac:chgData name="Zhang L" userId="cb434a129f5f4335" providerId="LiveId" clId="{CC6788FB-B85C-B244-A61A-503ACB14A001}" dt="2021-10-12T01:37:32.134" v="7313" actId="14100"/>
          <ac:spMkLst>
            <pc:docMk/>
            <pc:sldMk cId="2995447757" sldId="290"/>
            <ac:spMk id="38" creationId="{6CE48637-F2FE-3E4F-AF59-532A120BF24F}"/>
          </ac:spMkLst>
        </pc:spChg>
        <pc:spChg chg="add mod">
          <ac:chgData name="Zhang L" userId="cb434a129f5f4335" providerId="LiveId" clId="{CC6788FB-B85C-B244-A61A-503ACB14A001}" dt="2021-10-12T01:39:10.388" v="7333" actId="1076"/>
          <ac:spMkLst>
            <pc:docMk/>
            <pc:sldMk cId="2995447757" sldId="290"/>
            <ac:spMk id="39" creationId="{0FD2E566-5D3D-D240-811C-D6C07E6332B7}"/>
          </ac:spMkLst>
        </pc:spChg>
        <pc:spChg chg="add mod">
          <ac:chgData name="Zhang L" userId="cb434a129f5f4335" providerId="LiveId" clId="{CC6788FB-B85C-B244-A61A-503ACB14A001}" dt="2021-10-12T01:37:43.479" v="7317" actId="1076"/>
          <ac:spMkLst>
            <pc:docMk/>
            <pc:sldMk cId="2995447757" sldId="290"/>
            <ac:spMk id="40" creationId="{CC2705CA-AF05-5B4D-BAEB-5F694238D90B}"/>
          </ac:spMkLst>
        </pc:spChg>
        <pc:spChg chg="add mod">
          <ac:chgData name="Zhang L" userId="cb434a129f5f4335" providerId="LiveId" clId="{CC6788FB-B85C-B244-A61A-503ACB14A001}" dt="2021-10-12T01:38:01.165" v="7324" actId="1076"/>
          <ac:spMkLst>
            <pc:docMk/>
            <pc:sldMk cId="2995447757" sldId="290"/>
            <ac:spMk id="41" creationId="{C1F1E0EA-6C70-FD45-BF72-18AAB416E69F}"/>
          </ac:spMkLst>
        </pc:spChg>
        <pc:spChg chg="add mod">
          <ac:chgData name="Zhang L" userId="cb434a129f5f4335" providerId="LiveId" clId="{CC6788FB-B85C-B244-A61A-503ACB14A001}" dt="2021-10-14T06:20:56.197" v="10982" actId="14100"/>
          <ac:spMkLst>
            <pc:docMk/>
            <pc:sldMk cId="2995447757" sldId="290"/>
            <ac:spMk id="42" creationId="{0A1582A5-C76A-9546-903D-4939BF24959E}"/>
          </ac:spMkLst>
        </pc:spChg>
        <pc:spChg chg="add mod">
          <ac:chgData name="Zhang L" userId="cb434a129f5f4335" providerId="LiveId" clId="{CC6788FB-B85C-B244-A61A-503ACB14A001}" dt="2021-10-12T01:39:23.391" v="7339" actId="14100"/>
          <ac:spMkLst>
            <pc:docMk/>
            <pc:sldMk cId="2995447757" sldId="290"/>
            <ac:spMk id="43" creationId="{3542CC4C-B5D3-B946-B9CE-82A7F8F00CCB}"/>
          </ac:spMkLst>
        </pc:spChg>
        <pc:spChg chg="add mod">
          <ac:chgData name="Zhang L" userId="cb434a129f5f4335" providerId="LiveId" clId="{CC6788FB-B85C-B244-A61A-503ACB14A001}" dt="2021-10-12T01:39:33.558" v="7342" actId="688"/>
          <ac:spMkLst>
            <pc:docMk/>
            <pc:sldMk cId="2995447757" sldId="290"/>
            <ac:spMk id="44" creationId="{7FFA281F-CD7E-8B46-BE40-7BCE05A44215}"/>
          </ac:spMkLst>
        </pc:spChg>
        <pc:spChg chg="add mod">
          <ac:chgData name="Zhang L" userId="cb434a129f5f4335" providerId="LiveId" clId="{CC6788FB-B85C-B244-A61A-503ACB14A001}" dt="2021-10-12T01:39:55.206" v="7349" actId="14100"/>
          <ac:spMkLst>
            <pc:docMk/>
            <pc:sldMk cId="2995447757" sldId="290"/>
            <ac:spMk id="45" creationId="{A5B4F1A8-2211-1A47-9C55-62F9CAFA1646}"/>
          </ac:spMkLst>
        </pc:spChg>
        <pc:spChg chg="add mod">
          <ac:chgData name="Zhang L" userId="cb434a129f5f4335" providerId="LiveId" clId="{CC6788FB-B85C-B244-A61A-503ACB14A001}" dt="2021-10-14T06:22:24.870" v="10986" actId="1076"/>
          <ac:spMkLst>
            <pc:docMk/>
            <pc:sldMk cId="2995447757" sldId="290"/>
            <ac:spMk id="47" creationId="{104497FC-A8C0-DB47-9431-2920E543B2B3}"/>
          </ac:spMkLst>
        </pc:spChg>
        <pc:spChg chg="add mod">
          <ac:chgData name="Zhang L" userId="cb434a129f5f4335" providerId="LiveId" clId="{CC6788FB-B85C-B244-A61A-503ACB14A001}" dt="2021-10-12T05:51:13.884" v="8030" actId="1076"/>
          <ac:spMkLst>
            <pc:docMk/>
            <pc:sldMk cId="2995447757" sldId="290"/>
            <ac:spMk id="48" creationId="{C7E61C15-8782-314E-99DC-E02001FC9B07}"/>
          </ac:spMkLst>
        </pc:spChg>
        <pc:spChg chg="add mod">
          <ac:chgData name="Zhang L" userId="cb434a129f5f4335" providerId="LiveId" clId="{CC6788FB-B85C-B244-A61A-503ACB14A001}" dt="2021-10-12T15:01:28.585" v="10723" actId="1076"/>
          <ac:spMkLst>
            <pc:docMk/>
            <pc:sldMk cId="2995447757" sldId="290"/>
            <ac:spMk id="49" creationId="{A568554D-177B-B848-9EC7-D7D86E96A871}"/>
          </ac:spMkLst>
        </pc:spChg>
        <pc:grpChg chg="add mod">
          <ac:chgData name="Zhang L" userId="cb434a129f5f4335" providerId="LiveId" clId="{CC6788FB-B85C-B244-A61A-503ACB14A001}" dt="2021-10-12T01:35:28.883" v="7301" actId="1076"/>
          <ac:grpSpMkLst>
            <pc:docMk/>
            <pc:sldMk cId="2995447757" sldId="290"/>
            <ac:grpSpMk id="17" creationId="{FA4A179E-A32F-D144-8635-7D7F2A4B28DB}"/>
          </ac:grpSpMkLst>
        </pc:grpChg>
        <pc:grpChg chg="add mod">
          <ac:chgData name="Zhang L" userId="cb434a129f5f4335" providerId="LiveId" clId="{CC6788FB-B85C-B244-A61A-503ACB14A001}" dt="2021-10-12T01:35:28.883" v="7301" actId="1076"/>
          <ac:grpSpMkLst>
            <pc:docMk/>
            <pc:sldMk cId="2995447757" sldId="290"/>
            <ac:grpSpMk id="21" creationId="{1F7B18D7-5638-6241-AFB3-BDE5E5D517ED}"/>
          </ac:grpSpMkLst>
        </pc:grpChg>
        <pc:grpChg chg="add mod">
          <ac:chgData name="Zhang L" userId="cb434a129f5f4335" providerId="LiveId" clId="{CC6788FB-B85C-B244-A61A-503ACB14A001}" dt="2021-10-12T01:35:28.883" v="7301" actId="1076"/>
          <ac:grpSpMkLst>
            <pc:docMk/>
            <pc:sldMk cId="2995447757" sldId="290"/>
            <ac:grpSpMk id="25" creationId="{1FC0C16F-287D-8D4A-9883-0D725211EE00}"/>
          </ac:grpSpMkLst>
        </pc:grpChg>
        <pc:grpChg chg="add mod">
          <ac:chgData name="Zhang L" userId="cb434a129f5f4335" providerId="LiveId" clId="{CC6788FB-B85C-B244-A61A-503ACB14A001}" dt="2021-10-12T01:35:28.883" v="7301" actId="1076"/>
          <ac:grpSpMkLst>
            <pc:docMk/>
            <pc:sldMk cId="2995447757" sldId="290"/>
            <ac:grpSpMk id="29" creationId="{15E5C0A9-DE16-1147-BF20-1AA8EB0587E1}"/>
          </ac:grpSpMkLst>
        </pc:grpChg>
        <pc:picChg chg="add mod">
          <ac:chgData name="Zhang L" userId="cb434a129f5f4335" providerId="LiveId" clId="{CC6788FB-B85C-B244-A61A-503ACB14A001}" dt="2021-10-12T01:34:16.542" v="7089" actId="1076"/>
          <ac:picMkLst>
            <pc:docMk/>
            <pc:sldMk cId="2995447757" sldId="290"/>
            <ac:picMk id="6" creationId="{441566F5-30FE-0C44-9BFA-57EBD9396FF9}"/>
          </ac:picMkLst>
        </pc:picChg>
        <pc:picChg chg="mod">
          <ac:chgData name="Zhang L" userId="cb434a129f5f4335" providerId="LiveId" clId="{CC6788FB-B85C-B244-A61A-503ACB14A001}" dt="2021-10-12T01:32:55.898" v="7072" actId="1076"/>
          <ac:picMkLst>
            <pc:docMk/>
            <pc:sldMk cId="2995447757" sldId="290"/>
            <ac:picMk id="11" creationId="{22A77505-A6A3-A246-B284-433BF5A8B98D}"/>
          </ac:picMkLst>
        </pc:picChg>
        <pc:picChg chg="add mod">
          <ac:chgData name="Zhang L" userId="cb434a129f5f4335" providerId="LiveId" clId="{CC6788FB-B85C-B244-A61A-503ACB14A001}" dt="2021-10-12T01:34:16.542" v="7089" actId="1076"/>
          <ac:picMkLst>
            <pc:docMk/>
            <pc:sldMk cId="2995447757" sldId="290"/>
            <ac:picMk id="12" creationId="{7C5A6733-30E8-3B46-A565-C0860707FC57}"/>
          </ac:picMkLst>
        </pc:picChg>
        <pc:picChg chg="add mod">
          <ac:chgData name="Zhang L" userId="cb434a129f5f4335" providerId="LiveId" clId="{CC6788FB-B85C-B244-A61A-503ACB14A001}" dt="2021-10-12T01:34:16.542" v="7089" actId="1076"/>
          <ac:picMkLst>
            <pc:docMk/>
            <pc:sldMk cId="2995447757" sldId="290"/>
            <ac:picMk id="14" creationId="{5C2972BC-FC38-0A4B-B4F6-5D15EA355E69}"/>
          </ac:picMkLst>
        </pc:picChg>
        <pc:picChg chg="add mod">
          <ac:chgData name="Zhang L" userId="cb434a129f5f4335" providerId="LiveId" clId="{CC6788FB-B85C-B244-A61A-503ACB14A001}" dt="2021-10-12T01:28:52.622" v="7001" actId="164"/>
          <ac:picMkLst>
            <pc:docMk/>
            <pc:sldMk cId="2995447757" sldId="290"/>
            <ac:picMk id="16" creationId="{C8EEFB48-270B-9648-9AF3-17CC8FCE7FE8}"/>
          </ac:picMkLst>
        </pc:picChg>
        <pc:picChg chg="add mod">
          <ac:chgData name="Zhang L" userId="cb434a129f5f4335" providerId="LiveId" clId="{CC6788FB-B85C-B244-A61A-503ACB14A001}" dt="2021-10-12T01:28:52.622" v="7001" actId="164"/>
          <ac:picMkLst>
            <pc:docMk/>
            <pc:sldMk cId="2995447757" sldId="290"/>
            <ac:picMk id="18" creationId="{F15842D3-A17F-2D44-ADF7-CEDBB4690ED5}"/>
          </ac:picMkLst>
        </pc:picChg>
        <pc:picChg chg="add mod">
          <ac:chgData name="Zhang L" userId="cb434a129f5f4335" providerId="LiveId" clId="{CC6788FB-B85C-B244-A61A-503ACB14A001}" dt="2021-10-12T01:28:52.622" v="7001" actId="164"/>
          <ac:picMkLst>
            <pc:docMk/>
            <pc:sldMk cId="2995447757" sldId="290"/>
            <ac:picMk id="19" creationId="{8CBF90E3-BD70-7C43-88F2-8A1EFD2BBE66}"/>
          </ac:picMkLst>
        </pc:picChg>
        <pc:picChg chg="mod">
          <ac:chgData name="Zhang L" userId="cb434a129f5f4335" providerId="LiveId" clId="{CC6788FB-B85C-B244-A61A-503ACB14A001}" dt="2021-10-12T01:28:58.588" v="7003"/>
          <ac:picMkLst>
            <pc:docMk/>
            <pc:sldMk cId="2995447757" sldId="290"/>
            <ac:picMk id="22" creationId="{106DFED0-5DEB-D947-8296-A541D0AE058B}"/>
          </ac:picMkLst>
        </pc:picChg>
        <pc:picChg chg="mod">
          <ac:chgData name="Zhang L" userId="cb434a129f5f4335" providerId="LiveId" clId="{CC6788FB-B85C-B244-A61A-503ACB14A001}" dt="2021-10-12T01:28:58.588" v="7003"/>
          <ac:picMkLst>
            <pc:docMk/>
            <pc:sldMk cId="2995447757" sldId="290"/>
            <ac:picMk id="23" creationId="{7152BCD2-9A48-E14E-8930-352FB93A549C}"/>
          </ac:picMkLst>
        </pc:picChg>
        <pc:picChg chg="mod">
          <ac:chgData name="Zhang L" userId="cb434a129f5f4335" providerId="LiveId" clId="{CC6788FB-B85C-B244-A61A-503ACB14A001}" dt="2021-10-12T01:28:58.588" v="7003"/>
          <ac:picMkLst>
            <pc:docMk/>
            <pc:sldMk cId="2995447757" sldId="290"/>
            <ac:picMk id="24" creationId="{CF931007-E794-7847-A913-0A4CC4CB3DC3}"/>
          </ac:picMkLst>
        </pc:picChg>
        <pc:picChg chg="mod">
          <ac:chgData name="Zhang L" userId="cb434a129f5f4335" providerId="LiveId" clId="{CC6788FB-B85C-B244-A61A-503ACB14A001}" dt="2021-10-12T01:29:05.684" v="7005"/>
          <ac:picMkLst>
            <pc:docMk/>
            <pc:sldMk cId="2995447757" sldId="290"/>
            <ac:picMk id="26" creationId="{D94EF341-F2EB-2643-A6FD-B1E772495600}"/>
          </ac:picMkLst>
        </pc:picChg>
        <pc:picChg chg="mod">
          <ac:chgData name="Zhang L" userId="cb434a129f5f4335" providerId="LiveId" clId="{CC6788FB-B85C-B244-A61A-503ACB14A001}" dt="2021-10-12T01:29:05.684" v="7005"/>
          <ac:picMkLst>
            <pc:docMk/>
            <pc:sldMk cId="2995447757" sldId="290"/>
            <ac:picMk id="27" creationId="{52121FD2-9E6F-BA4D-8628-278986FBA516}"/>
          </ac:picMkLst>
        </pc:picChg>
        <pc:picChg chg="mod">
          <ac:chgData name="Zhang L" userId="cb434a129f5f4335" providerId="LiveId" clId="{CC6788FB-B85C-B244-A61A-503ACB14A001}" dt="2021-10-12T01:29:05.684" v="7005"/>
          <ac:picMkLst>
            <pc:docMk/>
            <pc:sldMk cId="2995447757" sldId="290"/>
            <ac:picMk id="28" creationId="{553FB582-CD58-B746-BAC6-8E01E8C970D2}"/>
          </ac:picMkLst>
        </pc:picChg>
        <pc:picChg chg="mod">
          <ac:chgData name="Zhang L" userId="cb434a129f5f4335" providerId="LiveId" clId="{CC6788FB-B85C-B244-A61A-503ACB14A001}" dt="2021-10-12T01:29:14.694" v="7008"/>
          <ac:picMkLst>
            <pc:docMk/>
            <pc:sldMk cId="2995447757" sldId="290"/>
            <ac:picMk id="30" creationId="{0FB13EFA-BAB7-F74E-909E-CE2C5591F72D}"/>
          </ac:picMkLst>
        </pc:picChg>
        <pc:picChg chg="mod">
          <ac:chgData name="Zhang L" userId="cb434a129f5f4335" providerId="LiveId" clId="{CC6788FB-B85C-B244-A61A-503ACB14A001}" dt="2021-10-12T01:29:14.694" v="7008"/>
          <ac:picMkLst>
            <pc:docMk/>
            <pc:sldMk cId="2995447757" sldId="290"/>
            <ac:picMk id="31" creationId="{A71A862B-A430-BD44-BCD1-7386F52A7761}"/>
          </ac:picMkLst>
        </pc:picChg>
        <pc:picChg chg="mod">
          <ac:chgData name="Zhang L" userId="cb434a129f5f4335" providerId="LiveId" clId="{CC6788FB-B85C-B244-A61A-503ACB14A001}" dt="2021-10-12T01:29:14.694" v="7008"/>
          <ac:picMkLst>
            <pc:docMk/>
            <pc:sldMk cId="2995447757" sldId="290"/>
            <ac:picMk id="32" creationId="{48567375-2B66-9C43-8208-D53791D11A71}"/>
          </ac:picMkLst>
        </pc:picChg>
        <pc:picChg chg="add mod">
          <ac:chgData name="Zhang L" userId="cb434a129f5f4335" providerId="LiveId" clId="{CC6788FB-B85C-B244-A61A-503ACB14A001}" dt="2021-10-12T01:55:47.124" v="7471" actId="1076"/>
          <ac:picMkLst>
            <pc:docMk/>
            <pc:sldMk cId="2995447757" sldId="290"/>
            <ac:picMk id="46" creationId="{FA7E3952-B207-7646-86ED-3A091ED98097}"/>
          </ac:picMkLst>
        </pc:picChg>
        <pc:picChg chg="add mod">
          <ac:chgData name="Zhang L" userId="cb434a129f5f4335" providerId="LiveId" clId="{CC6788FB-B85C-B244-A61A-503ACB14A001}" dt="2021-10-12T02:05:36.541" v="7477" actId="14100"/>
          <ac:picMkLst>
            <pc:docMk/>
            <pc:sldMk cId="2995447757" sldId="290"/>
            <ac:picMk id="50" creationId="{A8359746-741E-AE4C-870E-E1A051BC7FAD}"/>
          </ac:picMkLst>
        </pc:picChg>
        <pc:picChg chg="add mod">
          <ac:chgData name="Zhang L" userId="cb434a129f5f4335" providerId="LiveId" clId="{CC6788FB-B85C-B244-A61A-503ACB14A001}" dt="2021-10-12T05:32:36.680" v="8013" actId="1076"/>
          <ac:picMkLst>
            <pc:docMk/>
            <pc:sldMk cId="2995447757" sldId="290"/>
            <ac:picMk id="51" creationId="{BFB0485B-7A4C-9F44-A612-6E6B1FDAA022}"/>
          </ac:picMkLst>
        </pc:picChg>
        <pc:picChg chg="add mod">
          <ac:chgData name="Zhang L" userId="cb434a129f5f4335" providerId="LiveId" clId="{CC6788FB-B85C-B244-A61A-503ACB14A001}" dt="2021-10-12T05:32:43.646" v="8015" actId="14100"/>
          <ac:picMkLst>
            <pc:docMk/>
            <pc:sldMk cId="2995447757" sldId="290"/>
            <ac:picMk id="52" creationId="{3D6F546C-53F6-884D-AC51-C95A19EF78B6}"/>
          </ac:picMkLst>
        </pc:picChg>
        <pc:picChg chg="add mod">
          <ac:chgData name="Zhang L" userId="cb434a129f5f4335" providerId="LiveId" clId="{CC6788FB-B85C-B244-A61A-503ACB14A001}" dt="2021-10-12T05:34:09.072" v="8021" actId="1076"/>
          <ac:picMkLst>
            <pc:docMk/>
            <pc:sldMk cId="2995447757" sldId="290"/>
            <ac:picMk id="53" creationId="{C379FFD9-5C43-2943-9459-84B202860C25}"/>
          </ac:picMkLst>
        </pc:picChg>
        <pc:picChg chg="del mod">
          <ac:chgData name="Zhang L" userId="cb434a129f5f4335" providerId="LiveId" clId="{CC6788FB-B85C-B244-A61A-503ACB14A001}" dt="2021-10-12T01:40:19.966" v="7350" actId="478"/>
          <ac:picMkLst>
            <pc:docMk/>
            <pc:sldMk cId="2995447757" sldId="290"/>
            <ac:picMk id="1030" creationId="{4C95B2C6-EF96-384E-A3E8-C04809138AAB}"/>
          </ac:picMkLst>
        </pc:picChg>
        <pc:cxnChg chg="add del">
          <ac:chgData name="Zhang L" userId="cb434a129f5f4335" providerId="LiveId" clId="{CC6788FB-B85C-B244-A61A-503ACB14A001}" dt="2021-10-12T01:37:04.258" v="7309" actId="11529"/>
          <ac:cxnSpMkLst>
            <pc:docMk/>
            <pc:sldMk cId="2995447757" sldId="290"/>
            <ac:cxnSpMk id="37" creationId="{A46A42E6-12CF-7444-9820-2AA7D53583FC}"/>
          </ac:cxnSpMkLst>
        </pc:cxnChg>
      </pc:sldChg>
      <pc:sldChg chg="addSp modSp add mod modNotesTx">
        <pc:chgData name="Zhang L" userId="cb434a129f5f4335" providerId="LiveId" clId="{CC6788FB-B85C-B244-A61A-503ACB14A001}" dt="2021-10-16T14:35:03.236" v="12893" actId="20577"/>
        <pc:sldMkLst>
          <pc:docMk/>
          <pc:sldMk cId="3642135292" sldId="291"/>
        </pc:sldMkLst>
        <pc:spChg chg="mod">
          <ac:chgData name="Zhang L" userId="cb434a129f5f4335" providerId="LiveId" clId="{CC6788FB-B85C-B244-A61A-503ACB14A001}" dt="2021-10-12T11:36:16.149" v="9670" actId="20577"/>
          <ac:spMkLst>
            <pc:docMk/>
            <pc:sldMk cId="3642135292" sldId="291"/>
            <ac:spMk id="2" creationId="{0A0F819F-A0C4-B244-A675-16096557B200}"/>
          </ac:spMkLst>
        </pc:spChg>
        <pc:spChg chg="mod">
          <ac:chgData name="Zhang L" userId="cb434a129f5f4335" providerId="LiveId" clId="{CC6788FB-B85C-B244-A61A-503ACB14A001}" dt="2021-10-12T11:37:30.861" v="9708" actId="404"/>
          <ac:spMkLst>
            <pc:docMk/>
            <pc:sldMk cId="3642135292" sldId="291"/>
            <ac:spMk id="4" creationId="{02139DBA-B42E-8B42-B88D-6554748FAAF2}"/>
          </ac:spMkLst>
        </pc:spChg>
        <pc:spChg chg="add mod">
          <ac:chgData name="Zhang L" userId="cb434a129f5f4335" providerId="LiveId" clId="{CC6788FB-B85C-B244-A61A-503ACB14A001}" dt="2021-10-12T11:37:36.761" v="9709"/>
          <ac:spMkLst>
            <pc:docMk/>
            <pc:sldMk cId="3642135292" sldId="291"/>
            <ac:spMk id="5" creationId="{866C89FC-0781-024F-B923-A82E47C72E62}"/>
          </ac:spMkLst>
        </pc:spChg>
      </pc:sldChg>
      <pc:sldChg chg="modSp add mod modAnim modNotesTx">
        <pc:chgData name="Zhang L" userId="cb434a129f5f4335" providerId="LiveId" clId="{CC6788FB-B85C-B244-A61A-503ACB14A001}" dt="2021-10-16T14:34:04.332" v="12885" actId="20577"/>
        <pc:sldMkLst>
          <pc:docMk/>
          <pc:sldMk cId="3281856751" sldId="292"/>
        </pc:sldMkLst>
        <pc:spChg chg="mod">
          <ac:chgData name="Zhang L" userId="cb434a129f5f4335" providerId="LiveId" clId="{CC6788FB-B85C-B244-A61A-503ACB14A001}" dt="2021-10-16T06:44:32.785" v="12163" actId="14100"/>
          <ac:spMkLst>
            <pc:docMk/>
            <pc:sldMk cId="3281856751" sldId="292"/>
            <ac:spMk id="10" creationId="{E067E655-0B00-9345-9A9E-7711C8912915}"/>
          </ac:spMkLst>
        </pc:spChg>
      </pc:sldChg>
    </pc:docChg>
  </pc:docChgLst>
  <pc:docChgLst>
    <pc:chgData name="Zhang L" userId="cb434a129f5f4335" providerId="LiveId" clId="{67B79CC9-263D-B34D-8EF8-AB60F17CE9CE}"/>
    <pc:docChg chg="modSld">
      <pc:chgData name="Zhang L" userId="cb434a129f5f4335" providerId="LiveId" clId="{67B79CC9-263D-B34D-8EF8-AB60F17CE9CE}" dt="2021-11-02T11:59:18.363" v="23" actId="20577"/>
      <pc:docMkLst>
        <pc:docMk/>
      </pc:docMkLst>
      <pc:sldChg chg="modNotesTx">
        <pc:chgData name="Zhang L" userId="cb434a129f5f4335" providerId="LiveId" clId="{67B79CC9-263D-B34D-8EF8-AB60F17CE9CE}" dt="2021-11-02T11:58:26.558" v="0" actId="20577"/>
        <pc:sldMkLst>
          <pc:docMk/>
          <pc:sldMk cId="3152533560" sldId="256"/>
        </pc:sldMkLst>
      </pc:sldChg>
      <pc:sldChg chg="modNotesTx">
        <pc:chgData name="Zhang L" userId="cb434a129f5f4335" providerId="LiveId" clId="{67B79CC9-263D-B34D-8EF8-AB60F17CE9CE}" dt="2021-11-02T11:59:18.363" v="23" actId="20577"/>
        <pc:sldMkLst>
          <pc:docMk/>
          <pc:sldMk cId="655554780" sldId="257"/>
        </pc:sldMkLst>
      </pc:sldChg>
      <pc:sldChg chg="modNotesTx">
        <pc:chgData name="Zhang L" userId="cb434a129f5f4335" providerId="LiveId" clId="{67B79CC9-263D-B34D-8EF8-AB60F17CE9CE}" dt="2021-11-02T11:58:31.904" v="2" actId="20577"/>
        <pc:sldMkLst>
          <pc:docMk/>
          <pc:sldMk cId="1300616192" sldId="259"/>
        </pc:sldMkLst>
      </pc:sldChg>
      <pc:sldChg chg="modNotesTx">
        <pc:chgData name="Zhang L" userId="cb434a129f5f4335" providerId="LiveId" clId="{67B79CC9-263D-B34D-8EF8-AB60F17CE9CE}" dt="2021-11-02T11:58:35.225" v="4" actId="20577"/>
        <pc:sldMkLst>
          <pc:docMk/>
          <pc:sldMk cId="2297796288" sldId="260"/>
        </pc:sldMkLst>
      </pc:sldChg>
      <pc:sldChg chg="modNotesTx">
        <pc:chgData name="Zhang L" userId="cb434a129f5f4335" providerId="LiveId" clId="{67B79CC9-263D-B34D-8EF8-AB60F17CE9CE}" dt="2021-11-02T11:58:46.649" v="9" actId="20577"/>
        <pc:sldMkLst>
          <pc:docMk/>
          <pc:sldMk cId="3605783020" sldId="263"/>
        </pc:sldMkLst>
      </pc:sldChg>
      <pc:sldChg chg="modNotesTx">
        <pc:chgData name="Zhang L" userId="cb434a129f5f4335" providerId="LiveId" clId="{67B79CC9-263D-B34D-8EF8-AB60F17CE9CE}" dt="2021-11-02T11:58:55.378" v="13" actId="20577"/>
        <pc:sldMkLst>
          <pc:docMk/>
          <pc:sldMk cId="3273811115" sldId="265"/>
        </pc:sldMkLst>
      </pc:sldChg>
      <pc:sldChg chg="modNotesTx">
        <pc:chgData name="Zhang L" userId="cb434a129f5f4335" providerId="LiveId" clId="{67B79CC9-263D-B34D-8EF8-AB60F17CE9CE}" dt="2021-11-02T11:58:59.668" v="15" actId="20577"/>
        <pc:sldMkLst>
          <pc:docMk/>
          <pc:sldMk cId="2461546522" sldId="266"/>
        </pc:sldMkLst>
      </pc:sldChg>
      <pc:sldChg chg="modNotesTx">
        <pc:chgData name="Zhang L" userId="cb434a129f5f4335" providerId="LiveId" clId="{67B79CC9-263D-B34D-8EF8-AB60F17CE9CE}" dt="2021-11-02T11:59:04.072" v="17" actId="20577"/>
        <pc:sldMkLst>
          <pc:docMk/>
          <pc:sldMk cId="1407626687" sldId="267"/>
        </pc:sldMkLst>
      </pc:sldChg>
      <pc:sldChg chg="modNotesTx">
        <pc:chgData name="Zhang L" userId="cb434a129f5f4335" providerId="LiveId" clId="{67B79CC9-263D-B34D-8EF8-AB60F17CE9CE}" dt="2021-11-02T11:59:11.420" v="20" actId="20577"/>
        <pc:sldMkLst>
          <pc:docMk/>
          <pc:sldMk cId="273116236" sldId="268"/>
        </pc:sldMkLst>
      </pc:sldChg>
      <pc:sldChg chg="modNotesTx">
        <pc:chgData name="Zhang L" userId="cb434a129f5f4335" providerId="LiveId" clId="{67B79CC9-263D-B34D-8EF8-AB60F17CE9CE}" dt="2021-11-02T11:59:13.664" v="21" actId="20577"/>
        <pc:sldMkLst>
          <pc:docMk/>
          <pc:sldMk cId="1919102961" sldId="269"/>
        </pc:sldMkLst>
      </pc:sldChg>
      <pc:sldChg chg="modNotesTx">
        <pc:chgData name="Zhang L" userId="cb434a129f5f4335" providerId="LiveId" clId="{67B79CC9-263D-B34D-8EF8-AB60F17CE9CE}" dt="2021-11-02T11:59:15.725" v="22" actId="20577"/>
        <pc:sldMkLst>
          <pc:docMk/>
          <pc:sldMk cId="753519781" sldId="272"/>
        </pc:sldMkLst>
      </pc:sldChg>
      <pc:sldChg chg="modNotesTx">
        <pc:chgData name="Zhang L" userId="cb434a129f5f4335" providerId="LiveId" clId="{67B79CC9-263D-B34D-8EF8-AB60F17CE9CE}" dt="2021-11-02T11:58:36.914" v="5" actId="20577"/>
        <pc:sldMkLst>
          <pc:docMk/>
          <pc:sldMk cId="2729145599" sldId="275"/>
        </pc:sldMkLst>
      </pc:sldChg>
      <pc:sldChg chg="modNotesTx">
        <pc:chgData name="Zhang L" userId="cb434a129f5f4335" providerId="LiveId" clId="{67B79CC9-263D-B34D-8EF8-AB60F17CE9CE}" dt="2021-11-02T11:58:39.494" v="6" actId="20577"/>
        <pc:sldMkLst>
          <pc:docMk/>
          <pc:sldMk cId="3220871402" sldId="276"/>
        </pc:sldMkLst>
      </pc:sldChg>
      <pc:sldChg chg="modNotesTx">
        <pc:chgData name="Zhang L" userId="cb434a129f5f4335" providerId="LiveId" clId="{67B79CC9-263D-B34D-8EF8-AB60F17CE9CE}" dt="2021-11-02T11:58:42.066" v="7" actId="20577"/>
        <pc:sldMkLst>
          <pc:docMk/>
          <pc:sldMk cId="1419828543" sldId="277"/>
        </pc:sldMkLst>
      </pc:sldChg>
      <pc:sldChg chg="modNotesTx">
        <pc:chgData name="Zhang L" userId="cb434a129f5f4335" providerId="LiveId" clId="{67B79CC9-263D-B34D-8EF8-AB60F17CE9CE}" dt="2021-11-02T11:58:45.159" v="8" actId="20577"/>
        <pc:sldMkLst>
          <pc:docMk/>
          <pc:sldMk cId="386793685" sldId="278"/>
        </pc:sldMkLst>
      </pc:sldChg>
      <pc:sldChg chg="modNotesTx">
        <pc:chgData name="Zhang L" userId="cb434a129f5f4335" providerId="LiveId" clId="{67B79CC9-263D-B34D-8EF8-AB60F17CE9CE}" dt="2021-11-02T11:58:33.601" v="3" actId="20577"/>
        <pc:sldMkLst>
          <pc:docMk/>
          <pc:sldMk cId="2478110048" sldId="279"/>
        </pc:sldMkLst>
      </pc:sldChg>
      <pc:sldChg chg="modNotesTx">
        <pc:chgData name="Zhang L" userId="cb434a129f5f4335" providerId="LiveId" clId="{67B79CC9-263D-B34D-8EF8-AB60F17CE9CE}" dt="2021-11-02T11:58:50.530" v="11" actId="20577"/>
        <pc:sldMkLst>
          <pc:docMk/>
          <pc:sldMk cId="349114396" sldId="281"/>
        </pc:sldMkLst>
      </pc:sldChg>
      <pc:sldChg chg="modNotesTx">
        <pc:chgData name="Zhang L" userId="cb434a129f5f4335" providerId="LiveId" clId="{67B79CC9-263D-B34D-8EF8-AB60F17CE9CE}" dt="2021-11-02T11:58:48.823" v="10" actId="20577"/>
        <pc:sldMkLst>
          <pc:docMk/>
          <pc:sldMk cId="1293270615" sldId="284"/>
        </pc:sldMkLst>
      </pc:sldChg>
      <pc:sldChg chg="modNotesTx">
        <pc:chgData name="Zhang L" userId="cb434a129f5f4335" providerId="LiveId" clId="{67B79CC9-263D-B34D-8EF8-AB60F17CE9CE}" dt="2021-11-02T11:58:53.874" v="12" actId="20577"/>
        <pc:sldMkLst>
          <pc:docMk/>
          <pc:sldMk cId="2688865734" sldId="285"/>
        </pc:sldMkLst>
      </pc:sldChg>
      <pc:sldChg chg="modNotesTx">
        <pc:chgData name="Zhang L" userId="cb434a129f5f4335" providerId="LiveId" clId="{67B79CC9-263D-B34D-8EF8-AB60F17CE9CE}" dt="2021-11-02T11:58:56.974" v="14" actId="20577"/>
        <pc:sldMkLst>
          <pc:docMk/>
          <pc:sldMk cId="734083937" sldId="287"/>
        </pc:sldMkLst>
      </pc:sldChg>
      <pc:sldChg chg="modNotesTx">
        <pc:chgData name="Zhang L" userId="cb434a129f5f4335" providerId="LiveId" clId="{67B79CC9-263D-B34D-8EF8-AB60F17CE9CE}" dt="2021-11-02T11:59:05.580" v="18" actId="20577"/>
        <pc:sldMkLst>
          <pc:docMk/>
          <pc:sldMk cId="3215854246" sldId="289"/>
        </pc:sldMkLst>
      </pc:sldChg>
      <pc:sldChg chg="modNotesTx">
        <pc:chgData name="Zhang L" userId="cb434a129f5f4335" providerId="LiveId" clId="{67B79CC9-263D-B34D-8EF8-AB60F17CE9CE}" dt="2021-11-02T11:58:29.724" v="1" actId="20577"/>
        <pc:sldMkLst>
          <pc:docMk/>
          <pc:sldMk cId="2995447757" sldId="290"/>
        </pc:sldMkLst>
      </pc:sldChg>
      <pc:sldChg chg="modNotesTx">
        <pc:chgData name="Zhang L" userId="cb434a129f5f4335" providerId="LiveId" clId="{67B79CC9-263D-B34D-8EF8-AB60F17CE9CE}" dt="2021-11-02T11:59:08.172" v="19" actId="20577"/>
        <pc:sldMkLst>
          <pc:docMk/>
          <pc:sldMk cId="3642135292" sldId="291"/>
        </pc:sldMkLst>
      </pc:sldChg>
      <pc:sldChg chg="modNotesTx">
        <pc:chgData name="Zhang L" userId="cb434a129f5f4335" providerId="LiveId" clId="{67B79CC9-263D-B34D-8EF8-AB60F17CE9CE}" dt="2021-11-02T11:59:01.224" v="16" actId="20577"/>
        <pc:sldMkLst>
          <pc:docMk/>
          <pc:sldMk cId="3281856751" sldId="292"/>
        </pc:sldMkLst>
      </pc:sldChg>
    </pc:docChg>
  </pc:docChgLst>
  <pc:docChgLst>
    <pc:chgData name="Zhang L" userId="cb434a129f5f4335" providerId="LiveId" clId="{5281B10C-0D01-214A-A407-8958A0D6C779}"/>
    <pc:docChg chg="custSel delSld modSld">
      <pc:chgData name="Zhang L" userId="cb434a129f5f4335" providerId="LiveId" clId="{5281B10C-0D01-214A-A407-8958A0D6C779}" dt="2021-10-08T02:51:17.450" v="322" actId="20577"/>
      <pc:docMkLst>
        <pc:docMk/>
      </pc:docMkLst>
      <pc:sldChg chg="addSp modSp mod">
        <pc:chgData name="Zhang L" userId="cb434a129f5f4335" providerId="LiveId" clId="{5281B10C-0D01-214A-A407-8958A0D6C779}" dt="2021-10-08T02:35:14.444" v="287" actId="1036"/>
        <pc:sldMkLst>
          <pc:docMk/>
          <pc:sldMk cId="655554780" sldId="257"/>
        </pc:sldMkLst>
        <pc:spChg chg="mod">
          <ac:chgData name="Zhang L" userId="cb434a129f5f4335" providerId="LiveId" clId="{5281B10C-0D01-214A-A407-8958A0D6C779}" dt="2021-10-08T02:34:05.030" v="110" actId="14100"/>
          <ac:spMkLst>
            <pc:docMk/>
            <pc:sldMk cId="655554780" sldId="257"/>
            <ac:spMk id="3" creationId="{5F145DE3-4066-4742-A519-D684B47296CE}"/>
          </ac:spMkLst>
        </pc:spChg>
        <pc:spChg chg="add mod">
          <ac:chgData name="Zhang L" userId="cb434a129f5f4335" providerId="LiveId" clId="{5281B10C-0D01-214A-A407-8958A0D6C779}" dt="2021-10-08T02:35:07.357" v="270" actId="1035"/>
          <ac:spMkLst>
            <pc:docMk/>
            <pc:sldMk cId="655554780" sldId="257"/>
            <ac:spMk id="12" creationId="{DA93A4A3-4616-AA4C-A49C-E109D094A29E}"/>
          </ac:spMkLst>
        </pc:spChg>
        <pc:picChg chg="mod">
          <ac:chgData name="Zhang L" userId="cb434a129f5f4335" providerId="LiveId" clId="{5281B10C-0D01-214A-A407-8958A0D6C779}" dt="2021-10-08T02:35:14.444" v="287" actId="1036"/>
          <ac:picMkLst>
            <pc:docMk/>
            <pc:sldMk cId="655554780" sldId="257"/>
            <ac:picMk id="8" creationId="{5F5A9EFB-B78A-184B-94E7-DF681E2258D2}"/>
          </ac:picMkLst>
        </pc:picChg>
        <pc:picChg chg="mod">
          <ac:chgData name="Zhang L" userId="cb434a129f5f4335" providerId="LiveId" clId="{5281B10C-0D01-214A-A407-8958A0D6C779}" dt="2021-10-08T02:35:14.444" v="287" actId="1036"/>
          <ac:picMkLst>
            <pc:docMk/>
            <pc:sldMk cId="655554780" sldId="257"/>
            <ac:picMk id="9" creationId="{9EEDEBD6-4ADF-F44F-9790-39D6B396B9BF}"/>
          </ac:picMkLst>
        </pc:picChg>
        <pc:picChg chg="mod">
          <ac:chgData name="Zhang L" userId="cb434a129f5f4335" providerId="LiveId" clId="{5281B10C-0D01-214A-A407-8958A0D6C779}" dt="2021-10-08T02:35:14.444" v="287" actId="1036"/>
          <ac:picMkLst>
            <pc:docMk/>
            <pc:sldMk cId="655554780" sldId="257"/>
            <ac:picMk id="10" creationId="{56BB4D21-4F8F-5743-BB0E-AA469A73A5CB}"/>
          </ac:picMkLst>
        </pc:picChg>
        <pc:picChg chg="mod">
          <ac:chgData name="Zhang L" userId="cb434a129f5f4335" providerId="LiveId" clId="{5281B10C-0D01-214A-A407-8958A0D6C779}" dt="2021-10-08T02:35:14.444" v="287" actId="1036"/>
          <ac:picMkLst>
            <pc:docMk/>
            <pc:sldMk cId="655554780" sldId="257"/>
            <ac:picMk id="11" creationId="{B21EDAE8-2251-F349-A0D6-FE93606205F8}"/>
          </ac:picMkLst>
        </pc:picChg>
      </pc:sldChg>
      <pc:sldChg chg="modSp mod">
        <pc:chgData name="Zhang L" userId="cb434a129f5f4335" providerId="LiveId" clId="{5281B10C-0D01-214A-A407-8958A0D6C779}" dt="2021-10-08T02:51:17.450" v="322" actId="20577"/>
        <pc:sldMkLst>
          <pc:docMk/>
          <pc:sldMk cId="2297796288" sldId="260"/>
        </pc:sldMkLst>
        <pc:spChg chg="mod">
          <ac:chgData name="Zhang L" userId="cb434a129f5f4335" providerId="LiveId" clId="{5281B10C-0D01-214A-A407-8958A0D6C779}" dt="2021-10-08T02:51:17.450" v="322" actId="20577"/>
          <ac:spMkLst>
            <pc:docMk/>
            <pc:sldMk cId="2297796288" sldId="260"/>
            <ac:spMk id="3" creationId="{1056FC82-CB61-A74A-937D-F289F16B7587}"/>
          </ac:spMkLst>
        </pc:spChg>
      </pc:sldChg>
      <pc:sldChg chg="del">
        <pc:chgData name="Zhang L" userId="cb434a129f5f4335" providerId="LiveId" clId="{5281B10C-0D01-214A-A407-8958A0D6C779}" dt="2021-10-08T02:31:15.082" v="0" actId="2696"/>
        <pc:sldMkLst>
          <pc:docMk/>
          <pc:sldMk cId="3061265699" sldId="262"/>
        </pc:sldMkLst>
      </pc:sldChg>
      <pc:sldChg chg="del">
        <pc:chgData name="Zhang L" userId="cb434a129f5f4335" providerId="LiveId" clId="{5281B10C-0D01-214A-A407-8958A0D6C779}" dt="2021-10-08T02:31:24.237" v="1" actId="2696"/>
        <pc:sldMkLst>
          <pc:docMk/>
          <pc:sldMk cId="1275061266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BA24F-82B8-C94F-B6E1-4BD109A4E15E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5E7A-16A3-A84A-B7AE-93CC4827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50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8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37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72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23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8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8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938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13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1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706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16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015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805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532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07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925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04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5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32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81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84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22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7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dirty="0">
              <a:effectLst/>
            </a:endParaRPr>
          </a:p>
          <a:p>
            <a:br>
              <a:rPr lang="en" altLang="zh-CN" b="0" dirty="0">
                <a:effectLst/>
              </a:rPr>
            </a:br>
            <a:endParaRPr lang="en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7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5E7A-16A3-A84A-B7AE-93CC482700A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2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52AA5-8A82-BA45-AC3F-59B8B80B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8437B-1B4B-8C4B-B5AF-FB4C19CF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43F45-3E07-0B4F-86F1-E7FFD8AC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DD5B-1AF7-1447-A082-B57AFB044D27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7223-37EB-0040-8D61-EBA79AC6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194EC-AF7D-0A41-810A-8CC8F9BC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8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0EEA6-EA69-C34A-B3ED-42B490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9E465-00CD-F24D-AEA6-D9651A0E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F1AC-3555-5942-9542-4CBA68FE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0646-B78C-1D48-B9E4-1FC297A8FB85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65911-535B-E042-A215-C990D4D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5AB43-BCB1-AE4E-A1AA-37AC12A0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67C87-19CE-7843-89FC-B477349A8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94415-828B-A448-91AD-8CDAF993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6D84A-383F-4F43-8FDB-72BDA29B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9D9-CDE8-AB4A-8EE1-E92C99A247E0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D22A-C447-8A4F-985F-45B480EC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F1455-7B06-224E-8957-7DBE65F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2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3BC98-B87D-5D44-8015-0F1DA3B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2A197-AA54-4A48-B7B2-C39F59A5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7BA0B-A719-5840-8458-8974DC18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DC20-87BF-3442-B7AF-78D94111E9CA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34DC5-D01D-A544-B8FE-B98BECF8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04A1D-8D6D-F045-9C63-97264E61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11DE8-190D-654E-83D1-583BF5C0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69A72-88BD-D844-8618-CBD18A97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327F8-BED6-C64F-97C5-ED0003B9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CFA1-2C10-7345-B9B7-A73681A86453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2907-0CC2-364A-BDCE-DF6BD52B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64F2B-9CB4-A045-8EA3-905091C5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0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9E7A-FEE7-534F-BF60-5F5EFE2F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6DCEE-2342-F448-A7E0-92B72ACB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6059C-2F74-B743-9067-FCCD129A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3EB3F-2EA1-A54A-9C49-125BE3DE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4FA-3F78-EF48-8B3A-F3115C7023D5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3F985-CB42-DB42-BB9B-2EEA15E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1CB98-2F0D-114F-A5CA-46F3EB75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4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46CD-5134-E942-B935-EFC03584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8D207-15BF-B849-8EA4-1C2B4ADA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0FB1E-CA27-9B4E-86E4-E9B0AA65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5248C-FCF6-7C49-B0E7-A98209918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1E595-9890-8A43-A0CB-54F6757ED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ACB0DB-A69F-C346-AD4F-F28860CA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0BD9-F4E3-9C4B-AC0D-E589B349679A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86A1E-8B7E-AD4B-9569-282B8FBA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412C7-0397-A24E-9992-4E2C45EB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0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4012D-E5D9-ED43-BDF9-4693D8F3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7DFEDC-53FB-A64A-8832-0A3CB228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E15-D830-D34C-B510-931A584D3F69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47AEA-280C-F54A-9804-CEEAB942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148A2-BDED-F547-904E-CD67433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70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497A6-DF52-A243-82B0-622E620B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5BF1-0AFD-4644-BAFA-6716AF589B7F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DFA3A-AFF6-B448-A6AA-628C30D4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2614B-05BE-784F-A980-9E52014B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8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731F-D580-E94D-B6A4-15F551B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FBA15-630E-FC41-B48D-294E5902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E8346-CDC7-2E40-9188-119806B2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F0640-9A1E-EF45-A8DC-E52123B0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141F-68FF-2848-B61E-F482DD6FB328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B319F-4CB6-8749-AE9A-8B43B3DE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5D699-D048-7044-88FE-2EB93F1D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9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4B59-7C11-E946-AA8D-BDE42D48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6ACDF-1C92-4449-BBAE-A014AFFE3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90104-5062-E14A-B1E4-31A53230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5535C-20AA-FA4A-86BA-9BB9A50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CCC-817C-6145-87B6-AA6B4F6AB751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35B47-69B4-BB49-9FF8-1EE2258B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906D6-8CF9-5741-B0AF-7F1B64E8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7220CB-535E-3944-8CC4-21D8713A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1B4DF-03A0-A548-A3A6-F531A737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D7BD3-CFC3-7E46-B99A-5EAEFA6C3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AD2C-44D6-4242-9CA1-3DE01ED70BC8}" type="datetime1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6F94C-C473-E243-96E0-DC5F781C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537B4-6219-FC4D-88A6-B1387025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F132-64CF-CE42-8D58-232F10835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84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8.pn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36.png"/><Relationship Id="rId2" Type="http://schemas.microsoft.com/office/2007/relationships/media" Target="../media/media1.m4a"/><Relationship Id="rId1" Type="http://schemas.openxmlformats.org/officeDocument/2006/relationships/tags" Target="../tags/tag13.xml"/><Relationship Id="rId6" Type="http://schemas.openxmlformats.org/officeDocument/2006/relationships/image" Target="../media/image35.jp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iquitousLearning/MobileDLFrameworksBenchmar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C111-D524-D542-ACE9-EAB9CD27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350767"/>
            <a:ext cx="10667036" cy="1655762"/>
          </a:xfrm>
        </p:spPr>
        <p:txBody>
          <a:bodyPr>
            <a:normAutofit fontScale="90000"/>
          </a:bodyPr>
          <a:lstStyle/>
          <a:p>
            <a:r>
              <a:rPr kumimoji="1" lang="en-US" altLang="zh-CN" sz="4800" b="1" dirty="0">
                <a:solidFill>
                  <a:srgbClr val="A10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 Comprehensive Benchmark of Deep Learning Libraries on Mobile Devices</a:t>
            </a:r>
            <a:endParaRPr kumimoji="1" lang="zh-CN" altLang="en-US" sz="4800" b="1" dirty="0">
              <a:solidFill>
                <a:srgbClr val="A102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145DE3-4066-4742-A519-D684B4729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782" y="3519846"/>
            <a:ext cx="9010435" cy="1226816"/>
          </a:xfrm>
        </p:spPr>
        <p:txBody>
          <a:bodyPr>
            <a:normAutofit/>
          </a:bodyPr>
          <a:lstStyle/>
          <a:p>
            <a:r>
              <a:rPr kumimoji="1" lang="en-US" altLang="zh-CN" b="1" u="sng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Qiyang</a:t>
            </a:r>
            <a:r>
              <a:rPr kumimoji="1"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Zhang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Xiang Li,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Xiangying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Che, Xiao Ma,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Ao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Zhou,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Mengwei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Xu,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Shangguang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Yun Ma,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Xuanzhe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Liu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69F63-B548-4E44-BA0F-924CF04C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47" y="5071347"/>
            <a:ext cx="1239733" cy="12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D1D9B54-A7D3-1946-A7CE-6EA5C4B7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9" y="5094079"/>
            <a:ext cx="1262271" cy="12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3B172-8A5E-0D4F-90CE-065C6B43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3DCAC9-F0BB-F149-9724-24F24F8D43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TheWebConf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2022</a:t>
            </a:r>
            <a:endParaRPr lang="en" altLang="zh-CN" sz="2400" b="1" dirty="0">
              <a:solidFill>
                <a:schemeClr val="accent4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345" y="5094079"/>
            <a:ext cx="1262271" cy="12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9"/>
    </mc:Choice>
    <mc:Fallback xmlns="">
      <p:transition spd="slow" advTm="34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2F3AF-FFA6-D94C-BFBE-9C9D918CD4A0}"/>
              </a:ext>
            </a:extLst>
          </p:cNvPr>
          <p:cNvSpPr txBox="1"/>
          <p:nvPr/>
        </p:nvSpPr>
        <p:spPr>
          <a:xfrm>
            <a:off x="2804083" y="1668439"/>
            <a:ext cx="3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CPU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B2DE-8AE2-4211-8F03-273F4CC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9" y="1046921"/>
            <a:ext cx="5669655" cy="53094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D1F2AE-5F95-4E93-904C-DF8D8615FE31}"/>
              </a:ext>
            </a:extLst>
          </p:cNvPr>
          <p:cNvSpPr txBox="1"/>
          <p:nvPr/>
        </p:nvSpPr>
        <p:spPr>
          <a:xfrm>
            <a:off x="210332" y="6367432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Best-performing lib on CPU/GPU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4C3A9A8-06F8-4943-B7F6-82EAE41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Fragmentation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5C2049-48EA-4E58-8D65-8E42EE1454E2}"/>
              </a:ext>
            </a:extLst>
          </p:cNvPr>
          <p:cNvSpPr txBox="1"/>
          <p:nvPr/>
        </p:nvSpPr>
        <p:spPr>
          <a:xfrm>
            <a:off x="6806937" y="2875720"/>
            <a:ext cx="5234609" cy="1384353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There is no one-size-fit-all DL lib for optimal performance across models and hardware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8547A-D6BE-47FF-BE9C-A21B33F6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09" y="1114347"/>
            <a:ext cx="5642570" cy="53094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26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"/>
    </mc:Choice>
    <mc:Fallback xmlns="">
      <p:transition spd="slow" advTm="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60C2C2-2B99-4782-9A37-DBB368CE2E36}"/>
              </a:ext>
            </a:extLst>
          </p:cNvPr>
          <p:cNvSpPr txBox="1">
            <a:spLocks/>
          </p:cNvSpPr>
          <p:nvPr/>
        </p:nvSpPr>
        <p:spPr>
          <a:xfrm>
            <a:off x="630398" y="1156814"/>
            <a:ext cx="11122635" cy="1330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 gap of DL libs can be large.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7E310A3-5FD3-4696-92ED-7652BBD3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 Fragmentation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20870-0520-4141-98A9-34CE623C08C1}"/>
              </a:ext>
            </a:extLst>
          </p:cNvPr>
          <p:cNvSpPr/>
          <p:nvPr/>
        </p:nvSpPr>
        <p:spPr>
          <a:xfrm>
            <a:off x="5273539" y="2046028"/>
            <a:ext cx="1033670" cy="437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1FC92C-E694-4970-8009-D46CD36D936D}"/>
              </a:ext>
            </a:extLst>
          </p:cNvPr>
          <p:cNvSpPr/>
          <p:nvPr/>
        </p:nvSpPr>
        <p:spPr>
          <a:xfrm>
            <a:off x="9219373" y="2055743"/>
            <a:ext cx="1355031" cy="437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11">
            <a:extLst>
              <a:ext uri="{FF2B5EF4-FFF2-40B4-BE49-F238E27FC236}">
                <a16:creationId xmlns:a16="http://schemas.microsoft.com/office/drawing/2014/main" id="{979FC0D8-8C70-4FBA-AAFB-922E83A65029}"/>
              </a:ext>
            </a:extLst>
          </p:cNvPr>
          <p:cNvSpPr/>
          <p:nvPr/>
        </p:nvSpPr>
        <p:spPr>
          <a:xfrm>
            <a:off x="8150071" y="3004123"/>
            <a:ext cx="2579463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9D2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one divided by the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shorter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one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7F7B3D-9333-4133-9373-56068E16BB28}"/>
              </a:ext>
            </a:extLst>
          </p:cNvPr>
          <p:cNvSpPr txBox="1"/>
          <p:nvPr/>
        </p:nvSpPr>
        <p:spPr>
          <a:xfrm>
            <a:off x="2602395" y="5946775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performance gaps of different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D06CD-5F97-425F-925F-FFA0E9085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1935103"/>
            <a:ext cx="10868025" cy="39879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AC03BC8-F4D4-47A4-951B-78FEFDE0D61C}"/>
              </a:ext>
            </a:extLst>
          </p:cNvPr>
          <p:cNvSpPr/>
          <p:nvPr/>
        </p:nvSpPr>
        <p:spPr>
          <a:xfrm>
            <a:off x="5235439" y="1903153"/>
            <a:ext cx="1033670" cy="437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标注 11">
            <a:extLst>
              <a:ext uri="{FF2B5EF4-FFF2-40B4-BE49-F238E27FC236}">
                <a16:creationId xmlns:a16="http://schemas.microsoft.com/office/drawing/2014/main" id="{EC6C60B7-B39E-4DD3-A02A-9166C862ABDD}"/>
              </a:ext>
            </a:extLst>
          </p:cNvPr>
          <p:cNvSpPr/>
          <p:nvPr/>
        </p:nvSpPr>
        <p:spPr>
          <a:xfrm>
            <a:off x="6340321" y="2746948"/>
            <a:ext cx="2579463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one divided by the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shorter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one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EF50BE-2B13-42E8-A800-DBF86D4C2C8C}"/>
              </a:ext>
            </a:extLst>
          </p:cNvPr>
          <p:cNvSpPr/>
          <p:nvPr/>
        </p:nvSpPr>
        <p:spPr>
          <a:xfrm>
            <a:off x="9381298" y="1903343"/>
            <a:ext cx="1355031" cy="437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"/>
    </mc:Choice>
    <mc:Fallback xmlns="">
      <p:transition spd="slow" advTm="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8A0AFD-E9F9-4371-BADD-CB7AC1465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45" y="2144978"/>
            <a:ext cx="8968015" cy="285346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60C2C2-2B99-4782-9A37-DBB368CE2E36}"/>
              </a:ext>
            </a:extLst>
          </p:cNvPr>
          <p:cNvSpPr txBox="1">
            <a:spLocks/>
          </p:cNvSpPr>
          <p:nvPr/>
        </p:nvSpPr>
        <p:spPr>
          <a:xfrm>
            <a:off x="630398" y="1161784"/>
            <a:ext cx="11243550" cy="1330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 software heterogeneity, the model structure is not the sole factor that determines relative performance.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E7EBBA-413F-456C-98C7-850076C734F1}"/>
              </a:ext>
            </a:extLst>
          </p:cNvPr>
          <p:cNvSpPr txBox="1"/>
          <p:nvPr/>
        </p:nvSpPr>
        <p:spPr>
          <a:xfrm>
            <a:off x="1666875" y="5327980"/>
            <a:ext cx="8710185" cy="1169038"/>
          </a:xfrm>
          <a:prstGeom prst="rect">
            <a:avLst/>
          </a:prstGeom>
          <a:solidFill>
            <a:srgbClr val="F06A66">
              <a:alpha val="19608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Implication:</a:t>
            </a:r>
            <a:r>
              <a:rPr kumimoji="1" lang="zh-CN" altLang="en-US" sz="2000" b="1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pursue the optimal performance, the developers need to incorporate different DL libs and dynamically load one based on the current model and hardware platform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45069C-E4D3-4F83-AD91-1FAED1E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Fragmentation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9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"/>
    </mc:Choice>
    <mc:Fallback xmlns="">
      <p:transition spd="slow" advTm="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06ED66-E3DB-4C0D-800F-707062120C2D}"/>
              </a:ext>
            </a:extLst>
          </p:cNvPr>
          <p:cNvSpPr txBox="1"/>
          <p:nvPr/>
        </p:nvSpPr>
        <p:spPr>
          <a:xfrm>
            <a:off x="649361" y="1094730"/>
            <a:ext cx="11353801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Benefit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brought by INT8 quantization is under expectation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93384-F974-4547-85DC-C261190C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36" y="1913953"/>
            <a:ext cx="4461841" cy="340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641C8-1333-498C-8698-37044A805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559" y="2336677"/>
            <a:ext cx="5378772" cy="39681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9639" y="2692400"/>
            <a:ext cx="208281" cy="13179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标注 11">
            <a:extLst>
              <a:ext uri="{FF2B5EF4-FFF2-40B4-BE49-F238E27FC236}">
                <a16:creationId xmlns:a16="http://schemas.microsoft.com/office/drawing/2014/main" id="{D1E1EBF8-28BB-4D74-9421-F5B61E84845B}"/>
              </a:ext>
            </a:extLst>
          </p:cNvPr>
          <p:cNvSpPr/>
          <p:nvPr/>
        </p:nvSpPr>
        <p:spPr>
          <a:xfrm>
            <a:off x="8264371" y="3146159"/>
            <a:ext cx="2579463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0.8×–3.0×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faster than FLOAT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15567FF-AA28-45E1-970F-F6BD54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 Fragmentation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884613" y="3470275"/>
            <a:ext cx="194944" cy="5400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DA520E-6674-42CC-ACC8-AC463AF764F1}"/>
              </a:ext>
            </a:extLst>
          </p:cNvPr>
          <p:cNvSpPr txBox="1"/>
          <p:nvPr/>
        </p:nvSpPr>
        <p:spPr>
          <a:xfrm>
            <a:off x="3297023" y="6303585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inference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across all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156692" y="2625726"/>
            <a:ext cx="208281" cy="1384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571666" y="3041650"/>
            <a:ext cx="194944" cy="96867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2714624"/>
            <a:ext cx="208281" cy="129570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258719" y="3349625"/>
            <a:ext cx="194944" cy="66070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4877" y="4899563"/>
            <a:ext cx="208281" cy="965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880380" y="5050367"/>
            <a:ext cx="194944" cy="8147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4570413"/>
            <a:ext cx="208281" cy="129475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259248" y="4949825"/>
            <a:ext cx="194944" cy="9153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6622CB-34A8-4DF8-932C-523E121CBEC6}"/>
              </a:ext>
            </a:extLst>
          </p:cNvPr>
          <p:cNvSpPr/>
          <p:nvPr/>
        </p:nvSpPr>
        <p:spPr>
          <a:xfrm>
            <a:off x="3317186" y="1901954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BC883D1-6CFA-47E3-B1A5-D130E1AEFE12}"/>
              </a:ext>
            </a:extLst>
          </p:cNvPr>
          <p:cNvSpPr/>
          <p:nvPr/>
        </p:nvSpPr>
        <p:spPr>
          <a:xfrm>
            <a:off x="5241236" y="1911479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"/>
    </mc:Choice>
    <mc:Fallback xmlns="">
      <p:transition spd="slow" advTm="48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06ED66-E3DB-4C0D-800F-707062120C2D}"/>
              </a:ext>
            </a:extLst>
          </p:cNvPr>
          <p:cNvSpPr txBox="1"/>
          <p:nvPr/>
        </p:nvSpPr>
        <p:spPr>
          <a:xfrm>
            <a:off x="649361" y="1094730"/>
            <a:ext cx="11353801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Benefit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brought by INT8 quantization is under expectation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93384-F974-4547-85DC-C261190C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36" y="1901954"/>
            <a:ext cx="4461841" cy="340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641C8-1333-498C-8698-37044A805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559" y="2336677"/>
            <a:ext cx="5378772" cy="39681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9639" y="2692400"/>
            <a:ext cx="208281" cy="13179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标注 11">
            <a:extLst>
              <a:ext uri="{FF2B5EF4-FFF2-40B4-BE49-F238E27FC236}">
                <a16:creationId xmlns:a16="http://schemas.microsoft.com/office/drawing/2014/main" id="{D1E1EBF8-28BB-4D74-9421-F5B61E84845B}"/>
              </a:ext>
            </a:extLst>
          </p:cNvPr>
          <p:cNvSpPr/>
          <p:nvPr/>
        </p:nvSpPr>
        <p:spPr>
          <a:xfrm>
            <a:off x="8264371" y="3146159"/>
            <a:ext cx="2579463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C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0.8×–3.0×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faster than FLOAT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15567FF-AA28-45E1-970F-F6BD545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 Fragmentation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884613" y="3470275"/>
            <a:ext cx="194944" cy="5400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DA520E-6674-42CC-ACC8-AC463AF764F1}"/>
              </a:ext>
            </a:extLst>
          </p:cNvPr>
          <p:cNvSpPr txBox="1"/>
          <p:nvPr/>
        </p:nvSpPr>
        <p:spPr>
          <a:xfrm>
            <a:off x="3297023" y="6303585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inference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across all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156692" y="2625726"/>
            <a:ext cx="208281" cy="1384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571666" y="3041650"/>
            <a:ext cx="194944" cy="96867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2714624"/>
            <a:ext cx="208281" cy="129570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258719" y="3349625"/>
            <a:ext cx="194944" cy="66070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4877" y="4899563"/>
            <a:ext cx="208281" cy="965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880380" y="5050367"/>
            <a:ext cx="194944" cy="8147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4570413"/>
            <a:ext cx="208281" cy="129475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259248" y="4949825"/>
            <a:ext cx="194944" cy="9153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19E6A2-853C-4B13-A1D7-0AE73D571879}"/>
              </a:ext>
            </a:extLst>
          </p:cNvPr>
          <p:cNvSpPr txBox="1"/>
          <p:nvPr/>
        </p:nvSpPr>
        <p:spPr>
          <a:xfrm>
            <a:off x="1702906" y="5818195"/>
            <a:ext cx="8712254" cy="799706"/>
          </a:xfrm>
          <a:prstGeom prst="rect">
            <a:avLst/>
          </a:prstGeom>
          <a:solidFill>
            <a:srgbClr val="FCE2E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</a:t>
            </a:r>
            <a:r>
              <a:rPr kumimoji="1"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exists great potential at software level to accelerate the inference of quantized models.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E92F49-CC64-46A9-863B-EE5E92BFE082}"/>
              </a:ext>
            </a:extLst>
          </p:cNvPr>
          <p:cNvSpPr/>
          <p:nvPr/>
        </p:nvSpPr>
        <p:spPr>
          <a:xfrm>
            <a:off x="3317186" y="1901954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AD7CAE-C40A-4049-B6C4-BA08EB3970D6}"/>
              </a:ext>
            </a:extLst>
          </p:cNvPr>
          <p:cNvSpPr/>
          <p:nvPr/>
        </p:nvSpPr>
        <p:spPr>
          <a:xfrm>
            <a:off x="5250761" y="1911479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4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93384-F974-4547-85DC-C261190C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36" y="1913953"/>
            <a:ext cx="4461841" cy="340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641C8-1333-498C-8698-37044A805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559" y="2336677"/>
            <a:ext cx="5378772" cy="39681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A520E-6674-42CC-ACC8-AC463AF764F1}"/>
              </a:ext>
            </a:extLst>
          </p:cNvPr>
          <p:cNvSpPr txBox="1"/>
          <p:nvPr/>
        </p:nvSpPr>
        <p:spPr>
          <a:xfrm>
            <a:off x="3297023" y="6303585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inference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across all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4877" y="4899563"/>
            <a:ext cx="208281" cy="965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673158" y="4521201"/>
            <a:ext cx="194944" cy="134396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156163" y="5130799"/>
            <a:ext cx="208281" cy="734367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364444" y="5057775"/>
            <a:ext cx="194944" cy="8073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06ED66-E3DB-4C0D-800F-707062120C2D}"/>
              </a:ext>
            </a:extLst>
          </p:cNvPr>
          <p:cNvSpPr txBox="1"/>
          <p:nvPr/>
        </p:nvSpPr>
        <p:spPr>
          <a:xfrm>
            <a:off x="748749" y="1101353"/>
            <a:ext cx="11353801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can not always accelerate DL inference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76C151AD-0C3D-4CC6-B71E-F6024B5BB5B5}"/>
              </a:ext>
            </a:extLst>
          </p:cNvPr>
          <p:cNvSpPr txBox="1">
            <a:spLocks/>
          </p:cNvSpPr>
          <p:nvPr/>
        </p:nvSpPr>
        <p:spPr>
          <a:xfrm>
            <a:off x="818324" y="93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Impacts of Hardware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标注 11">
            <a:extLst>
              <a:ext uri="{FF2B5EF4-FFF2-40B4-BE49-F238E27FC236}">
                <a16:creationId xmlns:a16="http://schemas.microsoft.com/office/drawing/2014/main" id="{70BB834F-C548-4C1A-9EF7-797EB78A9935}"/>
              </a:ext>
            </a:extLst>
          </p:cNvPr>
          <p:cNvSpPr/>
          <p:nvPr/>
        </p:nvSpPr>
        <p:spPr>
          <a:xfrm>
            <a:off x="8089441" y="3511919"/>
            <a:ext cx="2579463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C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speedup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1.4×–1.9×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compared to CPU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A79167-1F85-4ED8-A5B2-A47E815BF117}"/>
              </a:ext>
            </a:extLst>
          </p:cNvPr>
          <p:cNvSpPr/>
          <p:nvPr/>
        </p:nvSpPr>
        <p:spPr>
          <a:xfrm>
            <a:off x="3325597" y="1935983"/>
            <a:ext cx="1859669" cy="298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"/>
    </mc:Choice>
    <mc:Fallback xmlns="">
      <p:transition spd="slow" advTm="53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93384-F974-4547-85DC-C261190C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36" y="1913953"/>
            <a:ext cx="4461841" cy="340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641C8-1333-498C-8698-37044A805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559" y="2335422"/>
            <a:ext cx="5378772" cy="39681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A520E-6674-42CC-ACC8-AC463AF764F1}"/>
              </a:ext>
            </a:extLst>
          </p:cNvPr>
          <p:cNvSpPr txBox="1"/>
          <p:nvPr/>
        </p:nvSpPr>
        <p:spPr>
          <a:xfrm>
            <a:off x="3297023" y="6303585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inference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across all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764847" y="5080001"/>
            <a:ext cx="208281" cy="78516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364444" y="5057775"/>
            <a:ext cx="194944" cy="8073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456484" y="5080001"/>
            <a:ext cx="208281" cy="78516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7052906" y="5057775"/>
            <a:ext cx="194944" cy="8073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06ED66-E3DB-4C0D-800F-707062120C2D}"/>
              </a:ext>
            </a:extLst>
          </p:cNvPr>
          <p:cNvSpPr txBox="1"/>
          <p:nvPr/>
        </p:nvSpPr>
        <p:spPr>
          <a:xfrm>
            <a:off x="748749" y="1101353"/>
            <a:ext cx="11353801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INT8-based models, GPU can hardly bring any benefit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76C151AD-0C3D-4CC6-B71E-F6024B5BB5B5}"/>
              </a:ext>
            </a:extLst>
          </p:cNvPr>
          <p:cNvSpPr txBox="1">
            <a:spLocks/>
          </p:cNvSpPr>
          <p:nvPr/>
        </p:nvSpPr>
        <p:spPr>
          <a:xfrm>
            <a:off x="818324" y="93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Impacts of Hardware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19E6A2-853C-4B13-A1D7-0AE73D571879}"/>
              </a:ext>
            </a:extLst>
          </p:cNvPr>
          <p:cNvSpPr txBox="1"/>
          <p:nvPr/>
        </p:nvSpPr>
        <p:spPr>
          <a:xfrm>
            <a:off x="1702906" y="5458085"/>
            <a:ext cx="8710184" cy="1169038"/>
          </a:xfrm>
          <a:prstGeom prst="rect">
            <a:avLst/>
          </a:prstGeom>
          <a:solidFill>
            <a:srgbClr val="FCE2E1"/>
          </a:solidFill>
          <a:ln w="25400">
            <a:solidFill>
              <a:srgbClr val="C8A3B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</a:t>
            </a:r>
            <a:r>
              <a:rPr kumimoji="1"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Observations motivate developers to focus on GPU optimization. It also motivates researchers to design models suitable for GPU.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B07276-78B8-49B6-9F7B-F43B95856520}"/>
              </a:ext>
            </a:extLst>
          </p:cNvPr>
          <p:cNvSpPr/>
          <p:nvPr/>
        </p:nvSpPr>
        <p:spPr>
          <a:xfrm>
            <a:off x="4298261" y="1901954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15C1BB-A3F2-4A69-A39D-50A49D19DCED}"/>
              </a:ext>
            </a:extLst>
          </p:cNvPr>
          <p:cNvSpPr/>
          <p:nvPr/>
        </p:nvSpPr>
        <p:spPr>
          <a:xfrm>
            <a:off x="6136586" y="1911479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8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"/>
    </mc:Choice>
    <mc:Fallback xmlns="">
      <p:transition spd="slow" advTm="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93384-F974-4547-85DC-C261190C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36" y="1913953"/>
            <a:ext cx="4461841" cy="340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641C8-1333-498C-8698-37044A805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669" y="2336677"/>
            <a:ext cx="5378772" cy="39681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A520E-6674-42CC-ACC8-AC463AF764F1}"/>
              </a:ext>
            </a:extLst>
          </p:cNvPr>
          <p:cNvSpPr txBox="1"/>
          <p:nvPr/>
        </p:nvSpPr>
        <p:spPr>
          <a:xfrm>
            <a:off x="3297023" y="6303585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inference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across all DL libs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06ED66-E3DB-4C0D-800F-707062120C2D}"/>
              </a:ext>
            </a:extLst>
          </p:cNvPr>
          <p:cNvSpPr txBox="1"/>
          <p:nvPr/>
        </p:nvSpPr>
        <p:spPr>
          <a:xfrm>
            <a:off x="748749" y="1101353"/>
            <a:ext cx="11353801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BD0A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can significantly accelerate INT8 model in most cases.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76C151AD-0C3D-4CC6-B71E-F6024B5BB5B5}"/>
              </a:ext>
            </a:extLst>
          </p:cNvPr>
          <p:cNvSpPr txBox="1">
            <a:spLocks/>
          </p:cNvSpPr>
          <p:nvPr/>
        </p:nvSpPr>
        <p:spPr>
          <a:xfrm>
            <a:off x="818324" y="93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Impacts of Hardware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3469639" y="2692400"/>
            <a:ext cx="208281" cy="13179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5156692" y="2625726"/>
            <a:ext cx="208281" cy="138460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2714624"/>
            <a:ext cx="208281" cy="129570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3C8ED1-0F94-4200-B461-DBFA4FBFD7EF}"/>
              </a:ext>
            </a:extLst>
          </p:cNvPr>
          <p:cNvSpPr/>
          <p:nvPr/>
        </p:nvSpPr>
        <p:spPr>
          <a:xfrm>
            <a:off x="6843745" y="4570413"/>
            <a:ext cx="208281" cy="129475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19E6A2-853C-4B13-A1D7-0AE73D571879}"/>
              </a:ext>
            </a:extLst>
          </p:cNvPr>
          <p:cNvSpPr txBox="1"/>
          <p:nvPr/>
        </p:nvSpPr>
        <p:spPr>
          <a:xfrm>
            <a:off x="1702906" y="5821037"/>
            <a:ext cx="8674154" cy="799706"/>
          </a:xfrm>
          <a:prstGeom prst="rect">
            <a:avLst/>
          </a:prstGeom>
          <a:solidFill>
            <a:srgbClr val="FCE2E1"/>
          </a:solidFill>
          <a:ln w="25400">
            <a:solidFill>
              <a:srgbClr val="C8A3B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</a:t>
            </a:r>
            <a:r>
              <a:rPr kumimoji="1"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current DL libs can not fully exploit the capacity of each hardware. </a:t>
            </a:r>
          </a:p>
        </p:txBody>
      </p:sp>
      <p:sp>
        <p:nvSpPr>
          <p:cNvPr id="18" name="矩形标注 11">
            <a:extLst>
              <a:ext uri="{FF2B5EF4-FFF2-40B4-BE49-F238E27FC236}">
                <a16:creationId xmlns:a16="http://schemas.microsoft.com/office/drawing/2014/main" id="{CE34C388-FB31-45A3-8D55-F59BC47AB36F}"/>
              </a:ext>
            </a:extLst>
          </p:cNvPr>
          <p:cNvSpPr/>
          <p:nvPr/>
        </p:nvSpPr>
        <p:spPr>
          <a:xfrm>
            <a:off x="8089441" y="3511919"/>
            <a:ext cx="2743200" cy="1067636"/>
          </a:xfrm>
          <a:prstGeom prst="wedgeRectCallout">
            <a:avLst>
              <a:gd name="adj1" fmla="val -46767"/>
              <a:gd name="adj2" fmla="val 84917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 inference time of INT8 model by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2.0×–12.9×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F488E0-4E24-4A99-BD12-B9CC0FCB54C1}"/>
              </a:ext>
            </a:extLst>
          </p:cNvPr>
          <p:cNvSpPr/>
          <p:nvPr/>
        </p:nvSpPr>
        <p:spPr>
          <a:xfrm>
            <a:off x="3317186" y="1901954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5A17A7-0853-4F21-A2FE-C878061081AB}"/>
              </a:ext>
            </a:extLst>
          </p:cNvPr>
          <p:cNvSpPr/>
          <p:nvPr/>
        </p:nvSpPr>
        <p:spPr>
          <a:xfrm>
            <a:off x="7041461" y="1901954"/>
            <a:ext cx="854764" cy="340029"/>
          </a:xfrm>
          <a:prstGeom prst="rect">
            <a:avLst/>
          </a:prstGeom>
          <a:noFill/>
          <a:ln w="57150">
            <a:solidFill>
              <a:srgbClr val="BD0A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"/>
    </mc:Choice>
    <mc:Fallback xmlns="">
      <p:transition spd="slow" advTm="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41BB81-1D93-4FED-88B9-2DBC3982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4" y="2360399"/>
            <a:ext cx="10757869" cy="291211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EA4963-62A0-4D16-9A57-AC7D87A340EE}"/>
              </a:ext>
            </a:extLst>
          </p:cNvPr>
          <p:cNvSpPr txBox="1"/>
          <p:nvPr/>
        </p:nvSpPr>
        <p:spPr>
          <a:xfrm>
            <a:off x="1685924" y="5881426"/>
            <a:ext cx="8676861" cy="799706"/>
          </a:xfrm>
          <a:prstGeom prst="rect">
            <a:avLst/>
          </a:prstGeom>
          <a:solidFill>
            <a:srgbClr val="FCE2E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Implication: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Those diversities need to be unified before the operator implementation can be combined.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15BFF0-7667-4D81-9BF1-5EC9D7644A2C}"/>
              </a:ext>
            </a:extLst>
          </p:cNvPr>
          <p:cNvSpPr/>
          <p:nvPr/>
        </p:nvSpPr>
        <p:spPr>
          <a:xfrm>
            <a:off x="9068212" y="3819990"/>
            <a:ext cx="2289732" cy="4294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F5F11937-71FD-462B-94C5-8A3FAF187433}"/>
              </a:ext>
            </a:extLst>
          </p:cNvPr>
          <p:cNvSpPr/>
          <p:nvPr/>
        </p:nvSpPr>
        <p:spPr>
          <a:xfrm>
            <a:off x="3432934" y="2948495"/>
            <a:ext cx="4798319" cy="1954150"/>
          </a:xfrm>
          <a:prstGeom prst="flowChartAlternateProcess">
            <a:avLst/>
          </a:prstGeom>
          <a:solidFill>
            <a:srgbClr val="FC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 time brings inference time reduction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E0FD0-2AEE-4BDE-B99C-80D07EB1ABD4}"/>
              </a:ext>
            </a:extLst>
          </p:cNvPr>
          <p:cNvSpPr txBox="1"/>
          <p:nvPr/>
        </p:nvSpPr>
        <p:spPr>
          <a:xfrm>
            <a:off x="665924" y="1806355"/>
            <a:ext cx="8958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lib that combines the fastest operator from those DL libs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837674F-997E-4739-BB26-5E9AD7EC12CD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Operator-level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Integration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86902-2436-425D-8241-F85C60EFBAD5}"/>
              </a:ext>
            </a:extLst>
          </p:cNvPr>
          <p:cNvSpPr txBox="1"/>
          <p:nvPr/>
        </p:nvSpPr>
        <p:spPr>
          <a:xfrm>
            <a:off x="2514601" y="5291570"/>
            <a:ext cx="900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benefits that integrate the wisdom of DL libs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DE3D2D-338E-4CDF-9B5D-EF539F7A3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96" y="848980"/>
            <a:ext cx="870280" cy="9946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3E7C098-3B3C-487A-972E-AC9E2B1B3CCE}"/>
              </a:ext>
            </a:extLst>
          </p:cNvPr>
          <p:cNvSpPr/>
          <p:nvPr/>
        </p:nvSpPr>
        <p:spPr>
          <a:xfrm>
            <a:off x="974695" y="858339"/>
            <a:ext cx="10449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How about integrating the best-performing operator from DL libs?</a:t>
            </a:r>
            <a:endParaRPr kumimoji="1" lang="fi-FI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"/>
    </mc:Choice>
    <mc:Fallback xmlns="">
      <p:transition spd="slow" advTm="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  <p:bldP spid="11" grpId="0"/>
      <p:bldP spid="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B3AB40-54C8-48F7-8041-EDA6AD49D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24" y="1994716"/>
            <a:ext cx="11129954" cy="365484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A0CD7AD-D7B8-4FFC-8DD6-0AD223279581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Cold-start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Inference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195E56-D5D0-4A72-96A0-360921E416AE}"/>
              </a:ext>
            </a:extLst>
          </p:cNvPr>
          <p:cNvSpPr txBox="1"/>
          <p:nvPr/>
        </p:nvSpPr>
        <p:spPr>
          <a:xfrm>
            <a:off x="755373" y="1245644"/>
            <a:ext cx="8958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first inference beginning from model loading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E48DC4-D540-4160-91CC-12208E96C833}"/>
              </a:ext>
            </a:extLst>
          </p:cNvPr>
          <p:cNvSpPr txBox="1"/>
          <p:nvPr/>
        </p:nvSpPr>
        <p:spPr>
          <a:xfrm>
            <a:off x="2716694" y="5767820"/>
            <a:ext cx="70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ratio of cold-start inference to warm inference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FAF1CFA-8579-4C71-BB4D-07C60FAB5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23" y="2047165"/>
            <a:ext cx="11129954" cy="3654844"/>
          </a:xfrm>
          <a:prstGeom prst="rect">
            <a:avLst/>
          </a:prstGeom>
        </p:spPr>
      </p:pic>
      <p:sp>
        <p:nvSpPr>
          <p:cNvPr id="25" name="对话气泡: 矩形 24">
            <a:extLst>
              <a:ext uri="{FF2B5EF4-FFF2-40B4-BE49-F238E27FC236}">
                <a16:creationId xmlns:a16="http://schemas.microsoft.com/office/drawing/2014/main" id="{3D29200E-8EC6-47E3-BCC8-ADCF8C9205A9}"/>
              </a:ext>
            </a:extLst>
          </p:cNvPr>
          <p:cNvSpPr/>
          <p:nvPr/>
        </p:nvSpPr>
        <p:spPr>
          <a:xfrm rot="10800000">
            <a:off x="6511578" y="5488528"/>
            <a:ext cx="2146646" cy="1080017"/>
          </a:xfrm>
          <a:prstGeom prst="wedgeRectCallout">
            <a:avLst>
              <a:gd name="adj1" fmla="val -43287"/>
              <a:gd name="adj2" fmla="val 74059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F2F875-2653-4A71-97DE-7FD4EAC60B8E}"/>
              </a:ext>
            </a:extLst>
          </p:cNvPr>
          <p:cNvSpPr txBox="1"/>
          <p:nvPr/>
        </p:nvSpPr>
        <p:spPr>
          <a:xfrm>
            <a:off x="6438899" y="5499546"/>
            <a:ext cx="2219325" cy="100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slow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1.4×–45×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than warm inference 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11397A11-5E19-4D19-AA60-B71EB3126048}"/>
              </a:ext>
            </a:extLst>
          </p:cNvPr>
          <p:cNvSpPr/>
          <p:nvPr/>
        </p:nvSpPr>
        <p:spPr>
          <a:xfrm>
            <a:off x="3748087" y="2486024"/>
            <a:ext cx="4862513" cy="2363725"/>
          </a:xfrm>
          <a:prstGeom prst="flowChartAlternateProcess">
            <a:avLst/>
          </a:prstGeom>
          <a:solidFill>
            <a:srgbClr val="FC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Cold-start inference is significantly slower than warm inference</a:t>
            </a: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D0FD60E2-7A52-445F-8752-503C6042ED30}"/>
              </a:ext>
            </a:extLst>
          </p:cNvPr>
          <p:cNvSpPr/>
          <p:nvPr/>
        </p:nvSpPr>
        <p:spPr>
          <a:xfrm rot="10800000">
            <a:off x="396121" y="5433257"/>
            <a:ext cx="2320571" cy="1139395"/>
          </a:xfrm>
          <a:prstGeom prst="wedgeRectCallout">
            <a:avLst>
              <a:gd name="adj1" fmla="val -42739"/>
              <a:gd name="adj2" fmla="val 67086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51414E-1181-44A4-8FAE-696782EDCE63}"/>
              </a:ext>
            </a:extLst>
          </p:cNvPr>
          <p:cNvSpPr txBox="1"/>
          <p:nvPr/>
        </p:nvSpPr>
        <p:spPr>
          <a:xfrm>
            <a:off x="396123" y="5499546"/>
            <a:ext cx="2509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slow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1.3×–37.7×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than warm inference 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71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"/>
    </mc:Choice>
    <mc:Fallback xmlns="">
      <p:transition spd="slow" advTm="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5" grpId="0" animBg="1"/>
      <p:bldP spid="26" grpId="0"/>
      <p:bldP spid="27" grpId="0" animBg="1"/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DL Inference on Smartphones 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FC82-CB61-A74A-937D-F289F16B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7" y="1397281"/>
            <a:ext cx="10280375" cy="3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Increasingly popular DL</a:t>
            </a:r>
          </a:p>
          <a:p>
            <a:pPr lvl="0"/>
            <a:endParaRPr kumimoji="1" lang="en-US" altLang="zh-CN" sz="3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endParaRPr kumimoji="1" lang="en-US" altLang="zh-CN" sz="3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endParaRPr kumimoji="1" lang="en-US" altLang="zh-CN" sz="3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endParaRPr kumimoji="1" lang="en-US" altLang="zh-CN" sz="3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endParaRPr kumimoji="1" lang="en-US" altLang="zh-CN" sz="3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1847850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E3A409-7A03-4415-BB47-739306D6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9" y="5426931"/>
            <a:ext cx="1744029" cy="9766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B39362-9C14-4ADB-BD46-1619598DB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013" y="5698298"/>
            <a:ext cx="2048548" cy="576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C5137B-FDAA-4FEF-A91E-510B25F1B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116" y="5785950"/>
            <a:ext cx="1349237" cy="4918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619E19-E1ED-4CFE-894F-5F5D37FBE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561" y="2283681"/>
            <a:ext cx="3309312" cy="18523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34CBF5-65BC-4E40-85B9-C8107214A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095" y="2310186"/>
            <a:ext cx="3198344" cy="1920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1FFCF4-66B4-4EFF-8E63-F318F0013FA9}"/>
              </a:ext>
            </a:extLst>
          </p:cNvPr>
          <p:cNvSpPr txBox="1"/>
          <p:nvPr/>
        </p:nvSpPr>
        <p:spPr>
          <a:xfrm>
            <a:off x="2777896" y="4216545"/>
            <a:ext cx="268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5D98B-2000-46F7-BF29-7B0551DDD603}"/>
              </a:ext>
            </a:extLst>
          </p:cNvPr>
          <p:cNvSpPr txBox="1"/>
          <p:nvPr/>
        </p:nvSpPr>
        <p:spPr>
          <a:xfrm>
            <a:off x="7208761" y="4247323"/>
            <a:ext cx="22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 accelerators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544047B5-8B86-4E09-9CD0-81176C60D426}"/>
              </a:ext>
            </a:extLst>
          </p:cNvPr>
          <p:cNvSpPr txBox="1"/>
          <p:nvPr/>
        </p:nvSpPr>
        <p:spPr>
          <a:xfrm>
            <a:off x="9064402" y="5901889"/>
            <a:ext cx="211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New Tai Lue" panose="020B0502040204020203" pitchFamily="34" charset="0"/>
                <a:ea typeface="楷体" panose="02010609060101010101" pitchFamily="49" charset="-122"/>
                <a:cs typeface="Microsoft New Tai Lue" panose="020B0502040204020203" pitchFamily="34" charset="0"/>
              </a:rPr>
              <a:t>PyTorch</a:t>
            </a:r>
            <a:r>
              <a:rPr lang="zh-CN" altLang="en-US" dirty="0">
                <a:latin typeface="Microsoft New Tai Lue" panose="020B0502040204020203" pitchFamily="34" charset="0"/>
                <a:ea typeface="楷体" panose="02010609060101010101" pitchFamily="49" charset="-122"/>
                <a:cs typeface="Microsoft New Tai Lue" panose="020B0502040204020203" pitchFamily="34" charset="0"/>
              </a:rPr>
              <a:t> </a:t>
            </a:r>
            <a:r>
              <a:rPr lang="en-US" altLang="zh-CN" dirty="0">
                <a:latin typeface="Microsoft New Tai Lue" panose="020B0502040204020203" pitchFamily="34" charset="0"/>
                <a:ea typeface="楷体" panose="02010609060101010101" pitchFamily="49" charset="-122"/>
                <a:cs typeface="Microsoft New Tai Lue" panose="020B0502040204020203" pitchFamily="34" charset="0"/>
              </a:rPr>
              <a:t>Mobile</a:t>
            </a:r>
            <a:endParaRPr lang="en-CN" dirty="0">
              <a:latin typeface="Microsoft New Tai Lue" panose="020B0502040204020203" pitchFamily="34" charset="0"/>
              <a:ea typeface="楷体" panose="02010609060101010101" pitchFamily="49" charset="-122"/>
              <a:cs typeface="Microsoft New Tai Lue" panose="020B0502040204020203" pitchFamily="34" charset="0"/>
            </a:endParaRPr>
          </a:p>
        </p:txBody>
      </p:sp>
      <p:pic>
        <p:nvPicPr>
          <p:cNvPr id="18" name="Picture 55">
            <a:extLst>
              <a:ext uri="{FF2B5EF4-FFF2-40B4-BE49-F238E27FC236}">
                <a16:creationId xmlns:a16="http://schemas.microsoft.com/office/drawing/2014/main" id="{A79BADD3-E7A9-4456-8138-4E746A451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5227" y="5885187"/>
            <a:ext cx="392582" cy="3925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6C8F26C-0E8F-4353-A126-B1021E6F774F}"/>
              </a:ext>
            </a:extLst>
          </p:cNvPr>
          <p:cNvSpPr txBox="1"/>
          <p:nvPr/>
        </p:nvSpPr>
        <p:spPr>
          <a:xfrm>
            <a:off x="818174" y="4891400"/>
            <a:ext cx="102803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Emerging DL libraries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6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"/>
    </mc:Choice>
    <mc:Fallback xmlns="">
      <p:transition spd="slow" advTm="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035AE-1918-43F5-A499-561542ECB066}"/>
              </a:ext>
            </a:extLst>
          </p:cNvPr>
          <p:cNvSpPr txBox="1"/>
          <p:nvPr/>
        </p:nvSpPr>
        <p:spPr>
          <a:xfrm>
            <a:off x="2038579" y="5719734"/>
            <a:ext cx="8729870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BD0A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2BE6954-A331-4B2D-97DE-2AD5A5938531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Breakdown of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Cold-start</a:t>
            </a:r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Inference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B983-2209-4A35-8D59-D2166D19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27" y="1793132"/>
            <a:ext cx="5764460" cy="34230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A693E6-7001-46A2-8ED4-197B237E8379}"/>
              </a:ext>
            </a:extLst>
          </p:cNvPr>
          <p:cNvSpPr txBox="1"/>
          <p:nvPr/>
        </p:nvSpPr>
        <p:spPr>
          <a:xfrm>
            <a:off x="4492490" y="5221167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breakdown of cold-start inference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5CF04E-8C07-4526-9D38-19944BD0B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5" y="1474899"/>
            <a:ext cx="4846713" cy="3772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A5FA58A-035A-40C9-8838-D2E80A4827AF}"/>
              </a:ext>
            </a:extLst>
          </p:cNvPr>
          <p:cNvSpPr/>
          <p:nvPr/>
        </p:nvSpPr>
        <p:spPr>
          <a:xfrm>
            <a:off x="5724525" y="1501330"/>
            <a:ext cx="1781175" cy="289369"/>
          </a:xfrm>
          <a:prstGeom prst="rect">
            <a:avLst/>
          </a:prstGeom>
          <a:noFill/>
          <a:ln w="57150">
            <a:solidFill>
              <a:srgbClr val="D84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E7831A-A773-4F8C-A890-10810619C501}"/>
              </a:ext>
            </a:extLst>
          </p:cNvPr>
          <p:cNvSpPr txBox="1"/>
          <p:nvPr/>
        </p:nvSpPr>
        <p:spPr>
          <a:xfrm>
            <a:off x="1666875" y="5813755"/>
            <a:ext cx="8710185" cy="799706"/>
          </a:xfrm>
          <a:prstGeom prst="rect">
            <a:avLst/>
          </a:prstGeom>
          <a:solidFill>
            <a:srgbClr val="F06A66">
              <a:alpha val="19608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 preparation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contributes to the largest overhead in cold-start inference.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7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"/>
    </mc:Choice>
    <mc:Fallback xmlns="">
      <p:transition spd="slow" advTm="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2BE6954-A331-4B2D-97DE-2AD5A5938531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Breakdown of Cold-start Inference</a:t>
            </a:r>
            <a:endParaRPr kumimoji="1"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B983-2209-4A35-8D59-D2166D19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03" y="1909312"/>
            <a:ext cx="5764460" cy="34230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A693E6-7001-46A2-8ED4-197B237E8379}"/>
              </a:ext>
            </a:extLst>
          </p:cNvPr>
          <p:cNvSpPr txBox="1"/>
          <p:nvPr/>
        </p:nvSpPr>
        <p:spPr>
          <a:xfrm>
            <a:off x="3962402" y="5221167"/>
            <a:ext cx="46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breakdown of cold-start inference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E580E9-75B9-4083-8FB2-CE58D076E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5" y="1532049"/>
            <a:ext cx="4846713" cy="3772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FE1E22E-64F3-4AC0-B515-F1C1A454D923}"/>
              </a:ext>
            </a:extLst>
          </p:cNvPr>
          <p:cNvSpPr/>
          <p:nvPr/>
        </p:nvSpPr>
        <p:spPr>
          <a:xfrm>
            <a:off x="5753100" y="1539430"/>
            <a:ext cx="1781175" cy="289369"/>
          </a:xfrm>
          <a:prstGeom prst="rect">
            <a:avLst/>
          </a:prstGeom>
          <a:noFill/>
          <a:ln w="57150">
            <a:solidFill>
              <a:srgbClr val="D84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4A19F8-95DA-4FF3-8861-FD22855AF0C7}"/>
              </a:ext>
            </a:extLst>
          </p:cNvPr>
          <p:cNvSpPr txBox="1"/>
          <p:nvPr/>
        </p:nvSpPr>
        <p:spPr>
          <a:xfrm>
            <a:off x="1685924" y="5557570"/>
            <a:ext cx="8676861" cy="1200329"/>
          </a:xfrm>
          <a:prstGeom prst="rect">
            <a:avLst/>
          </a:prstGeom>
          <a:solidFill>
            <a:srgbClr val="FCE2E1"/>
          </a:solidFill>
          <a:ln w="2540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kumimoji="1" sz="2000" b="1" 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Implication: </a:t>
            </a:r>
            <a:r>
              <a:rPr lang="en-US" altLang="zh-CN" b="0" dirty="0"/>
              <a:t>Potential solutions include speeding up memory preparation using multiple threads and generating pipeline to run model loading memory preparation and inference simultaneously.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55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"/>
    </mc:Choice>
    <mc:Fallback xmlns="">
      <p:transition spd="slow" advTm="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035AE-1918-43F5-A499-561542ECB066}"/>
              </a:ext>
            </a:extLst>
          </p:cNvPr>
          <p:cNvSpPr txBox="1"/>
          <p:nvPr/>
        </p:nvSpPr>
        <p:spPr>
          <a:xfrm>
            <a:off x="1593573" y="5216152"/>
            <a:ext cx="8729870" cy="429413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68B16-AF28-4517-8787-5C315A25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618" y="761474"/>
            <a:ext cx="6388202" cy="464596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6F8CC86-E0A5-46B9-812D-7BBD321E3D45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Longitudinal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E1E9A1F-D6C2-4B3A-9F61-30ADEEF65914}"/>
              </a:ext>
            </a:extLst>
          </p:cNvPr>
          <p:cNvSpPr/>
          <p:nvPr/>
        </p:nvSpPr>
        <p:spPr>
          <a:xfrm>
            <a:off x="1736035" y="2637183"/>
            <a:ext cx="291548" cy="177579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2AF28-6FAF-4F07-860E-F33D4B03897E}"/>
              </a:ext>
            </a:extLst>
          </p:cNvPr>
          <p:cNvSpPr txBox="1"/>
          <p:nvPr/>
        </p:nvSpPr>
        <p:spPr>
          <a:xfrm>
            <a:off x="1368285" y="4505739"/>
            <a:ext cx="11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46B34D-BC3F-4C98-848B-B71D89E1D4F7}"/>
              </a:ext>
            </a:extLst>
          </p:cNvPr>
          <p:cNvSpPr txBox="1"/>
          <p:nvPr/>
        </p:nvSpPr>
        <p:spPr>
          <a:xfrm>
            <a:off x="2507826" y="5525967"/>
            <a:ext cx="75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inference performance evolvement across time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TFLite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463955-CD89-436F-BE84-765BCA09C869}"/>
              </a:ext>
            </a:extLst>
          </p:cNvPr>
          <p:cNvSpPr/>
          <p:nvPr/>
        </p:nvSpPr>
        <p:spPr>
          <a:xfrm>
            <a:off x="2875722" y="860452"/>
            <a:ext cx="6272098" cy="351984"/>
          </a:xfrm>
          <a:prstGeom prst="rect">
            <a:avLst/>
          </a:prstGeom>
          <a:noFill/>
          <a:ln w="57150">
            <a:solidFill>
              <a:srgbClr val="D84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7B35CD-C9B4-4757-B4ED-D31A1D3E456C}"/>
              </a:ext>
            </a:extLst>
          </p:cNvPr>
          <p:cNvSpPr txBox="1"/>
          <p:nvPr/>
        </p:nvSpPr>
        <p:spPr>
          <a:xfrm>
            <a:off x="1685924" y="5881426"/>
            <a:ext cx="8676861" cy="799706"/>
          </a:xfrm>
          <a:prstGeom prst="rect">
            <a:avLst/>
          </a:prstGeom>
          <a:solidFill>
            <a:srgbClr val="FCE2E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performance of DL libs are continuously improving in early years, but becomes relatively stable since 2020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1EC9EF3-95A1-4F77-9C33-71FA743F3AED}"/>
              </a:ext>
            </a:extLst>
          </p:cNvPr>
          <p:cNvSpPr/>
          <p:nvPr/>
        </p:nvSpPr>
        <p:spPr>
          <a:xfrm rot="16200000">
            <a:off x="9435340" y="4519544"/>
            <a:ext cx="291548" cy="177579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6381C-0C90-47AA-BB69-0856B9042F4D}"/>
              </a:ext>
            </a:extLst>
          </p:cNvPr>
          <p:cNvSpPr txBox="1"/>
          <p:nvPr/>
        </p:nvSpPr>
        <p:spPr>
          <a:xfrm>
            <a:off x="10569435" y="5172489"/>
            <a:ext cx="11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6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035AE-1918-43F5-A499-561542ECB066}"/>
              </a:ext>
            </a:extLst>
          </p:cNvPr>
          <p:cNvSpPr txBox="1"/>
          <p:nvPr/>
        </p:nvSpPr>
        <p:spPr>
          <a:xfrm>
            <a:off x="1593573" y="5216152"/>
            <a:ext cx="8729870" cy="429413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68B16-AF28-4517-8787-5C315A25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618" y="986347"/>
            <a:ext cx="6388202" cy="46459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2607A7-CAA3-4101-BACE-51A137D0223D}"/>
              </a:ext>
            </a:extLst>
          </p:cNvPr>
          <p:cNvSpPr txBox="1"/>
          <p:nvPr/>
        </p:nvSpPr>
        <p:spPr>
          <a:xfrm>
            <a:off x="1288773" y="5852261"/>
            <a:ext cx="9485244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6F8CC86-E0A5-46B9-812D-7BBD321E3D45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Longitudinal Analysis </a:t>
            </a:r>
            <a:endParaRPr kumimoji="1"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D8925E-2D47-4B9E-9272-A96EDA7D39B1}"/>
              </a:ext>
            </a:extLst>
          </p:cNvPr>
          <p:cNvSpPr txBox="1"/>
          <p:nvPr/>
        </p:nvSpPr>
        <p:spPr>
          <a:xfrm>
            <a:off x="2507826" y="5793496"/>
            <a:ext cx="75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inference performance evolvement across time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TFLite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F5AEAA7-BACF-4D64-BC17-825A40FA2E9D}"/>
              </a:ext>
            </a:extLst>
          </p:cNvPr>
          <p:cNvSpPr/>
          <p:nvPr/>
        </p:nvSpPr>
        <p:spPr>
          <a:xfrm>
            <a:off x="1736035" y="2637183"/>
            <a:ext cx="291548" cy="177579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FDEB0A-FA3B-4344-B567-7C1EF6D4B157}"/>
              </a:ext>
            </a:extLst>
          </p:cNvPr>
          <p:cNvSpPr txBox="1"/>
          <p:nvPr/>
        </p:nvSpPr>
        <p:spPr>
          <a:xfrm>
            <a:off x="1368285" y="4505739"/>
            <a:ext cx="11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289704" y="1515372"/>
            <a:ext cx="1724967" cy="21801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371854" y="4460822"/>
            <a:ext cx="4133149" cy="7188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2070" y="-21366"/>
            <a:ext cx="12192000" cy="6858000"/>
          </a:xfrm>
          <a:custGeom>
            <a:avLst/>
            <a:gdLst>
              <a:gd name="connsiteX0" fmla="*/ 3276453 w 12192000"/>
              <a:gd name="connsiteY0" fmla="*/ 3697957 h 6858000"/>
              <a:gd name="connsiteX1" fmla="*/ 3276453 w 12192000"/>
              <a:gd name="connsiteY1" fmla="*/ 5182084 h 6858000"/>
              <a:gd name="connsiteX2" fmla="*/ 5371854 w 12192000"/>
              <a:gd name="connsiteY2" fmla="*/ 5182084 h 6858000"/>
              <a:gd name="connsiteX3" fmla="*/ 5371854 w 12192000"/>
              <a:gd name="connsiteY3" fmla="*/ 369795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276453" y="3697957"/>
                </a:moveTo>
                <a:lnTo>
                  <a:pt x="3276453" y="5182084"/>
                </a:lnTo>
                <a:lnTo>
                  <a:pt x="5371854" y="5182084"/>
                </a:lnTo>
                <a:lnTo>
                  <a:pt x="5371854" y="369795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76453" y="3695565"/>
            <a:ext cx="2095401" cy="14841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14671" y="1512704"/>
            <a:ext cx="4490332" cy="2924924"/>
            <a:chOff x="6522224" y="868432"/>
            <a:chExt cx="4490332" cy="29249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72C6CE-160F-4B17-A734-FF90B819D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224" y="868432"/>
              <a:ext cx="4490332" cy="292492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4B4851F-3702-47EC-8399-3F71D21B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4489" y="1690067"/>
              <a:ext cx="530085" cy="556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43457B-A8AE-49DC-9BEA-87A166C1B5DE}"/>
                </a:ext>
              </a:extLst>
            </p:cNvPr>
            <p:cNvSpPr txBox="1"/>
            <p:nvPr/>
          </p:nvSpPr>
          <p:spPr>
            <a:xfrm>
              <a:off x="8454887" y="1233579"/>
              <a:ext cx="2557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bug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942E01D-BE91-4192-BFCB-CFA8EC5DCF18}"/>
              </a:ext>
            </a:extLst>
          </p:cNvPr>
          <p:cNvSpPr txBox="1"/>
          <p:nvPr/>
        </p:nvSpPr>
        <p:spPr>
          <a:xfrm>
            <a:off x="10217010" y="5448714"/>
            <a:ext cx="11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B3C4B33-059D-438E-9673-B581EC68C387}"/>
              </a:ext>
            </a:extLst>
          </p:cNvPr>
          <p:cNvSpPr/>
          <p:nvPr/>
        </p:nvSpPr>
        <p:spPr>
          <a:xfrm rot="16200000">
            <a:off x="9166937" y="4794338"/>
            <a:ext cx="291548" cy="177579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3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1">
        <p:fade/>
      </p:transition>
    </mc:Choice>
    <mc:Fallback xmlns="">
      <p:transition spd="med" advTm="2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68B16-AF28-4517-8787-5C315A25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23" y="962026"/>
            <a:ext cx="6388202" cy="47193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2607A7-CAA3-4101-BACE-51A137D0223D}"/>
              </a:ext>
            </a:extLst>
          </p:cNvPr>
          <p:cNvSpPr txBox="1"/>
          <p:nvPr/>
        </p:nvSpPr>
        <p:spPr>
          <a:xfrm>
            <a:off x="1288773" y="5852261"/>
            <a:ext cx="9485244" cy="497957"/>
          </a:xfrm>
          <a:prstGeom prst="rect">
            <a:avLst/>
          </a:prstGeom>
          <a:solidFill>
            <a:schemeClr val="bg1">
              <a:alpha val="19608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6F8CC86-E0A5-46B9-812D-7BBD321E3D45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Longitudinal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3B4F437-71A2-46E5-A69A-265D7FB6386A}"/>
              </a:ext>
            </a:extLst>
          </p:cNvPr>
          <p:cNvSpPr/>
          <p:nvPr/>
        </p:nvSpPr>
        <p:spPr>
          <a:xfrm>
            <a:off x="1736035" y="2637183"/>
            <a:ext cx="291548" cy="177579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89111F-969E-48F1-96BC-45C922011CFA}"/>
              </a:ext>
            </a:extLst>
          </p:cNvPr>
          <p:cNvSpPr txBox="1"/>
          <p:nvPr/>
        </p:nvSpPr>
        <p:spPr>
          <a:xfrm>
            <a:off x="1368285" y="4505739"/>
            <a:ext cx="118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676A5B-D8C6-4E3F-AB49-695698829F18}"/>
              </a:ext>
            </a:extLst>
          </p:cNvPr>
          <p:cNvSpPr/>
          <p:nvPr/>
        </p:nvSpPr>
        <p:spPr>
          <a:xfrm>
            <a:off x="2875722" y="1030245"/>
            <a:ext cx="6272098" cy="429413"/>
          </a:xfrm>
          <a:prstGeom prst="rect">
            <a:avLst/>
          </a:prstGeom>
          <a:noFill/>
          <a:ln w="57150">
            <a:solidFill>
              <a:srgbClr val="D84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650EB-8BC4-4968-BA28-6DCE9E60DB21}"/>
              </a:ext>
            </a:extLst>
          </p:cNvPr>
          <p:cNvSpPr txBox="1"/>
          <p:nvPr/>
        </p:nvSpPr>
        <p:spPr>
          <a:xfrm>
            <a:off x="1685924" y="5624251"/>
            <a:ext cx="8676861" cy="1169038"/>
          </a:xfrm>
          <a:prstGeom prst="rect">
            <a:avLst/>
          </a:prstGeom>
          <a:solidFill>
            <a:srgbClr val="FCE2E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Implication:</a:t>
            </a:r>
            <a:r>
              <a:rPr kumimoji="1" lang="zh-CN" altLang="en-US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current open-source ecosystems is possibly due to a comprehensive benchmarking tool available for developers to test commits.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43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"/>
    </mc:Choice>
    <mc:Fallback xmlns="">
      <p:transition spd="slow" advTm="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2139DBA-B42E-8B42-B88D-6554748F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0175"/>
            <a:ext cx="10638184" cy="47975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comprehensive benchmark to quantitatively understand inference performance of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 to insightful implications for complete landscape of DL libs ecosystem.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Please check benchmark at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https://github.com/UbiquitousLearning/MobileDLFrameworksBenchmark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7F73A2-7A89-984A-8E2F-1D14A539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C48828C-6380-46AF-B592-CBA7587AD415}"/>
              </a:ext>
            </a:extLst>
          </p:cNvPr>
          <p:cNvSpPr txBox="1">
            <a:spLocks/>
          </p:cNvSpPr>
          <p:nvPr/>
        </p:nvSpPr>
        <p:spPr>
          <a:xfrm>
            <a:off x="665924" y="-5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6A88F0-D635-4863-A4FF-0D7E2EE1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61" y="4963451"/>
            <a:ext cx="2487423" cy="14262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74EF9A-4AF8-433A-898A-FBF75ACAB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9294" y="4997958"/>
            <a:ext cx="914479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"/>
    </mc:Choice>
    <mc:Fallback xmlns="">
      <p:transition spd="slow" advTm="4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DL libraries are not fully understood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2124075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4E8AFEB-42A5-4CC8-8F2C-ED3D1250A37A}"/>
              </a:ext>
            </a:extLst>
          </p:cNvPr>
          <p:cNvSpPr txBox="1">
            <a:spLocks/>
          </p:cNvSpPr>
          <p:nvPr/>
        </p:nvSpPr>
        <p:spPr>
          <a:xfrm>
            <a:off x="1045675" y="5335794"/>
            <a:ext cx="10006638" cy="120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kumimoji="1" lang="en-US" altLang="zh-CN" dirty="0">
              <a:solidFill>
                <a:srgbClr val="D8494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AutoShape 2" descr="Logo">
            <a:extLst>
              <a:ext uri="{FF2B5EF4-FFF2-40B4-BE49-F238E27FC236}">
                <a16:creationId xmlns:a16="http://schemas.microsoft.com/office/drawing/2014/main" id="{DC80A2BC-2E64-4C52-8EF3-A5610DC86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30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3851AA-925C-4062-879F-E1F7F5436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826" y="3684630"/>
            <a:ext cx="2172138" cy="9525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6072E1-702C-4A31-BA10-BA35D0B61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857" y="3539875"/>
            <a:ext cx="1045159" cy="11758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4904CE-106D-4B05-89A0-977FDA9B4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63" y="3394536"/>
            <a:ext cx="876309" cy="149872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0635D0E-A85B-474D-B1A2-284205C2BAE2}"/>
              </a:ext>
            </a:extLst>
          </p:cNvPr>
          <p:cNvSpPr txBox="1"/>
          <p:nvPr/>
        </p:nvSpPr>
        <p:spPr>
          <a:xfrm>
            <a:off x="933449" y="5096495"/>
            <a:ext cx="17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0729C-DD57-4FB1-97A6-2141B1CFB46A}"/>
              </a:ext>
            </a:extLst>
          </p:cNvPr>
          <p:cNvSpPr txBox="1"/>
          <p:nvPr/>
        </p:nvSpPr>
        <p:spPr>
          <a:xfrm>
            <a:off x="2527440" y="5106850"/>
            <a:ext cx="17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 design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D7633F-5547-44ED-8CFB-B3FBFE1E7712}"/>
              </a:ext>
            </a:extLst>
          </p:cNvPr>
          <p:cNvSpPr txBox="1"/>
          <p:nvPr/>
        </p:nvSpPr>
        <p:spPr>
          <a:xfrm>
            <a:off x="5201805" y="5074965"/>
            <a:ext cx="17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chip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FB0E19-A7E5-4A1B-9A3E-693D120AD8C9}"/>
              </a:ext>
            </a:extLst>
          </p:cNvPr>
          <p:cNvSpPr/>
          <p:nvPr/>
        </p:nvSpPr>
        <p:spPr>
          <a:xfrm>
            <a:off x="834886" y="5761326"/>
            <a:ext cx="10734261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comprehensive benchmark for </a:t>
            </a:r>
            <a:r>
              <a:rPr kumimoji="1"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on-device DL inference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The benchmark triumphs at the aspect of rich support for more various </a:t>
            </a:r>
            <a:r>
              <a:rPr kumimoji="1" lang="en-US" altLang="zh-CN" sz="2000" dirty="0">
                <a:solidFill>
                  <a:srgbClr val="BD0A0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 libs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175522-9C05-4E79-B779-2DE9A748FF52}"/>
              </a:ext>
            </a:extLst>
          </p:cNvPr>
          <p:cNvSpPr/>
          <p:nvPr/>
        </p:nvSpPr>
        <p:spPr>
          <a:xfrm>
            <a:off x="686548" y="2844698"/>
            <a:ext cx="569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Existing Benchmarks mainly focus on:      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BDE3E0-4254-47C5-BEBE-D9BD6CE97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781" y="1720927"/>
            <a:ext cx="2085975" cy="581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E2A92F-866B-49A1-95EA-7E076879A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6207" y="1542849"/>
            <a:ext cx="2695333" cy="82405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CF7CA87-D50C-48B5-A308-CFB49B52C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77" y="1185667"/>
            <a:ext cx="2479604" cy="123014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91A3BF-6568-4605-B6F4-9783084EF16F}"/>
              </a:ext>
            </a:extLst>
          </p:cNvPr>
          <p:cNvSpPr txBox="1"/>
          <p:nvPr/>
        </p:nvSpPr>
        <p:spPr>
          <a:xfrm>
            <a:off x="9410700" y="1207256"/>
            <a:ext cx="181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134DD-5678-4DBF-9B88-AC6CA1CE7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012" y="2932007"/>
            <a:ext cx="5130084" cy="2302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D235A7-F25B-43F3-8244-D8B612D840E7}"/>
              </a:ext>
            </a:extLst>
          </p:cNvPr>
          <p:cNvSpPr/>
          <p:nvPr/>
        </p:nvSpPr>
        <p:spPr>
          <a:xfrm>
            <a:off x="6535781" y="5026347"/>
            <a:ext cx="5149315" cy="2600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752D57-59D3-4BAC-8D04-1EBD1196DD7C}"/>
              </a:ext>
            </a:extLst>
          </p:cNvPr>
          <p:cNvSpPr/>
          <p:nvPr/>
        </p:nvSpPr>
        <p:spPr>
          <a:xfrm>
            <a:off x="6242523" y="5299730"/>
            <a:ext cx="598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comparison of existing benchmarks and ours.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"/>
    </mc:Choice>
    <mc:Fallback xmlns="">
      <p:transition spd="slow" advTm="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/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Measurement Settings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1847850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E733D1-CA4D-4E1D-A791-3E049F38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98" y="1448421"/>
            <a:ext cx="11167197" cy="3468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 support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most popular DL libs: </a:t>
            </a:r>
            <a:r>
              <a:rPr kumimoji="1" lang="en-US" altLang="zh-CN" sz="2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TFLite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NCNN, </a:t>
            </a:r>
            <a:r>
              <a:rPr kumimoji="1" lang="it-IT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MNN, PyTorch Mobile, Mace, SNPE</a:t>
            </a:r>
            <a:r>
              <a:rPr kumimoji="1" lang="it-IT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models in total, for various tasks and different model precision.</a:t>
            </a:r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"/>
    </mc:Choice>
    <mc:Fallback xmlns="">
      <p:transition spd="slow" advTm="26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/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Measurement Settings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1847850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C7B201-E0C4-4B5B-8E9E-465F16FA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846061"/>
            <a:ext cx="11385833" cy="39290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40A725-C4CF-4083-A6AA-A63C4B86293C}"/>
              </a:ext>
            </a:extLst>
          </p:cNvPr>
          <p:cNvSpPr/>
          <p:nvPr/>
        </p:nvSpPr>
        <p:spPr>
          <a:xfrm>
            <a:off x="333375" y="2047875"/>
            <a:ext cx="1666875" cy="37290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C78440-2F75-477A-9FF3-22CE94DCA9A6}"/>
              </a:ext>
            </a:extLst>
          </p:cNvPr>
          <p:cNvSpPr/>
          <p:nvPr/>
        </p:nvSpPr>
        <p:spPr>
          <a:xfrm>
            <a:off x="4419600" y="1800955"/>
            <a:ext cx="7452008" cy="333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4C7F1-77C9-492C-9D16-CE29980845DA}"/>
              </a:ext>
            </a:extLst>
          </p:cNvPr>
          <p:cNvSpPr txBox="1"/>
          <p:nvPr/>
        </p:nvSpPr>
        <p:spPr>
          <a:xfrm>
            <a:off x="647699" y="1058560"/>
            <a:ext cx="974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Supported </a:t>
            </a:r>
            <a:r>
              <a:rPr kumimoji="1"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 libs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kumimoji="1"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models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this work.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CA45A78D-D533-4833-9CF0-62FF75EC5121}"/>
              </a:ext>
            </a:extLst>
          </p:cNvPr>
          <p:cNvSpPr/>
          <p:nvPr/>
        </p:nvSpPr>
        <p:spPr>
          <a:xfrm>
            <a:off x="6151742" y="2320067"/>
            <a:ext cx="3258957" cy="1114730"/>
          </a:xfrm>
          <a:prstGeom prst="wedgeRoundRectCallout">
            <a:avLst>
              <a:gd name="adj1" fmla="val -74028"/>
              <a:gd name="adj2" fmla="val 54730"/>
              <a:gd name="adj3" fmla="val 16667"/>
            </a:avLst>
          </a:prstGeom>
          <a:solidFill>
            <a:srgbClr val="FC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C/G/D: CPU/GPU/DSP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32/8: FP32/INT8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3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/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Measurement Settings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1847850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E733D1-CA4D-4E1D-A791-3E049F38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98" y="1448421"/>
            <a:ext cx="11167197" cy="34681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 support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most popular DL libs: </a:t>
            </a:r>
            <a:r>
              <a:rPr kumimoji="1" lang="en-US" altLang="zh-CN" sz="1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TFLite</a:t>
            </a: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NCNN, </a:t>
            </a:r>
            <a:r>
              <a:rPr kumimoji="1" lang="it-IT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MNN, PyTorchMobile, Mace, SNPE</a:t>
            </a:r>
            <a:r>
              <a:rPr kumimoji="1" lang="it-IT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models in total, for various tasks and different model precision.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Devices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 </a:t>
            </a: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different device models with various SoCs and GPUs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1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 metrics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inference time </a:t>
            </a: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operator-level information.</a:t>
            </a: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"/>
    </mc:Choice>
    <mc:Fallback xmlns="">
      <p:transition spd="slow" advTm="3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/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Research goal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AC329E-8153-9846-A8B3-542741D282B9}"/>
              </a:ext>
            </a:extLst>
          </p:cNvPr>
          <p:cNvSpPr txBox="1">
            <a:spLocks/>
          </p:cNvSpPr>
          <p:nvPr/>
        </p:nvSpPr>
        <p:spPr>
          <a:xfrm>
            <a:off x="5994114" y="1847850"/>
            <a:ext cx="5359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kumimoji="1" lang="en-US" altLang="zh-CN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E733D1-CA4D-4E1D-A791-3E049F38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98" y="1448421"/>
            <a:ext cx="11167197" cy="34681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fi-FI" altLang="zh-CN" sz="1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fi-FI" altLang="zh-CN" sz="1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first</a:t>
            </a:r>
            <a:r>
              <a:rPr kumimoji="1" lang="fi-FI" altLang="zh-CN" sz="1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measurement </a:t>
            </a:r>
            <a:r>
              <a:rPr kumimoji="1" lang="fi-FI" altLang="zh-CN" sz="1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understand how DL libs affect inference</a:t>
            </a:r>
            <a:r>
              <a:rPr kumimoji="1" lang="en-US" altLang="zh-CN" sz="1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0" indent="0">
              <a:buNone/>
            </a:pPr>
            <a:endParaRPr kumimoji="1" lang="fi-FI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 Fragmentation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Impacts of </a:t>
            </a: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Quantization and Hardware</a:t>
            </a: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Operator-level Integration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Cold-start </a:t>
            </a: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Inference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Longitudinal </a:t>
            </a:r>
            <a:r>
              <a:rPr kumimoji="1" lang="en-US" altLang="zh-CN" sz="1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Inference</a:t>
            </a:r>
          </a:p>
          <a:p>
            <a:pPr lvl="1">
              <a:lnSpc>
                <a:spcPct val="120000"/>
              </a:lnSpc>
            </a:pPr>
            <a:endParaRPr kumimoji="1" lang="en-US" altLang="zh-CN" sz="1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zh-CN" sz="1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E61419-54B7-4B05-92A0-0A24E62B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87" y="4374513"/>
            <a:ext cx="1991989" cy="19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"/>
    </mc:Choice>
    <mc:Fallback xmlns="">
      <p:transition spd="slow" advTm="6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819F-A0C4-B244-A675-1609655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34" y="-7333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Analysis Workflow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2C53-79A5-5547-953E-B1448227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D42D3271-96C5-4B20-98A1-F08BED38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65008" y="2314110"/>
            <a:ext cx="823454" cy="823454"/>
          </a:xfrm>
          <a:prstGeom prst="rect">
            <a:avLst/>
          </a:prstGeom>
        </p:spPr>
      </p:pic>
      <p:pic>
        <p:nvPicPr>
          <p:cNvPr id="13" name="Picture 47">
            <a:extLst>
              <a:ext uri="{FF2B5EF4-FFF2-40B4-BE49-F238E27FC236}">
                <a16:creationId xmlns:a16="http://schemas.microsoft.com/office/drawing/2014/main" id="{90B04ACC-B9B3-4238-93BD-EF0FF5E33B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6106"/>
          <a:stretch/>
        </p:blipFill>
        <p:spPr>
          <a:xfrm>
            <a:off x="2756048" y="4233785"/>
            <a:ext cx="1080902" cy="304084"/>
          </a:xfrm>
          <a:prstGeom prst="rect">
            <a:avLst/>
          </a:prstGeom>
        </p:spPr>
      </p:pic>
      <p:pic>
        <p:nvPicPr>
          <p:cNvPr id="15" name="Picture 51">
            <a:extLst>
              <a:ext uri="{FF2B5EF4-FFF2-40B4-BE49-F238E27FC236}">
                <a16:creationId xmlns:a16="http://schemas.microsoft.com/office/drawing/2014/main" id="{C0803F24-E8EA-404C-8F8D-F7667854F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543" y="3546711"/>
            <a:ext cx="1080021" cy="607512"/>
          </a:xfrm>
          <a:prstGeom prst="rect">
            <a:avLst/>
          </a:prstGeom>
        </p:spPr>
      </p:pic>
      <p:pic>
        <p:nvPicPr>
          <p:cNvPr id="16" name="Picture 53">
            <a:extLst>
              <a:ext uri="{FF2B5EF4-FFF2-40B4-BE49-F238E27FC236}">
                <a16:creationId xmlns:a16="http://schemas.microsoft.com/office/drawing/2014/main" id="{686BFE78-F7A4-4209-8A30-C52175974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083" y="4154223"/>
            <a:ext cx="822685" cy="46320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56076" y="4219563"/>
            <a:ext cx="925330" cy="332529"/>
            <a:chOff x="687734" y="4167965"/>
            <a:chExt cx="925330" cy="332529"/>
          </a:xfrm>
        </p:grpSpPr>
        <p:pic>
          <p:nvPicPr>
            <p:cNvPr id="14" name="Picture 49">
              <a:extLst>
                <a:ext uri="{FF2B5EF4-FFF2-40B4-BE49-F238E27FC236}">
                  <a16:creationId xmlns:a16="http://schemas.microsoft.com/office/drawing/2014/main" id="{232FAC8D-8A6C-4FE5-94DB-D4DE05B2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734" y="4167965"/>
              <a:ext cx="332529" cy="332529"/>
            </a:xfrm>
            <a:prstGeom prst="rect">
              <a:avLst/>
            </a:prstGeom>
          </p:spPr>
        </p:pic>
        <p:sp>
          <p:nvSpPr>
            <p:cNvPr id="17" name="TextBox 57">
              <a:extLst>
                <a:ext uri="{FF2B5EF4-FFF2-40B4-BE49-F238E27FC236}">
                  <a16:creationId xmlns:a16="http://schemas.microsoft.com/office/drawing/2014/main" id="{E0A73DD7-7D71-412E-92A1-A22730120E83}"/>
                </a:ext>
              </a:extLst>
            </p:cNvPr>
            <p:cNvSpPr txBox="1"/>
            <p:nvPr/>
          </p:nvSpPr>
          <p:spPr>
            <a:xfrm>
              <a:off x="928115" y="4203424"/>
              <a:ext cx="6849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NCNN</a:t>
              </a:r>
              <a:endParaRPr lang="en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37">
            <a:extLst>
              <a:ext uri="{FF2B5EF4-FFF2-40B4-BE49-F238E27FC236}">
                <a16:creationId xmlns:a16="http://schemas.microsoft.com/office/drawing/2014/main" id="{616C4179-2B28-4DDD-8B02-B07DE59096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597" y="2148155"/>
            <a:ext cx="1076744" cy="1076744"/>
          </a:xfrm>
          <a:prstGeom prst="rect">
            <a:avLst/>
          </a:prstGeom>
        </p:spPr>
      </p:pic>
      <p:pic>
        <p:nvPicPr>
          <p:cNvPr id="20" name="Picture 39">
            <a:extLst>
              <a:ext uri="{FF2B5EF4-FFF2-40B4-BE49-F238E27FC236}">
                <a16:creationId xmlns:a16="http://schemas.microsoft.com/office/drawing/2014/main" id="{DCB05FF4-AA7B-4EE6-9AA8-063442805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0437" y="2206187"/>
            <a:ext cx="927634" cy="92763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940BC44-4818-4AC4-BF6E-BDDF0B3ACA05}"/>
              </a:ext>
            </a:extLst>
          </p:cNvPr>
          <p:cNvSpPr txBox="1"/>
          <p:nvPr/>
        </p:nvSpPr>
        <p:spPr>
          <a:xfrm>
            <a:off x="4826312" y="3747498"/>
            <a:ext cx="260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libs and models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84054" y="3596931"/>
            <a:ext cx="1673277" cy="530442"/>
            <a:chOff x="568005" y="3596931"/>
            <a:chExt cx="1673277" cy="530442"/>
          </a:xfrm>
        </p:grpSpPr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4CB99E6A-8CBE-4C7F-8764-FB02D271F60F}"/>
                </a:ext>
              </a:extLst>
            </p:cNvPr>
            <p:cNvSpPr txBox="1"/>
            <p:nvPr/>
          </p:nvSpPr>
          <p:spPr>
            <a:xfrm>
              <a:off x="568005" y="3865763"/>
              <a:ext cx="1673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Pytorch</a:t>
              </a:r>
              <a:r>
                <a:rPr lang="zh-CN" altLang="en-US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Mobile</a:t>
              </a:r>
              <a:endParaRPr lang="en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55">
              <a:extLst>
                <a:ext uri="{FF2B5EF4-FFF2-40B4-BE49-F238E27FC236}">
                  <a16:creationId xmlns:a16="http://schemas.microsoft.com/office/drawing/2014/main" id="{6BB78420-B981-4D61-85EC-964C84B83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33545" y="3596931"/>
              <a:ext cx="342196" cy="342196"/>
            </a:xfrm>
            <a:prstGeom prst="rect">
              <a:avLst/>
            </a:prstGeom>
          </p:spPr>
        </p:pic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28609AA-D345-43FD-815D-93343968991B}"/>
              </a:ext>
            </a:extLst>
          </p:cNvPr>
          <p:cNvSpPr txBox="1"/>
          <p:nvPr/>
        </p:nvSpPr>
        <p:spPr>
          <a:xfrm>
            <a:off x="8320829" y="3912020"/>
            <a:ext cx="322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inference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4344" y="1688617"/>
            <a:ext cx="3267203" cy="3882887"/>
            <a:chOff x="278295" y="1688617"/>
            <a:chExt cx="3267203" cy="388288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832FB9E-701C-41C4-9426-BCD5DA74F2F5}"/>
                </a:ext>
              </a:extLst>
            </p:cNvPr>
            <p:cNvSpPr/>
            <p:nvPr/>
          </p:nvSpPr>
          <p:spPr>
            <a:xfrm>
              <a:off x="278295" y="1688617"/>
              <a:ext cx="3267203" cy="3882887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73EA551A-6A1C-477A-AF96-FF8346DB0A5A}"/>
                </a:ext>
              </a:extLst>
            </p:cNvPr>
            <p:cNvSpPr/>
            <p:nvPr/>
          </p:nvSpPr>
          <p:spPr>
            <a:xfrm>
              <a:off x="568005" y="3566097"/>
              <a:ext cx="2680306" cy="10919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9368" y="1682281"/>
            <a:ext cx="3267203" cy="3882887"/>
            <a:chOff x="4229053" y="1688617"/>
            <a:chExt cx="3267203" cy="3882887"/>
          </a:xfrm>
        </p:grpSpPr>
        <p:sp>
          <p:nvSpPr>
            <p:cNvPr id="33" name="矩形: 圆角 24">
              <a:extLst>
                <a:ext uri="{FF2B5EF4-FFF2-40B4-BE49-F238E27FC236}">
                  <a16:creationId xmlns:a16="http://schemas.microsoft.com/office/drawing/2014/main" id="{7832FB9E-701C-41C4-9426-BCD5DA74F2F5}"/>
                </a:ext>
              </a:extLst>
            </p:cNvPr>
            <p:cNvSpPr/>
            <p:nvPr/>
          </p:nvSpPr>
          <p:spPr>
            <a:xfrm>
              <a:off x="4229053" y="1688617"/>
              <a:ext cx="3267203" cy="3882887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73EA551A-6A1C-477A-AF96-FF8346DB0A5A}"/>
                </a:ext>
              </a:extLst>
            </p:cNvPr>
            <p:cNvSpPr/>
            <p:nvPr/>
          </p:nvSpPr>
          <p:spPr>
            <a:xfrm>
              <a:off x="4518763" y="3566097"/>
              <a:ext cx="2680306" cy="10919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04391" y="1688617"/>
            <a:ext cx="3267203" cy="3882887"/>
            <a:chOff x="8635520" y="1688617"/>
            <a:chExt cx="3267203" cy="3882887"/>
          </a:xfrm>
        </p:grpSpPr>
        <p:sp>
          <p:nvSpPr>
            <p:cNvPr id="35" name="矩形: 圆角 24">
              <a:extLst>
                <a:ext uri="{FF2B5EF4-FFF2-40B4-BE49-F238E27FC236}">
                  <a16:creationId xmlns:a16="http://schemas.microsoft.com/office/drawing/2014/main" id="{7832FB9E-701C-41C4-9426-BCD5DA74F2F5}"/>
                </a:ext>
              </a:extLst>
            </p:cNvPr>
            <p:cNvSpPr/>
            <p:nvPr/>
          </p:nvSpPr>
          <p:spPr>
            <a:xfrm>
              <a:off x="8635520" y="1688617"/>
              <a:ext cx="3267203" cy="3882887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id="{73EA551A-6A1C-477A-AF96-FF8346DB0A5A}"/>
                </a:ext>
              </a:extLst>
            </p:cNvPr>
            <p:cNvSpPr/>
            <p:nvPr/>
          </p:nvSpPr>
          <p:spPr>
            <a:xfrm>
              <a:off x="8925230" y="3566097"/>
              <a:ext cx="2680306" cy="10919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7551019-920F-41C7-A605-9F7F356C200D}"/>
              </a:ext>
            </a:extLst>
          </p:cNvPr>
          <p:cNvSpPr/>
          <p:nvPr/>
        </p:nvSpPr>
        <p:spPr>
          <a:xfrm>
            <a:off x="3813857" y="3932830"/>
            <a:ext cx="850858" cy="357140"/>
          </a:xfrm>
          <a:prstGeom prst="rightArrow">
            <a:avLst>
              <a:gd name="adj1" fmla="val 50000"/>
              <a:gd name="adj2" fmla="val 68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8F54A54-EB23-4067-A338-0BB999F8E511}"/>
              </a:ext>
            </a:extLst>
          </p:cNvPr>
          <p:cNvSpPr/>
          <p:nvPr/>
        </p:nvSpPr>
        <p:spPr>
          <a:xfrm>
            <a:off x="7612422" y="3932830"/>
            <a:ext cx="850858" cy="357140"/>
          </a:xfrm>
          <a:prstGeom prst="rightArrow">
            <a:avLst>
              <a:gd name="adj1" fmla="val 50000"/>
              <a:gd name="adj2" fmla="val 68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54C48FA-0BC5-4C3A-B544-180E7A09915A}"/>
              </a:ext>
            </a:extLst>
          </p:cNvPr>
          <p:cNvSpPr/>
          <p:nvPr/>
        </p:nvSpPr>
        <p:spPr>
          <a:xfrm rot="10800000">
            <a:off x="7552735" y="4247685"/>
            <a:ext cx="850858" cy="357140"/>
          </a:xfrm>
          <a:prstGeom prst="rightArrow">
            <a:avLst>
              <a:gd name="adj1" fmla="val 50000"/>
              <a:gd name="adj2" fmla="val 77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1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"/>
    </mc:Choice>
    <mc:Fallback xmlns="">
      <p:transition spd="slow" advTm="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24" grpId="0" animBg="1"/>
      <p:bldP spid="27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B9A3-E163-3545-B962-C4A757FD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32-64CF-CE42-8D58-232F10835DF2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2F3AF-FFA6-D94C-BFBE-9C9D918CD4A0}"/>
              </a:ext>
            </a:extLst>
          </p:cNvPr>
          <p:cNvSpPr txBox="1"/>
          <p:nvPr/>
        </p:nvSpPr>
        <p:spPr>
          <a:xfrm>
            <a:off x="2804083" y="1668439"/>
            <a:ext cx="3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CPU</a:t>
            </a:r>
            <a:endParaRPr kumimoji="1"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B2DE-8AE2-4211-8F03-273F4CC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9" y="1046921"/>
            <a:ext cx="5669655" cy="53094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D1F2AE-5F95-4E93-904C-DF8D8615FE31}"/>
              </a:ext>
            </a:extLst>
          </p:cNvPr>
          <p:cNvSpPr txBox="1"/>
          <p:nvPr/>
        </p:nvSpPr>
        <p:spPr>
          <a:xfrm>
            <a:off x="210332" y="6338857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Best-performing lib on CPU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4C3A9A8-06F8-4943-B7F6-82EAE41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4" y="-58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Fragmentation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452744" y="1568506"/>
            <a:ext cx="3835400" cy="1681480"/>
          </a:xfrm>
          <a:prstGeom prst="wedgeRoundRectCallout">
            <a:avLst>
              <a:gd name="adj1" fmla="val -74028"/>
              <a:gd name="adj2" fmla="val 54730"/>
              <a:gd name="adj3" fmla="val 16667"/>
            </a:avLst>
          </a:prstGeom>
          <a:solidFill>
            <a:srgbClr val="FC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 lib with the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smallest inference time in 6 DL libs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153173E-4724-4463-A46B-84C309FB29FF}"/>
              </a:ext>
            </a:extLst>
          </p:cNvPr>
          <p:cNvSpPr/>
          <p:nvPr/>
        </p:nvSpPr>
        <p:spPr>
          <a:xfrm>
            <a:off x="5888510" y="4724400"/>
            <a:ext cx="761905" cy="457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19C89C0-DBD0-4677-A641-5F197FBD9D0C}"/>
              </a:ext>
            </a:extLst>
          </p:cNvPr>
          <p:cNvSpPr/>
          <p:nvPr/>
        </p:nvSpPr>
        <p:spPr>
          <a:xfrm>
            <a:off x="6838416" y="4953000"/>
            <a:ext cx="907443" cy="120172"/>
          </a:xfrm>
          <a:prstGeom prst="rightArrow">
            <a:avLst>
              <a:gd name="adj1" fmla="val 43032"/>
              <a:gd name="adj2" fmla="val 50000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A1E431-15C7-452B-8548-6213610BD4DA}"/>
              </a:ext>
            </a:extLst>
          </p:cNvPr>
          <p:cNvSpPr/>
          <p:nvPr/>
        </p:nvSpPr>
        <p:spPr>
          <a:xfrm rot="10800000" flipV="1">
            <a:off x="8185294" y="4801375"/>
            <a:ext cx="39686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DL lib with fastest speed to run “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albert_tiny”on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“Samsung S21” is 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964EAA-BAFF-49D0-8F87-527C1899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210" y="4822963"/>
            <a:ext cx="388560" cy="500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"/>
    </mc:Choice>
    <mc:Fallback xmlns="">
      <p:transition spd="slow" advTm="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20613</TotalTime>
  <Words>902</Words>
  <Application>Microsoft Office PowerPoint</Application>
  <PresentationFormat>宽屏</PresentationFormat>
  <Paragraphs>188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楷体</vt:lpstr>
      <vt:lpstr>Microsoft YaHei</vt:lpstr>
      <vt:lpstr>Microsoft YaHei</vt:lpstr>
      <vt:lpstr>Arial</vt:lpstr>
      <vt:lpstr>Microsoft New Tai Lue</vt:lpstr>
      <vt:lpstr>Times New Roman</vt:lpstr>
      <vt:lpstr>Wingdings</vt:lpstr>
      <vt:lpstr>Office 主题​​</vt:lpstr>
      <vt:lpstr>A Comprehensive Benchmark of Deep Learning Libraries on Mobile Devices</vt:lpstr>
      <vt:lpstr>DL Inference on Smartphones </vt:lpstr>
      <vt:lpstr>DL libraries are not fully understood</vt:lpstr>
      <vt:lpstr>Measurement Settings</vt:lpstr>
      <vt:lpstr>Measurement Settings</vt:lpstr>
      <vt:lpstr>Measurement Settings</vt:lpstr>
      <vt:lpstr>Research goal</vt:lpstr>
      <vt:lpstr>Analysis Workflow</vt:lpstr>
      <vt:lpstr>Performance Fragmentation</vt:lpstr>
      <vt:lpstr>Performance Fragmentation</vt:lpstr>
      <vt:lpstr>Performance Fragmentation</vt:lpstr>
      <vt:lpstr>Performance Fragmentation</vt:lpstr>
      <vt:lpstr>Performance Fragmentation</vt:lpstr>
      <vt:lpstr>Performance Fragmentation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Cloud to Edge: A First Look at Public Edge Platforms</dc:title>
  <dc:creator>Zhang L</dc:creator>
  <cp:lastModifiedBy>Steven</cp:lastModifiedBy>
  <cp:revision>353</cp:revision>
  <dcterms:created xsi:type="dcterms:W3CDTF">2021-10-07T10:43:38Z</dcterms:created>
  <dcterms:modified xsi:type="dcterms:W3CDTF">2022-04-28T02:00:35Z</dcterms:modified>
</cp:coreProperties>
</file>