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61" r:id="rId5"/>
    <p:sldId id="262" r:id="rId6"/>
    <p:sldId id="263" r:id="rId7"/>
    <p:sldId id="264" r:id="rId8"/>
    <p:sldId id="265" r:id="rId9"/>
    <p:sldId id="278" r:id="rId10"/>
    <p:sldId id="259" r:id="rId11"/>
    <p:sldId id="277" r:id="rId12"/>
    <p:sldId id="266" r:id="rId13"/>
    <p:sldId id="267" r:id="rId14"/>
    <p:sldId id="268" r:id="rId15"/>
    <p:sldId id="269" r:id="rId16"/>
    <p:sldId id="270" r:id="rId17"/>
    <p:sldId id="260" r:id="rId18"/>
    <p:sldId id="271" r:id="rId19"/>
    <p:sldId id="272" r:id="rId20"/>
    <p:sldId id="273" r:id="rId21"/>
    <p:sldId id="274" r:id="rId22"/>
    <p:sldId id="275" r:id="rId23"/>
    <p:sldId id="276" r:id="rId24"/>
    <p:sldId id="279" r:id="rId25"/>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D9D9D9"/>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44" autoAdjust="0"/>
    <p:restoredTop sz="94660"/>
  </p:normalViewPr>
  <p:slideViewPr>
    <p:cSldViewPr snapToGrid="0">
      <p:cViewPr varScale="1">
        <p:scale>
          <a:sx n="114" d="100"/>
          <a:sy n="114" d="100"/>
        </p:scale>
        <p:origin x="61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DDD66-91AC-4942-A6E5-4BB866E8D1B7}" type="datetimeFigureOut">
              <a:rPr lang="zh-CN" altLang="en-US" smtClean="0"/>
              <a:t>2018/1/14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D8FD0-34C5-4A18-AD3F-D0459C10590A}" type="slidenum">
              <a:rPr lang="zh-CN" altLang="en-US" smtClean="0"/>
              <a:t>‹#›</a:t>
            </a:fld>
            <a:endParaRPr lang="zh-CN" altLang="en-US"/>
          </a:p>
        </p:txBody>
      </p:sp>
    </p:spTree>
    <p:extLst>
      <p:ext uri="{BB962C8B-B14F-4D97-AF65-F5344CB8AC3E}">
        <p14:creationId xmlns:p14="http://schemas.microsoft.com/office/powerpoint/2010/main" val="3218522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4DF5964-A30F-497B-92EC-23C803A9D73F}"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1719956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4DF5964-A30F-497B-92EC-23C803A9D73F}"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3151454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4DF5964-A30F-497B-92EC-23C803A9D73F}"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148101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4DF5964-A30F-497B-92EC-23C803A9D73F}"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3329348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4DF5964-A30F-497B-92EC-23C803A9D73F}"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2465664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4DF5964-A30F-497B-92EC-23C803A9D73F}"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1762040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4DF5964-A30F-497B-92EC-23C803A9D73F}"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4013336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4DF5964-A30F-497B-92EC-23C803A9D73F}" type="datetimeFigureOut">
              <a:rPr lang="zh-CN" altLang="en-US" smtClean="0"/>
              <a:t>2018/1/14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19031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F5964-A30F-497B-92EC-23C803A9D73F}"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127531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4DF5964-A30F-497B-92EC-23C803A9D73F}"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4214418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4DF5964-A30F-497B-92EC-23C803A9D73F}"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3864340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ea typeface="微软雅黑" panose="020B0503020204020204" pitchFamily="34" charset="-122"/>
              </a:defRPr>
            </a:lvl1pPr>
          </a:lstStyle>
          <a:p>
            <a:fld id="{84DF5964-A30F-497B-92EC-23C803A9D73F}" type="datetimeFigureOut">
              <a:rPr lang="zh-CN" altLang="en-US" smtClean="0"/>
              <a:pPr/>
              <a:t>2018/1/14</a:t>
            </a:fld>
            <a:endParaRPr lang="zh-CN" alt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ea typeface="微软雅黑" panose="020B0503020204020204" pitchFamily="34" charset="-122"/>
              </a:defRPr>
            </a:lvl1pPr>
          </a:lstStyle>
          <a:p>
            <a:endParaRPr lang="zh-CN" alt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ea typeface="微软雅黑" panose="020B0503020204020204" pitchFamily="34" charset="-122"/>
              </a:defRPr>
            </a:lvl1pPr>
          </a:lstStyle>
          <a:p>
            <a:fld id="{E821DDFF-E586-42CF-9B46-DA71C53CF424}" type="slidenum">
              <a:rPr lang="zh-CN" altLang="en-US" smtClean="0"/>
              <a:pPr/>
              <a:t>‹#›</a:t>
            </a:fld>
            <a:endParaRPr lang="zh-CN" altLang="en-US" dirty="0"/>
          </a:p>
        </p:txBody>
      </p:sp>
    </p:spTree>
    <p:extLst>
      <p:ext uri="{BB962C8B-B14F-4D97-AF65-F5344CB8AC3E}">
        <p14:creationId xmlns:p14="http://schemas.microsoft.com/office/powerpoint/2010/main" val="14355203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微软雅黑" panose="020B0503020204020204" pitchFamily="34"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等腰三角形 7"/>
          <p:cNvSpPr/>
          <p:nvPr/>
        </p:nvSpPr>
        <p:spPr>
          <a:xfrm rot="900000">
            <a:off x="1356941" y="-1297815"/>
            <a:ext cx="6896764" cy="5945486"/>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方正兰亭细黑_GBK" panose="02000000000000000000" pitchFamily="2" charset="-122"/>
            </a:endParaRPr>
          </a:p>
        </p:txBody>
      </p:sp>
      <p:sp>
        <p:nvSpPr>
          <p:cNvPr id="9" name="等腰三角形 8"/>
          <p:cNvSpPr/>
          <p:nvPr/>
        </p:nvSpPr>
        <p:spPr>
          <a:xfrm rot="18900000">
            <a:off x="476376" y="-1297815"/>
            <a:ext cx="6896764" cy="5945486"/>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方正兰亭细黑_GBK" panose="02000000000000000000" pitchFamily="2" charset="-122"/>
            </a:endParaRPr>
          </a:p>
        </p:txBody>
      </p:sp>
      <p:sp>
        <p:nvSpPr>
          <p:cNvPr id="10" name="文本框 9"/>
          <p:cNvSpPr txBox="1"/>
          <p:nvPr/>
        </p:nvSpPr>
        <p:spPr>
          <a:xfrm>
            <a:off x="3162300" y="2748298"/>
            <a:ext cx="2828380" cy="230832"/>
          </a:xfrm>
          <a:prstGeom prst="rect">
            <a:avLst/>
          </a:prstGeom>
          <a:noFill/>
        </p:spPr>
        <p:txBody>
          <a:bodyPr wrap="square" rtlCol="0">
            <a:spAutoFit/>
          </a:bodyPr>
          <a:lstStyle/>
          <a:p>
            <a:pPr algn="dist"/>
            <a:r>
              <a:rPr lang="zh-CN" altLang="en-US" sz="900" dirty="0">
                <a:latin typeface="微软雅黑" panose="020B0503020204020204" pitchFamily="34" charset="-122"/>
                <a:ea typeface="微软雅黑" panose="020B0503020204020204" pitchFamily="34" charset="-122"/>
              </a:rPr>
              <a:t>工作总结计划      </a:t>
            </a:r>
            <a:r>
              <a:rPr lang="en-US" altLang="zh-CN" sz="900" dirty="0">
                <a:latin typeface="微软雅黑" panose="020B0503020204020204" pitchFamily="34" charset="-122"/>
                <a:ea typeface="微软雅黑" panose="020B0503020204020204" pitchFamily="34" charset="-122"/>
              </a:rPr>
              <a:t>BUSINESS REPORT</a:t>
            </a:r>
            <a:endParaRPr lang="zh-CN" altLang="en-US" sz="9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1724" y="3407690"/>
            <a:ext cx="441256" cy="633467"/>
          </a:xfrm>
          <a:prstGeom prst="rect">
            <a:avLst/>
          </a:prstGeom>
        </p:spPr>
      </p:pic>
      <p:sp>
        <p:nvSpPr>
          <p:cNvPr id="12" name="文本框 11"/>
          <p:cNvSpPr txBox="1"/>
          <p:nvPr/>
        </p:nvSpPr>
        <p:spPr>
          <a:xfrm>
            <a:off x="4215827" y="3386609"/>
            <a:ext cx="1382514" cy="577081"/>
          </a:xfrm>
          <a:prstGeom prst="rect">
            <a:avLst/>
          </a:prstGeom>
          <a:noFill/>
        </p:spPr>
        <p:txBody>
          <a:bodyPr wrap="square" rtlCol="0">
            <a:spAutoFit/>
          </a:bodyPr>
          <a:lstStyle/>
          <a:p>
            <a:pPr algn="just">
              <a:lnSpc>
                <a:spcPct val="150000"/>
              </a:lnSpc>
            </a:pPr>
            <a:r>
              <a:rPr lang="zh-CN" altLang="en-US" sz="1050" dirty="0">
                <a:latin typeface="微软雅黑" panose="020B0503020204020204" pitchFamily="34" charset="-122"/>
                <a:ea typeface="微软雅黑" panose="020B0503020204020204" pitchFamily="34" charset="-122"/>
              </a:rPr>
              <a:t>单击此处添加您的公司名称</a:t>
            </a:r>
            <a:r>
              <a:rPr lang="en-US" altLang="zh-CN" sz="1050" dirty="0">
                <a:latin typeface="微软雅黑" panose="020B0503020204020204" pitchFamily="34" charset="-122"/>
                <a:ea typeface="微软雅黑" panose="020B0503020204020204" pitchFamily="34" charset="-122"/>
              </a:rPr>
              <a:t> </a:t>
            </a:r>
            <a:endParaRPr lang="en-US" altLang="zh-CN" sz="788"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3209987" y="1350570"/>
            <a:ext cx="3094897" cy="1446550"/>
          </a:xfrm>
          <a:prstGeom prst="rect">
            <a:avLst/>
          </a:prstGeom>
          <a:noFill/>
        </p:spPr>
        <p:txBody>
          <a:bodyPr wrap="square" rtlCol="0">
            <a:spAutoFit/>
          </a:bodyPr>
          <a:lstStyle/>
          <a:p>
            <a:r>
              <a:rPr lang="en-US" altLang="zh-CN" sz="8800" dirty="0">
                <a:latin typeface="方正兰亭超细黑简体" panose="02000000000000000000" pitchFamily="2" charset="-122"/>
                <a:ea typeface="方正兰亭超细黑简体" panose="02000000000000000000" pitchFamily="2" charset="-122"/>
              </a:rPr>
              <a:t>2017</a:t>
            </a:r>
            <a:endParaRPr lang="zh-CN" altLang="en-US" sz="8800" dirty="0">
              <a:latin typeface="方正兰亭超细黑简体" panose="02000000000000000000" pitchFamily="2" charset="-122"/>
              <a:ea typeface="方正兰亭超细黑简体" panose="02000000000000000000" pitchFamily="2" charset="-122"/>
            </a:endParaRPr>
          </a:p>
        </p:txBody>
      </p:sp>
    </p:spTree>
    <p:extLst>
      <p:ext uri="{BB962C8B-B14F-4D97-AF65-F5344CB8AC3E}">
        <p14:creationId xmlns:p14="http://schemas.microsoft.com/office/powerpoint/2010/main" val="22744662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14"/>
                                        </p:tgtEl>
                                        <p:attrNameLst>
                                          <p:attrName>style.visibility</p:attrName>
                                        </p:attrNameLst>
                                      </p:cBhvr>
                                      <p:to>
                                        <p:strVal val="visible"/>
                                      </p:to>
                                    </p:set>
                                    <p:set>
                                      <p:cBhvr>
                                        <p:cTn id="7" dur="455" fill="hold">
                                          <p:stCondLst>
                                            <p:cond delay="0"/>
                                          </p:stCondLst>
                                        </p:cTn>
                                        <p:tgtEl>
                                          <p:spTgt spid="14"/>
                                        </p:tgtEl>
                                        <p:attrNameLst>
                                          <p:attrName>style.rotation</p:attrName>
                                        </p:attrNameLst>
                                      </p:cBhvr>
                                      <p:to>
                                        <p:strVal val="-45.0"/>
                                      </p:to>
                                    </p:set>
                                    <p:anim calcmode="lin" valueType="num">
                                      <p:cBhvr>
                                        <p:cTn id="8" dur="455" fill="hold">
                                          <p:stCondLst>
                                            <p:cond delay="455"/>
                                          </p:stCondLst>
                                        </p:cTn>
                                        <p:tgtEl>
                                          <p:spTgt spid="14"/>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14"/>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14"/>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14"/>
                                        </p:tgtEl>
                                        <p:attrNameLst>
                                          <p:attrName>ppt_y</p:attrName>
                                        </p:attrNameLst>
                                      </p:cBhvr>
                                      <p:tavLst>
                                        <p:tav tm="0">
                                          <p:val>
                                            <p:strVal val="#ppt_y-(0.354*#ppt_w-0.172*#ppt_h)"/>
                                          </p:val>
                                        </p:tav>
                                        <p:tav tm="100000">
                                          <p:val>
                                            <p:strVal val="#ppt_y"/>
                                          </p:val>
                                        </p:tav>
                                      </p:tavLst>
                                    </p:anim>
                                  </p:childTnLst>
                                </p:cTn>
                              </p:par>
                              <p:par>
                                <p:cTn id="12" presetID="2" presetClass="entr" presetSubtype="1" fill="hold" grpId="0" nodeType="withEffect">
                                  <p:stCondLst>
                                    <p:cond delay="1000"/>
                                  </p:stCondLst>
                                  <p:iterate type="lt">
                                    <p:tmPct val="10000"/>
                                  </p:iterate>
                                  <p:childTnLst>
                                    <p:set>
                                      <p:cBhvr>
                                        <p:cTn id="13" dur="1" fill="hold">
                                          <p:stCondLst>
                                            <p:cond delay="0"/>
                                          </p:stCondLst>
                                        </p:cTn>
                                        <p:tgtEl>
                                          <p:spTgt spid="10">
                                            <p:txEl>
                                              <p:pRg st="0" end="0"/>
                                            </p:txEl>
                                          </p:spTgt>
                                        </p:tgtEl>
                                        <p:attrNameLst>
                                          <p:attrName>style.visibility</p:attrName>
                                        </p:attrNameLst>
                                      </p:cBhvr>
                                      <p:to>
                                        <p:strVal val="visible"/>
                                      </p:to>
                                    </p:set>
                                    <p:anim calcmode="lin" valueType="num">
                                      <p:cBhvr additive="base">
                                        <p:cTn id="14"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0">
                                            <p:txEl>
                                              <p:pRg st="0" end="0"/>
                                            </p:txEl>
                                          </p:spTgt>
                                        </p:tgtEl>
                                        <p:attrNameLst>
                                          <p:attrName>ppt_y</p:attrName>
                                        </p:attrNameLst>
                                      </p:cBhvr>
                                      <p:tavLst>
                                        <p:tav tm="0">
                                          <p:val>
                                            <p:strVal val="0-#ppt_h/2"/>
                                          </p:val>
                                        </p:tav>
                                        <p:tav tm="100000">
                                          <p:val>
                                            <p:strVal val="#ppt_y"/>
                                          </p:val>
                                        </p:tav>
                                      </p:tavLst>
                                    </p:anim>
                                  </p:childTnLst>
                                </p:cTn>
                              </p:par>
                              <p:par>
                                <p:cTn id="16" presetID="10" presetClass="entr" presetSubtype="0" fill="hold" grpId="0" nodeType="withEffect">
                                  <p:stCondLst>
                                    <p:cond delay="150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8" presetClass="emph" presetSubtype="0" fill="hold" grpId="1" nodeType="withEffect">
                                  <p:stCondLst>
                                    <p:cond delay="1500"/>
                                  </p:stCondLst>
                                  <p:childTnLst>
                                    <p:animRot by="21600000">
                                      <p:cBhvr>
                                        <p:cTn id="20" dur="1750" fill="hold"/>
                                        <p:tgtEl>
                                          <p:spTgt spid="9"/>
                                        </p:tgtEl>
                                        <p:attrNameLst>
                                          <p:attrName>r</p:attrName>
                                        </p:attrNameLst>
                                      </p:cBhvr>
                                    </p:animRot>
                                  </p:childTnLst>
                                </p:cTn>
                              </p:par>
                              <p:par>
                                <p:cTn id="21" presetID="10" presetClass="entr" presetSubtype="0" fill="hold" grpId="0" nodeType="withEffect">
                                  <p:stCondLst>
                                    <p:cond delay="20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8" presetClass="emph" presetSubtype="0" fill="hold" grpId="1" nodeType="withEffect">
                                  <p:stCondLst>
                                    <p:cond delay="2000"/>
                                  </p:stCondLst>
                                  <p:childTnLst>
                                    <p:animRot by="-21600000">
                                      <p:cBhvr>
                                        <p:cTn id="25" dur="1750" fill="hold"/>
                                        <p:tgtEl>
                                          <p:spTgt spid="8"/>
                                        </p:tgtEl>
                                        <p:attrNameLst>
                                          <p:attrName>r</p:attrName>
                                        </p:attrNameLst>
                                      </p:cBhvr>
                                    </p:animRot>
                                  </p:childTnLst>
                                </p:cTn>
                              </p:par>
                              <p:par>
                                <p:cTn id="26" presetID="2" presetClass="entr" presetSubtype="2" fill="hold" nodeType="withEffect">
                                  <p:stCondLst>
                                    <p:cond delay="275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1+#ppt_w/2"/>
                                          </p:val>
                                        </p:tav>
                                        <p:tav tm="100000">
                                          <p:val>
                                            <p:strVal val="#ppt_x"/>
                                          </p:val>
                                        </p:tav>
                                      </p:tavLst>
                                    </p:anim>
                                    <p:anim calcmode="lin" valueType="num">
                                      <p:cBhvr additive="base">
                                        <p:cTn id="29" dur="75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3250"/>
                                  </p:stCondLst>
                                  <p:childTnLst>
                                    <p:set>
                                      <p:cBhvr>
                                        <p:cTn id="31" dur="1" fill="hold">
                                          <p:stCondLst>
                                            <p:cond delay="0"/>
                                          </p:stCondLst>
                                        </p:cTn>
                                        <p:tgtEl>
                                          <p:spTgt spid="12">
                                            <p:txEl>
                                              <p:pRg st="0" end="0"/>
                                            </p:txEl>
                                          </p:spTgt>
                                        </p:tgtEl>
                                        <p:attrNameLst>
                                          <p:attrName>style.visibility</p:attrName>
                                        </p:attrNameLst>
                                      </p:cBhvr>
                                      <p:to>
                                        <p:strVal val="visible"/>
                                      </p:to>
                                    </p:set>
                                    <p:anim calcmode="lin" valueType="num">
                                      <p:cBhvr additive="base">
                                        <p:cTn id="32" dur="75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33" dur="75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build="p"/>
      <p:bldP spid="12" grpId="0" build="p"/>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84811" y="-932380"/>
            <a:ext cx="3376749" cy="6324808"/>
          </a:xfrm>
          <a:prstGeom prst="rect">
            <a:avLst/>
          </a:prstGeom>
          <a:noFill/>
        </p:spPr>
        <p:txBody>
          <a:bodyPr wrap="square" rtlCol="0" anchor="ctr">
            <a:spAutoFit/>
          </a:bodyPr>
          <a:lstStyle/>
          <a:p>
            <a:pPr algn="ctr">
              <a:lnSpc>
                <a:spcPct val="150000"/>
              </a:lnSpc>
            </a:pPr>
            <a:r>
              <a:rPr lang="en-US" altLang="zh-CN" sz="27000" dirty="0">
                <a:latin typeface="微软雅黑" panose="020B0503020204020204" pitchFamily="34" charset="-122"/>
                <a:ea typeface="微软雅黑" panose="020B0503020204020204" pitchFamily="34" charset="-122"/>
              </a:rPr>
              <a:t>2</a:t>
            </a:r>
          </a:p>
        </p:txBody>
      </p:sp>
      <p:sp>
        <p:nvSpPr>
          <p:cNvPr id="5" name="椭圆 4"/>
          <p:cNvSpPr/>
          <p:nvPr/>
        </p:nvSpPr>
        <p:spPr>
          <a:xfrm>
            <a:off x="4353198" y="914401"/>
            <a:ext cx="3269794" cy="3269794"/>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方正兰亭细黑_GBK" panose="02000000000000000000" pitchFamily="2" charset="-122"/>
            </a:endParaRPr>
          </a:p>
        </p:txBody>
      </p:sp>
      <p:sp>
        <p:nvSpPr>
          <p:cNvPr id="6" name="文本框 5"/>
          <p:cNvSpPr txBox="1"/>
          <p:nvPr/>
        </p:nvSpPr>
        <p:spPr>
          <a:xfrm>
            <a:off x="4661118" y="1854340"/>
            <a:ext cx="2653952" cy="1262974"/>
          </a:xfrm>
          <a:prstGeom prst="rect">
            <a:avLst/>
          </a:prstGeom>
          <a:noFill/>
        </p:spPr>
        <p:txBody>
          <a:bodyPr wrap="square" rtlCol="0">
            <a:spAutoFit/>
          </a:bodyPr>
          <a:lstStyle/>
          <a:p>
            <a:pPr algn="just">
              <a:lnSpc>
                <a:spcPct val="150000"/>
              </a:lnSpc>
            </a:pPr>
            <a:r>
              <a:rPr lang="zh-CN" altLang="en-US" sz="2800" dirty="0">
                <a:latin typeface="微软雅黑" panose="020B0503020204020204" pitchFamily="34" charset="-122"/>
                <a:ea typeface="微软雅黑" panose="020B0503020204020204" pitchFamily="34" charset="-122"/>
              </a:rPr>
              <a:t>单击添加标题   </a:t>
            </a:r>
            <a:r>
              <a:rPr lang="en-US" altLang="zh-CN" sz="788" dirty="0">
                <a:latin typeface="微软雅黑" panose="020B0503020204020204" pitchFamily="34" charset="-122"/>
                <a:ea typeface="微软雅黑" panose="020B0503020204020204" pitchFamily="34" charset="-122"/>
              </a:rPr>
              <a:t>Click to add the contents of the title you </a:t>
            </a:r>
            <a:r>
              <a:rPr lang="en-US" altLang="zh-CN" sz="788" dirty="0" err="1">
                <a:latin typeface="微软雅黑" panose="020B0503020204020204" pitchFamily="34" charset="-122"/>
                <a:ea typeface="微软雅黑" panose="020B0503020204020204" pitchFamily="34" charset="-122"/>
              </a:rPr>
              <a:t>wanClick</a:t>
            </a:r>
            <a:r>
              <a:rPr lang="en-US" altLang="zh-CN" sz="788" dirty="0">
                <a:latin typeface="微软雅黑" panose="020B0503020204020204" pitchFamily="34" charset="-122"/>
                <a:ea typeface="微软雅黑" panose="020B0503020204020204" pitchFamily="34" charset="-122"/>
              </a:rPr>
              <a:t> to add the contents of the title you </a:t>
            </a:r>
            <a:r>
              <a:rPr lang="en-US" altLang="zh-CN" sz="788" dirty="0" err="1">
                <a:latin typeface="微软雅黑" panose="020B0503020204020204" pitchFamily="34" charset="-122"/>
                <a:ea typeface="微软雅黑" panose="020B0503020204020204" pitchFamily="34" charset="-122"/>
              </a:rPr>
              <a:t>wanClick</a:t>
            </a:r>
            <a:r>
              <a:rPr lang="en-US" altLang="zh-CN" sz="788" dirty="0">
                <a:latin typeface="微软雅黑" panose="020B0503020204020204" pitchFamily="34" charset="-122"/>
                <a:ea typeface="微软雅黑" panose="020B0503020204020204" pitchFamily="34" charset="-122"/>
              </a:rPr>
              <a:t> to add the contents of the title you wan</a:t>
            </a: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7896" y="3248840"/>
            <a:ext cx="388620" cy="388620"/>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3784" y="3248840"/>
            <a:ext cx="388620" cy="388620"/>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9672" y="3252651"/>
            <a:ext cx="388620" cy="388620"/>
          </a:xfrm>
          <a:prstGeom prst="rect">
            <a:avLst/>
          </a:prstGeom>
        </p:spPr>
      </p:pic>
      <p:pic>
        <p:nvPicPr>
          <p:cNvPr id="10" name="图片 9"/>
          <p:cNvPicPr>
            <a:picLocks noChangeAspect="1"/>
          </p:cNvPicPr>
          <p:nvPr/>
        </p:nvPicPr>
        <p:blipFill>
          <a:blip r:embed="rId5"/>
          <a:stretch>
            <a:fillRect/>
          </a:stretch>
        </p:blipFill>
        <p:spPr>
          <a:xfrm>
            <a:off x="2090685" y="2302949"/>
            <a:ext cx="2272481" cy="749873"/>
          </a:xfrm>
          <a:prstGeom prst="rect">
            <a:avLst/>
          </a:prstGeom>
        </p:spPr>
      </p:pic>
    </p:spTree>
    <p:extLst>
      <p:ext uri="{BB962C8B-B14F-4D97-AF65-F5344CB8AC3E}">
        <p14:creationId xmlns:p14="http://schemas.microsoft.com/office/powerpoint/2010/main" val="22506889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1500"/>
                                        <p:tgtEl>
                                          <p:spTgt spid="4"/>
                                        </p:tgtEl>
                                      </p:cBhvr>
                                    </p:animEffect>
                                  </p:childTnLst>
                                </p:cTn>
                              </p:par>
                              <p:par>
                                <p:cTn id="8" presetID="21" presetClass="entr" presetSubtype="1" fill="hold" grpId="0" nodeType="withEffect">
                                  <p:stCondLst>
                                    <p:cond delay="75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1500"/>
                                        <p:tgtEl>
                                          <p:spTgt spid="5"/>
                                        </p:tgtEl>
                                      </p:cBhvr>
                                    </p:animEffect>
                                  </p:childTnLst>
                                </p:cTn>
                              </p:par>
                              <p:par>
                                <p:cTn id="11" presetID="22" presetClass="entr" presetSubtype="1"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1000"/>
                                        <p:tgtEl>
                                          <p:spTgt spid="6"/>
                                        </p:tgtEl>
                                      </p:cBhvr>
                                    </p:animEffect>
                                  </p:childTnLst>
                                </p:cTn>
                              </p:par>
                              <p:par>
                                <p:cTn id="14" presetID="42" presetClass="entr" presetSubtype="0" fill="hold" nodeType="withEffect">
                                  <p:stCondLst>
                                    <p:cond delay="175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750"/>
                                        <p:tgtEl>
                                          <p:spTgt spid="9"/>
                                        </p:tgtEl>
                                      </p:cBhvr>
                                    </p:animEffect>
                                    <p:anim calcmode="lin" valueType="num">
                                      <p:cBhvr>
                                        <p:cTn id="17" dur="750" fill="hold"/>
                                        <p:tgtEl>
                                          <p:spTgt spid="9"/>
                                        </p:tgtEl>
                                        <p:attrNameLst>
                                          <p:attrName>ppt_x</p:attrName>
                                        </p:attrNameLst>
                                      </p:cBhvr>
                                      <p:tavLst>
                                        <p:tav tm="0">
                                          <p:val>
                                            <p:strVal val="#ppt_x"/>
                                          </p:val>
                                        </p:tav>
                                        <p:tav tm="100000">
                                          <p:val>
                                            <p:strVal val="#ppt_x"/>
                                          </p:val>
                                        </p:tav>
                                      </p:tavLst>
                                    </p:anim>
                                    <p:anim calcmode="lin" valueType="num">
                                      <p:cBhvr>
                                        <p:cTn id="18" dur="750" fill="hold"/>
                                        <p:tgtEl>
                                          <p:spTgt spid="9"/>
                                        </p:tgtEl>
                                        <p:attrNameLst>
                                          <p:attrName>ppt_y</p:attrName>
                                        </p:attrNameLst>
                                      </p:cBhvr>
                                      <p:tavLst>
                                        <p:tav tm="0">
                                          <p:val>
                                            <p:strVal val="#ppt_y+.1"/>
                                          </p:val>
                                        </p:tav>
                                        <p:tav tm="100000">
                                          <p:val>
                                            <p:strVal val="#ppt_y"/>
                                          </p:val>
                                        </p:tav>
                                      </p:tavLst>
                                    </p:anim>
                                  </p:childTnLst>
                                </p:cTn>
                              </p:par>
                              <p:par>
                                <p:cTn id="19" presetID="8" presetClass="emph" presetSubtype="0" fill="hold" nodeType="withEffect">
                                  <p:stCondLst>
                                    <p:cond delay="1750"/>
                                  </p:stCondLst>
                                  <p:childTnLst>
                                    <p:animRot by="21600000">
                                      <p:cBhvr>
                                        <p:cTn id="20" dur="750" fill="hold"/>
                                        <p:tgtEl>
                                          <p:spTgt spid="9"/>
                                        </p:tgtEl>
                                        <p:attrNameLst>
                                          <p:attrName>r</p:attrName>
                                        </p:attrNameLst>
                                      </p:cBhvr>
                                    </p:animRot>
                                  </p:childTnLst>
                                </p:cTn>
                              </p:par>
                              <p:par>
                                <p:cTn id="21" presetID="42" presetClass="entr" presetSubtype="0" fill="hold" nodeType="withEffect">
                                  <p:stCondLst>
                                    <p:cond delay="22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750"/>
                                        <p:tgtEl>
                                          <p:spTgt spid="8"/>
                                        </p:tgtEl>
                                      </p:cBhvr>
                                    </p:animEffect>
                                    <p:anim calcmode="lin" valueType="num">
                                      <p:cBhvr>
                                        <p:cTn id="24" dur="750" fill="hold"/>
                                        <p:tgtEl>
                                          <p:spTgt spid="8"/>
                                        </p:tgtEl>
                                        <p:attrNameLst>
                                          <p:attrName>ppt_x</p:attrName>
                                        </p:attrNameLst>
                                      </p:cBhvr>
                                      <p:tavLst>
                                        <p:tav tm="0">
                                          <p:val>
                                            <p:strVal val="#ppt_x"/>
                                          </p:val>
                                        </p:tav>
                                        <p:tav tm="100000">
                                          <p:val>
                                            <p:strVal val="#ppt_x"/>
                                          </p:val>
                                        </p:tav>
                                      </p:tavLst>
                                    </p:anim>
                                    <p:anim calcmode="lin" valueType="num">
                                      <p:cBhvr>
                                        <p:cTn id="25" dur="750" fill="hold"/>
                                        <p:tgtEl>
                                          <p:spTgt spid="8"/>
                                        </p:tgtEl>
                                        <p:attrNameLst>
                                          <p:attrName>ppt_y</p:attrName>
                                        </p:attrNameLst>
                                      </p:cBhvr>
                                      <p:tavLst>
                                        <p:tav tm="0">
                                          <p:val>
                                            <p:strVal val="#ppt_y+.1"/>
                                          </p:val>
                                        </p:tav>
                                        <p:tav tm="100000">
                                          <p:val>
                                            <p:strVal val="#ppt_y"/>
                                          </p:val>
                                        </p:tav>
                                      </p:tavLst>
                                    </p:anim>
                                  </p:childTnLst>
                                </p:cTn>
                              </p:par>
                              <p:par>
                                <p:cTn id="26" presetID="8" presetClass="emph" presetSubtype="0" fill="hold" nodeType="withEffect">
                                  <p:stCondLst>
                                    <p:cond delay="2250"/>
                                  </p:stCondLst>
                                  <p:childTnLst>
                                    <p:animRot by="21600000">
                                      <p:cBhvr>
                                        <p:cTn id="27" dur="750" fill="hold"/>
                                        <p:tgtEl>
                                          <p:spTgt spid="8"/>
                                        </p:tgtEl>
                                        <p:attrNameLst>
                                          <p:attrName>r</p:attrName>
                                        </p:attrNameLst>
                                      </p:cBhvr>
                                    </p:animRot>
                                  </p:childTnLst>
                                </p:cTn>
                              </p:par>
                              <p:par>
                                <p:cTn id="28" presetID="42" presetClass="entr" presetSubtype="0" fill="hold" nodeType="withEffect">
                                  <p:stCondLst>
                                    <p:cond delay="275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750"/>
                                        <p:tgtEl>
                                          <p:spTgt spid="7"/>
                                        </p:tgtEl>
                                      </p:cBhvr>
                                    </p:animEffect>
                                    <p:anim calcmode="lin" valueType="num">
                                      <p:cBhvr>
                                        <p:cTn id="31" dur="750" fill="hold"/>
                                        <p:tgtEl>
                                          <p:spTgt spid="7"/>
                                        </p:tgtEl>
                                        <p:attrNameLst>
                                          <p:attrName>ppt_x</p:attrName>
                                        </p:attrNameLst>
                                      </p:cBhvr>
                                      <p:tavLst>
                                        <p:tav tm="0">
                                          <p:val>
                                            <p:strVal val="#ppt_x"/>
                                          </p:val>
                                        </p:tav>
                                        <p:tav tm="100000">
                                          <p:val>
                                            <p:strVal val="#ppt_x"/>
                                          </p:val>
                                        </p:tav>
                                      </p:tavLst>
                                    </p:anim>
                                    <p:anim calcmode="lin" valueType="num">
                                      <p:cBhvr>
                                        <p:cTn id="32" dur="750" fill="hold"/>
                                        <p:tgtEl>
                                          <p:spTgt spid="7"/>
                                        </p:tgtEl>
                                        <p:attrNameLst>
                                          <p:attrName>ppt_y</p:attrName>
                                        </p:attrNameLst>
                                      </p:cBhvr>
                                      <p:tavLst>
                                        <p:tav tm="0">
                                          <p:val>
                                            <p:strVal val="#ppt_y+.1"/>
                                          </p:val>
                                        </p:tav>
                                        <p:tav tm="100000">
                                          <p:val>
                                            <p:strVal val="#ppt_y"/>
                                          </p:val>
                                        </p:tav>
                                      </p:tavLst>
                                    </p:anim>
                                  </p:childTnLst>
                                </p:cTn>
                              </p:par>
                              <p:par>
                                <p:cTn id="33" presetID="8" presetClass="emph" presetSubtype="0" fill="hold" nodeType="withEffect">
                                  <p:stCondLst>
                                    <p:cond delay="2750"/>
                                  </p:stCondLst>
                                  <p:childTnLst>
                                    <p:animRot by="21600000">
                                      <p:cBhvr>
                                        <p:cTn id="34" dur="75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3" y="421165"/>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5"/>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40404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9" name="椭圆 8"/>
              <p:cNvSpPr/>
              <p:nvPr/>
            </p:nvSpPr>
            <p:spPr>
              <a:xfrm>
                <a:off x="2759425" y="1932990"/>
                <a:ext cx="799287" cy="751802"/>
              </a:xfrm>
              <a:prstGeom prst="ellipse">
                <a:avLst/>
              </a:prstGeom>
              <a:solidFill>
                <a:srgbClr val="40404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10" name="椭圆 9"/>
              <p:cNvSpPr/>
              <p:nvPr/>
            </p:nvSpPr>
            <p:spPr>
              <a:xfrm>
                <a:off x="2771295" y="1942172"/>
                <a:ext cx="787417" cy="746429"/>
              </a:xfrm>
              <a:prstGeom prst="ellipse">
                <a:avLst/>
              </a:prstGeom>
              <a:solidFill>
                <a:srgbClr val="40404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17453" t="21733" r="21541" b="25317"/>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404040"/>
                  </a:solidFill>
                </a14:hiddenFill>
              </a:ext>
            </a:extLst>
          </p:spPr>
        </p:pic>
      </p:grpSp>
      <p:sp>
        <p:nvSpPr>
          <p:cNvPr id="11" name="矩形 10"/>
          <p:cNvSpPr/>
          <p:nvPr/>
        </p:nvSpPr>
        <p:spPr>
          <a:xfrm>
            <a:off x="1473331" y="757149"/>
            <a:ext cx="7213469" cy="88756"/>
          </a:xfrm>
          <a:prstGeom prst="rect">
            <a:avLst/>
          </a:prstGeom>
          <a:solidFill>
            <a:srgbClr val="40404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dirty="0">
              <a:ea typeface="微软雅黑" panose="020B0503020204020204" pitchFamily="34" charset="-122"/>
            </a:endParaRPr>
          </a:p>
        </p:txBody>
      </p:sp>
      <p:grpSp>
        <p:nvGrpSpPr>
          <p:cNvPr id="12" name="组合 11"/>
          <p:cNvGrpSpPr/>
          <p:nvPr/>
        </p:nvGrpSpPr>
        <p:grpSpPr>
          <a:xfrm>
            <a:off x="1473330" y="109077"/>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404040"/>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dirty="0">
                <a:solidFill>
                  <a:prstClr val="white"/>
                </a:solidFill>
                <a:ea typeface="微软雅黑" panose="020B0503020204020204" pitchFamily="34" charset="-122"/>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pic>
        <p:nvPicPr>
          <p:cNvPr id="1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065" r="14118"/>
          <a:stretch/>
        </p:blipFill>
        <p:spPr bwMode="auto">
          <a:xfrm>
            <a:off x="553475" y="1865331"/>
            <a:ext cx="2583716" cy="2449698"/>
          </a:xfrm>
          <a:prstGeom prst="rect">
            <a:avLst/>
          </a:prstGeom>
          <a:noFill/>
          <a:ln w="38100">
            <a:noFill/>
            <a:miter lim="800000"/>
            <a:headEnd/>
            <a:tailEnd/>
          </a:ln>
          <a:effectLst>
            <a:outerShdw dist="38100" dir="2700000" algn="tl" rotWithShape="0">
              <a:srgbClr val="000000">
                <a:alpha val="39999"/>
              </a:srgbClr>
            </a:outerShdw>
          </a:effectLst>
          <a:extLst>
            <a:ext uri="{909E8E84-426E-40DD-AFC4-6F175D3DCCD1}">
              <a14:hiddenFill xmlns:a14="http://schemas.microsoft.com/office/drawing/2010/main">
                <a:solidFill>
                  <a:srgbClr val="FFFFFF"/>
                </a:solidFill>
              </a14:hiddenFill>
            </a:ext>
          </a:extLst>
        </p:spPr>
      </p:pic>
      <p:cxnSp>
        <p:nvCxnSpPr>
          <p:cNvPr id="16" name="直接连接符 15"/>
          <p:cNvCxnSpPr/>
          <p:nvPr/>
        </p:nvCxnSpPr>
        <p:spPr>
          <a:xfrm>
            <a:off x="3616146" y="2469321"/>
            <a:ext cx="4854729" cy="1191"/>
          </a:xfrm>
          <a:prstGeom prst="line">
            <a:avLst/>
          </a:prstGeom>
          <a:ln w="12700">
            <a:solidFill>
              <a:srgbClr val="404040"/>
            </a:solidFill>
          </a:ln>
          <a:effectLst/>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616146" y="3559649"/>
            <a:ext cx="4854729" cy="1191"/>
          </a:xfrm>
          <a:prstGeom prst="line">
            <a:avLst/>
          </a:prstGeom>
          <a:ln w="12700">
            <a:solidFill>
              <a:srgbClr val="404040"/>
            </a:solidFill>
          </a:ln>
          <a:effectLst/>
        </p:spPr>
        <p:style>
          <a:lnRef idx="1">
            <a:schemeClr val="accent1"/>
          </a:lnRef>
          <a:fillRef idx="0">
            <a:schemeClr val="accent1"/>
          </a:fillRef>
          <a:effectRef idx="0">
            <a:schemeClr val="accent1"/>
          </a:effectRef>
          <a:fontRef idx="minor">
            <a:schemeClr val="tx1"/>
          </a:fontRef>
        </p:style>
      </p:cxnSp>
      <p:sp>
        <p:nvSpPr>
          <p:cNvPr id="18" name="TextBox 9"/>
          <p:cNvSpPr txBox="1"/>
          <p:nvPr/>
        </p:nvSpPr>
        <p:spPr>
          <a:xfrm>
            <a:off x="3616146" y="1990251"/>
            <a:ext cx="4416187" cy="425709"/>
          </a:xfrm>
          <a:prstGeom prst="rect">
            <a:avLst/>
          </a:prstGeom>
          <a:noFill/>
        </p:spPr>
        <p:txBody>
          <a:bodyPr wrap="square" lIns="91393" tIns="45696" rIns="91393" bIns="45696" rtlCol="0">
            <a:spAutoFit/>
          </a:bodyPr>
          <a:lstStyle/>
          <a:p>
            <a:pPr algn="just">
              <a:lnSpc>
                <a:spcPts val="1299"/>
              </a:lnSpc>
            </a:pPr>
            <a:r>
              <a:rPr lang="zh-CN" altLang="en-US" sz="1012" dirty="0">
                <a:latin typeface="方正兰亭纤黑简体" pitchFamily="65" charset="-122"/>
                <a:ea typeface="方正兰亭纤黑简体" pitchFamily="65" charset="-122"/>
              </a:rPr>
              <a:t>点击输入简要文字内容，文字内容需概括精炼，不用多余的文字修饰，言简意赅的说明分项内容。</a:t>
            </a:r>
          </a:p>
        </p:txBody>
      </p:sp>
      <p:sp>
        <p:nvSpPr>
          <p:cNvPr id="19" name="TextBox 10"/>
          <p:cNvSpPr txBox="1"/>
          <p:nvPr/>
        </p:nvSpPr>
        <p:spPr>
          <a:xfrm>
            <a:off x="3616146" y="3090181"/>
            <a:ext cx="4416187" cy="425709"/>
          </a:xfrm>
          <a:prstGeom prst="rect">
            <a:avLst/>
          </a:prstGeom>
          <a:noFill/>
        </p:spPr>
        <p:txBody>
          <a:bodyPr wrap="square" lIns="91393" tIns="45696" rIns="91393" bIns="45696" rtlCol="0">
            <a:spAutoFit/>
          </a:bodyPr>
          <a:lstStyle/>
          <a:p>
            <a:pPr algn="just">
              <a:lnSpc>
                <a:spcPts val="1299"/>
              </a:lnSpc>
            </a:pPr>
            <a:r>
              <a:rPr lang="zh-CN" altLang="en-US" sz="1012" dirty="0">
                <a:latin typeface="方正兰亭纤黑简体" pitchFamily="65" charset="-122"/>
                <a:ea typeface="方正兰亭纤黑简体" pitchFamily="65" charset="-122"/>
              </a:rPr>
              <a:t>点击输入简要文字内容，文字内容需概括精炼，不用多余的文字修饰，言简意赅的说明分项内容。</a:t>
            </a:r>
          </a:p>
        </p:txBody>
      </p:sp>
    </p:spTree>
    <p:extLst>
      <p:ext uri="{BB962C8B-B14F-4D97-AF65-F5344CB8AC3E}">
        <p14:creationId xmlns:p14="http://schemas.microsoft.com/office/powerpoint/2010/main" val="8819285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42"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childTnLst>
                          </p:cTn>
                        </p:par>
                        <p:par>
                          <p:cTn id="30" fill="hold">
                            <p:stCondLst>
                              <p:cond delay="2000"/>
                            </p:stCondLst>
                            <p:childTnLst>
                              <p:par>
                                <p:cTn id="31" presetID="2" presetClass="entr" presetSubtype="2"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1+#ppt_w/2"/>
                                          </p:val>
                                        </p:tav>
                                        <p:tav tm="100000">
                                          <p:val>
                                            <p:strVal val="#ppt_x"/>
                                          </p:val>
                                        </p:tav>
                                      </p:tavLst>
                                    </p:anim>
                                    <p:anim calcmode="lin" valueType="num">
                                      <p:cBhvr additive="base">
                                        <p:cTn id="34" dur="500" fill="hold"/>
                                        <p:tgtEl>
                                          <p:spTgt spid="16"/>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1+#ppt_w/2"/>
                                          </p:val>
                                        </p:tav>
                                        <p:tav tm="100000">
                                          <p:val>
                                            <p:strVal val="#ppt_x"/>
                                          </p:val>
                                        </p:tav>
                                      </p:tavLst>
                                    </p:anim>
                                    <p:anim calcmode="lin" valueType="num">
                                      <p:cBhvr additive="base">
                                        <p:cTn id="38" dur="500" fill="hold"/>
                                        <p:tgtEl>
                                          <p:spTgt spid="17"/>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2"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300" fill="hold"/>
                                        <p:tgtEl>
                                          <p:spTgt spid="18"/>
                                        </p:tgtEl>
                                        <p:attrNameLst>
                                          <p:attrName>ppt_x</p:attrName>
                                        </p:attrNameLst>
                                      </p:cBhvr>
                                      <p:tavLst>
                                        <p:tav tm="0">
                                          <p:val>
                                            <p:strVal val="1+#ppt_w/2"/>
                                          </p:val>
                                        </p:tav>
                                        <p:tav tm="100000">
                                          <p:val>
                                            <p:strVal val="#ppt_x"/>
                                          </p:val>
                                        </p:tav>
                                      </p:tavLst>
                                    </p:anim>
                                    <p:anim calcmode="lin" valueType="num">
                                      <p:cBhvr additive="base">
                                        <p:cTn id="43" dur="300" fill="hold"/>
                                        <p:tgtEl>
                                          <p:spTgt spid="18"/>
                                        </p:tgtEl>
                                        <p:attrNameLst>
                                          <p:attrName>ppt_y</p:attrName>
                                        </p:attrNameLst>
                                      </p:cBhvr>
                                      <p:tavLst>
                                        <p:tav tm="0">
                                          <p:val>
                                            <p:strVal val="#ppt_y"/>
                                          </p:val>
                                        </p:tav>
                                        <p:tav tm="100000">
                                          <p:val>
                                            <p:strVal val="#ppt_y"/>
                                          </p:val>
                                        </p:tav>
                                      </p:tavLst>
                                    </p:anim>
                                  </p:childTnLst>
                                </p:cTn>
                              </p:par>
                              <p:par>
                                <p:cTn id="44" presetID="26" presetClass="emph" presetSubtype="0" fill="hold" grpId="1" nodeType="withEffect">
                                  <p:stCondLst>
                                    <p:cond delay="0"/>
                                  </p:stCondLst>
                                  <p:childTnLst>
                                    <p:animEffect transition="out" filter="fade">
                                      <p:cBhvr>
                                        <p:cTn id="45" dur="500" tmFilter="0, 0; .2, .5; .8, .5; 1, 0"/>
                                        <p:tgtEl>
                                          <p:spTgt spid="18"/>
                                        </p:tgtEl>
                                      </p:cBhvr>
                                    </p:animEffect>
                                    <p:animScale>
                                      <p:cBhvr>
                                        <p:cTn id="46" dur="250" autoRev="1" fill="hold"/>
                                        <p:tgtEl>
                                          <p:spTgt spid="18"/>
                                        </p:tgtEl>
                                      </p:cBhvr>
                                      <p:by x="105000" y="105000"/>
                                    </p:animScale>
                                  </p:childTnLst>
                                </p:cTn>
                              </p:par>
                            </p:childTnLst>
                          </p:cTn>
                        </p:par>
                        <p:par>
                          <p:cTn id="47" fill="hold">
                            <p:stCondLst>
                              <p:cond delay="3000"/>
                            </p:stCondLst>
                            <p:childTnLst>
                              <p:par>
                                <p:cTn id="48" presetID="2" presetClass="entr" presetSubtype="2"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300" fill="hold"/>
                                        <p:tgtEl>
                                          <p:spTgt spid="19"/>
                                        </p:tgtEl>
                                        <p:attrNameLst>
                                          <p:attrName>ppt_x</p:attrName>
                                        </p:attrNameLst>
                                      </p:cBhvr>
                                      <p:tavLst>
                                        <p:tav tm="0">
                                          <p:val>
                                            <p:strVal val="1+#ppt_w/2"/>
                                          </p:val>
                                        </p:tav>
                                        <p:tav tm="100000">
                                          <p:val>
                                            <p:strVal val="#ppt_x"/>
                                          </p:val>
                                        </p:tav>
                                      </p:tavLst>
                                    </p:anim>
                                    <p:anim calcmode="lin" valueType="num">
                                      <p:cBhvr additive="base">
                                        <p:cTn id="51" dur="300" fill="hold"/>
                                        <p:tgtEl>
                                          <p:spTgt spid="19"/>
                                        </p:tgtEl>
                                        <p:attrNameLst>
                                          <p:attrName>ppt_y</p:attrName>
                                        </p:attrNameLst>
                                      </p:cBhvr>
                                      <p:tavLst>
                                        <p:tav tm="0">
                                          <p:val>
                                            <p:strVal val="#ppt_y"/>
                                          </p:val>
                                        </p:tav>
                                        <p:tav tm="100000">
                                          <p:val>
                                            <p:strVal val="#ppt_y"/>
                                          </p:val>
                                        </p:tav>
                                      </p:tavLst>
                                    </p:anim>
                                  </p:childTnLst>
                                </p:cTn>
                              </p:par>
                              <p:par>
                                <p:cTn id="52" presetID="26" presetClass="emph" presetSubtype="0" fill="hold" grpId="1" nodeType="withEffect">
                                  <p:stCondLst>
                                    <p:cond delay="0"/>
                                  </p:stCondLst>
                                  <p:childTnLst>
                                    <p:animEffect transition="out" filter="fade">
                                      <p:cBhvr>
                                        <p:cTn id="53" dur="500" tmFilter="0, 0; .2, .5; .8, .5; 1, 0"/>
                                        <p:tgtEl>
                                          <p:spTgt spid="19"/>
                                        </p:tgtEl>
                                      </p:cBhvr>
                                    </p:animEffect>
                                    <p:animScale>
                                      <p:cBhvr>
                                        <p:cTn id="54"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8" grpId="0"/>
      <p:bldP spid="18" grpId="1"/>
      <p:bldP spid="19" grpId="0"/>
      <p:bldP spid="19"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3" y="421165"/>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5"/>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40404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9" name="椭圆 8"/>
              <p:cNvSpPr/>
              <p:nvPr/>
            </p:nvSpPr>
            <p:spPr>
              <a:xfrm>
                <a:off x="2759425" y="1932990"/>
                <a:ext cx="799287" cy="751802"/>
              </a:xfrm>
              <a:prstGeom prst="ellipse">
                <a:avLst/>
              </a:prstGeom>
              <a:solidFill>
                <a:srgbClr val="40404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10" name="椭圆 9"/>
              <p:cNvSpPr/>
              <p:nvPr/>
            </p:nvSpPr>
            <p:spPr>
              <a:xfrm>
                <a:off x="2771295" y="1942172"/>
                <a:ext cx="787417" cy="746429"/>
              </a:xfrm>
              <a:prstGeom prst="ellipse">
                <a:avLst/>
              </a:prstGeom>
              <a:solidFill>
                <a:srgbClr val="40404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17453" t="21733" r="21541" b="25317"/>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404040"/>
                  </a:solidFill>
                </a14:hiddenFill>
              </a:ext>
            </a:extLst>
          </p:spPr>
        </p:pic>
      </p:grpSp>
      <p:sp>
        <p:nvSpPr>
          <p:cNvPr id="11" name="矩形 10"/>
          <p:cNvSpPr/>
          <p:nvPr/>
        </p:nvSpPr>
        <p:spPr>
          <a:xfrm>
            <a:off x="1473331" y="757149"/>
            <a:ext cx="7213469" cy="88756"/>
          </a:xfrm>
          <a:prstGeom prst="rect">
            <a:avLst/>
          </a:prstGeom>
          <a:solidFill>
            <a:srgbClr val="40404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dirty="0">
              <a:ea typeface="微软雅黑" panose="020B0503020204020204" pitchFamily="34" charset="-122"/>
            </a:endParaRPr>
          </a:p>
        </p:txBody>
      </p:sp>
      <p:grpSp>
        <p:nvGrpSpPr>
          <p:cNvPr id="12" name="组合 11"/>
          <p:cNvGrpSpPr/>
          <p:nvPr/>
        </p:nvGrpSpPr>
        <p:grpSpPr>
          <a:xfrm>
            <a:off x="1473330" y="109077"/>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404040"/>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dirty="0">
                <a:solidFill>
                  <a:prstClr val="white"/>
                </a:solidFill>
                <a:ea typeface="微软雅黑" panose="020B0503020204020204" pitchFamily="34" charset="-122"/>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grpSp>
        <p:nvGrpSpPr>
          <p:cNvPr id="15" name="组合 14"/>
          <p:cNvGrpSpPr/>
          <p:nvPr/>
        </p:nvGrpSpPr>
        <p:grpSpPr>
          <a:xfrm>
            <a:off x="1763727" y="1550536"/>
            <a:ext cx="863063" cy="863375"/>
            <a:chOff x="2136775" y="1708150"/>
            <a:chExt cx="1176338" cy="1176338"/>
          </a:xfrm>
        </p:grpSpPr>
        <p:sp>
          <p:nvSpPr>
            <p:cNvPr id="16" name="Freeform 8"/>
            <p:cNvSpPr>
              <a:spLocks/>
            </p:cNvSpPr>
            <p:nvPr/>
          </p:nvSpPr>
          <p:spPr bwMode="auto">
            <a:xfrm>
              <a:off x="2136775" y="1708150"/>
              <a:ext cx="1176338" cy="1176338"/>
            </a:xfrm>
            <a:custGeom>
              <a:avLst/>
              <a:gdLst>
                <a:gd name="T0" fmla="*/ 1481 w 1482"/>
                <a:gd name="T1" fmla="*/ 780 h 1482"/>
                <a:gd name="T2" fmla="*/ 1467 w 1482"/>
                <a:gd name="T3" fmla="*/ 890 h 1482"/>
                <a:gd name="T4" fmla="*/ 1436 w 1482"/>
                <a:gd name="T5" fmla="*/ 997 h 1482"/>
                <a:gd name="T6" fmla="*/ 1392 w 1482"/>
                <a:gd name="T7" fmla="*/ 1094 h 1482"/>
                <a:gd name="T8" fmla="*/ 1334 w 1482"/>
                <a:gd name="T9" fmla="*/ 1185 h 1482"/>
                <a:gd name="T10" fmla="*/ 1265 w 1482"/>
                <a:gd name="T11" fmla="*/ 1265 h 1482"/>
                <a:gd name="T12" fmla="*/ 1184 w 1482"/>
                <a:gd name="T13" fmla="*/ 1335 h 1482"/>
                <a:gd name="T14" fmla="*/ 1094 w 1482"/>
                <a:gd name="T15" fmla="*/ 1393 h 1482"/>
                <a:gd name="T16" fmla="*/ 995 w 1482"/>
                <a:gd name="T17" fmla="*/ 1437 h 1482"/>
                <a:gd name="T18" fmla="*/ 890 w 1482"/>
                <a:gd name="T19" fmla="*/ 1467 h 1482"/>
                <a:gd name="T20" fmla="*/ 778 w 1482"/>
                <a:gd name="T21" fmla="*/ 1481 h 1482"/>
                <a:gd name="T22" fmla="*/ 702 w 1482"/>
                <a:gd name="T23" fmla="*/ 1481 h 1482"/>
                <a:gd name="T24" fmla="*/ 592 w 1482"/>
                <a:gd name="T25" fmla="*/ 1467 h 1482"/>
                <a:gd name="T26" fmla="*/ 486 w 1482"/>
                <a:gd name="T27" fmla="*/ 1437 h 1482"/>
                <a:gd name="T28" fmla="*/ 388 w 1482"/>
                <a:gd name="T29" fmla="*/ 1393 h 1482"/>
                <a:gd name="T30" fmla="*/ 297 w 1482"/>
                <a:gd name="T31" fmla="*/ 1335 h 1482"/>
                <a:gd name="T32" fmla="*/ 217 w 1482"/>
                <a:gd name="T33" fmla="*/ 1265 h 1482"/>
                <a:gd name="T34" fmla="*/ 147 w 1482"/>
                <a:gd name="T35" fmla="*/ 1185 h 1482"/>
                <a:gd name="T36" fmla="*/ 89 w 1482"/>
                <a:gd name="T37" fmla="*/ 1094 h 1482"/>
                <a:gd name="T38" fmla="*/ 45 w 1482"/>
                <a:gd name="T39" fmla="*/ 997 h 1482"/>
                <a:gd name="T40" fmla="*/ 15 w 1482"/>
                <a:gd name="T41" fmla="*/ 890 h 1482"/>
                <a:gd name="T42" fmla="*/ 1 w 1482"/>
                <a:gd name="T43" fmla="*/ 780 h 1482"/>
                <a:gd name="T44" fmla="*/ 1 w 1482"/>
                <a:gd name="T45" fmla="*/ 704 h 1482"/>
                <a:gd name="T46" fmla="*/ 15 w 1482"/>
                <a:gd name="T47" fmla="*/ 592 h 1482"/>
                <a:gd name="T48" fmla="*/ 45 w 1482"/>
                <a:gd name="T49" fmla="*/ 486 h 1482"/>
                <a:gd name="T50" fmla="*/ 89 w 1482"/>
                <a:gd name="T51" fmla="*/ 389 h 1482"/>
                <a:gd name="T52" fmla="*/ 147 w 1482"/>
                <a:gd name="T53" fmla="*/ 299 h 1482"/>
                <a:gd name="T54" fmla="*/ 217 w 1482"/>
                <a:gd name="T55" fmla="*/ 217 h 1482"/>
                <a:gd name="T56" fmla="*/ 297 w 1482"/>
                <a:gd name="T57" fmla="*/ 148 h 1482"/>
                <a:gd name="T58" fmla="*/ 388 w 1482"/>
                <a:gd name="T59" fmla="*/ 90 h 1482"/>
                <a:gd name="T60" fmla="*/ 486 w 1482"/>
                <a:gd name="T61" fmla="*/ 46 h 1482"/>
                <a:gd name="T62" fmla="*/ 592 w 1482"/>
                <a:gd name="T63" fmla="*/ 15 h 1482"/>
                <a:gd name="T64" fmla="*/ 702 w 1482"/>
                <a:gd name="T65" fmla="*/ 1 h 1482"/>
                <a:gd name="T66" fmla="*/ 778 w 1482"/>
                <a:gd name="T67" fmla="*/ 1 h 1482"/>
                <a:gd name="T68" fmla="*/ 890 w 1482"/>
                <a:gd name="T69" fmla="*/ 15 h 1482"/>
                <a:gd name="T70" fmla="*/ 995 w 1482"/>
                <a:gd name="T71" fmla="*/ 46 h 1482"/>
                <a:gd name="T72" fmla="*/ 1094 w 1482"/>
                <a:gd name="T73" fmla="*/ 90 h 1482"/>
                <a:gd name="T74" fmla="*/ 1184 w 1482"/>
                <a:gd name="T75" fmla="*/ 148 h 1482"/>
                <a:gd name="T76" fmla="*/ 1265 w 1482"/>
                <a:gd name="T77" fmla="*/ 217 h 1482"/>
                <a:gd name="T78" fmla="*/ 1334 w 1482"/>
                <a:gd name="T79" fmla="*/ 299 h 1482"/>
                <a:gd name="T80" fmla="*/ 1392 w 1482"/>
                <a:gd name="T81" fmla="*/ 389 h 1482"/>
                <a:gd name="T82" fmla="*/ 1436 w 1482"/>
                <a:gd name="T83" fmla="*/ 486 h 1482"/>
                <a:gd name="T84" fmla="*/ 1467 w 1482"/>
                <a:gd name="T85" fmla="*/ 592 h 1482"/>
                <a:gd name="T86" fmla="*/ 1481 w 1482"/>
                <a:gd name="T87" fmla="*/ 704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82" h="1482">
                  <a:moveTo>
                    <a:pt x="1482" y="742"/>
                  </a:moveTo>
                  <a:lnTo>
                    <a:pt x="1482" y="742"/>
                  </a:lnTo>
                  <a:lnTo>
                    <a:pt x="1481" y="780"/>
                  </a:lnTo>
                  <a:lnTo>
                    <a:pt x="1477" y="818"/>
                  </a:lnTo>
                  <a:lnTo>
                    <a:pt x="1473" y="854"/>
                  </a:lnTo>
                  <a:lnTo>
                    <a:pt x="1467" y="890"/>
                  </a:lnTo>
                  <a:lnTo>
                    <a:pt x="1458" y="926"/>
                  </a:lnTo>
                  <a:lnTo>
                    <a:pt x="1448" y="962"/>
                  </a:lnTo>
                  <a:lnTo>
                    <a:pt x="1436" y="997"/>
                  </a:lnTo>
                  <a:lnTo>
                    <a:pt x="1423" y="1029"/>
                  </a:lnTo>
                  <a:lnTo>
                    <a:pt x="1408" y="1063"/>
                  </a:lnTo>
                  <a:lnTo>
                    <a:pt x="1392" y="1094"/>
                  </a:lnTo>
                  <a:lnTo>
                    <a:pt x="1374" y="1126"/>
                  </a:lnTo>
                  <a:lnTo>
                    <a:pt x="1355" y="1155"/>
                  </a:lnTo>
                  <a:lnTo>
                    <a:pt x="1334" y="1185"/>
                  </a:lnTo>
                  <a:lnTo>
                    <a:pt x="1312" y="1213"/>
                  </a:lnTo>
                  <a:lnTo>
                    <a:pt x="1289" y="1240"/>
                  </a:lnTo>
                  <a:lnTo>
                    <a:pt x="1265" y="1265"/>
                  </a:lnTo>
                  <a:lnTo>
                    <a:pt x="1239" y="1290"/>
                  </a:lnTo>
                  <a:lnTo>
                    <a:pt x="1211" y="1313"/>
                  </a:lnTo>
                  <a:lnTo>
                    <a:pt x="1184" y="1335"/>
                  </a:lnTo>
                  <a:lnTo>
                    <a:pt x="1155" y="1356"/>
                  </a:lnTo>
                  <a:lnTo>
                    <a:pt x="1125" y="1375"/>
                  </a:lnTo>
                  <a:lnTo>
                    <a:pt x="1094" y="1393"/>
                  </a:lnTo>
                  <a:lnTo>
                    <a:pt x="1062" y="1409"/>
                  </a:lnTo>
                  <a:lnTo>
                    <a:pt x="1029" y="1424"/>
                  </a:lnTo>
                  <a:lnTo>
                    <a:pt x="995" y="1437"/>
                  </a:lnTo>
                  <a:lnTo>
                    <a:pt x="961" y="1449"/>
                  </a:lnTo>
                  <a:lnTo>
                    <a:pt x="926" y="1459"/>
                  </a:lnTo>
                  <a:lnTo>
                    <a:pt x="890" y="1467"/>
                  </a:lnTo>
                  <a:lnTo>
                    <a:pt x="853" y="1473"/>
                  </a:lnTo>
                  <a:lnTo>
                    <a:pt x="816" y="1479"/>
                  </a:lnTo>
                  <a:lnTo>
                    <a:pt x="778" y="1481"/>
                  </a:lnTo>
                  <a:lnTo>
                    <a:pt x="740" y="1482"/>
                  </a:lnTo>
                  <a:lnTo>
                    <a:pt x="740" y="1482"/>
                  </a:lnTo>
                  <a:lnTo>
                    <a:pt x="702" y="1481"/>
                  </a:lnTo>
                  <a:lnTo>
                    <a:pt x="664" y="1479"/>
                  </a:lnTo>
                  <a:lnTo>
                    <a:pt x="627" y="1473"/>
                  </a:lnTo>
                  <a:lnTo>
                    <a:pt x="592" y="1467"/>
                  </a:lnTo>
                  <a:lnTo>
                    <a:pt x="556" y="1459"/>
                  </a:lnTo>
                  <a:lnTo>
                    <a:pt x="520" y="1449"/>
                  </a:lnTo>
                  <a:lnTo>
                    <a:pt x="486" y="1437"/>
                  </a:lnTo>
                  <a:lnTo>
                    <a:pt x="453" y="1424"/>
                  </a:lnTo>
                  <a:lnTo>
                    <a:pt x="419" y="1409"/>
                  </a:lnTo>
                  <a:lnTo>
                    <a:pt x="388" y="1393"/>
                  </a:lnTo>
                  <a:lnTo>
                    <a:pt x="356" y="1375"/>
                  </a:lnTo>
                  <a:lnTo>
                    <a:pt x="327" y="1356"/>
                  </a:lnTo>
                  <a:lnTo>
                    <a:pt x="297" y="1335"/>
                  </a:lnTo>
                  <a:lnTo>
                    <a:pt x="269" y="1313"/>
                  </a:lnTo>
                  <a:lnTo>
                    <a:pt x="242" y="1290"/>
                  </a:lnTo>
                  <a:lnTo>
                    <a:pt x="217" y="1265"/>
                  </a:lnTo>
                  <a:lnTo>
                    <a:pt x="192" y="1240"/>
                  </a:lnTo>
                  <a:lnTo>
                    <a:pt x="169" y="1213"/>
                  </a:lnTo>
                  <a:lnTo>
                    <a:pt x="147" y="1185"/>
                  </a:lnTo>
                  <a:lnTo>
                    <a:pt x="126" y="1155"/>
                  </a:lnTo>
                  <a:lnTo>
                    <a:pt x="107" y="1126"/>
                  </a:lnTo>
                  <a:lnTo>
                    <a:pt x="89" y="1094"/>
                  </a:lnTo>
                  <a:lnTo>
                    <a:pt x="73" y="1063"/>
                  </a:lnTo>
                  <a:lnTo>
                    <a:pt x="58" y="1029"/>
                  </a:lnTo>
                  <a:lnTo>
                    <a:pt x="45" y="997"/>
                  </a:lnTo>
                  <a:lnTo>
                    <a:pt x="33" y="962"/>
                  </a:lnTo>
                  <a:lnTo>
                    <a:pt x="23" y="926"/>
                  </a:lnTo>
                  <a:lnTo>
                    <a:pt x="15" y="890"/>
                  </a:lnTo>
                  <a:lnTo>
                    <a:pt x="9" y="854"/>
                  </a:lnTo>
                  <a:lnTo>
                    <a:pt x="3" y="818"/>
                  </a:lnTo>
                  <a:lnTo>
                    <a:pt x="1" y="780"/>
                  </a:lnTo>
                  <a:lnTo>
                    <a:pt x="0" y="742"/>
                  </a:lnTo>
                  <a:lnTo>
                    <a:pt x="0" y="742"/>
                  </a:lnTo>
                  <a:lnTo>
                    <a:pt x="1" y="704"/>
                  </a:lnTo>
                  <a:lnTo>
                    <a:pt x="3" y="666"/>
                  </a:lnTo>
                  <a:lnTo>
                    <a:pt x="9" y="629"/>
                  </a:lnTo>
                  <a:lnTo>
                    <a:pt x="15" y="592"/>
                  </a:lnTo>
                  <a:lnTo>
                    <a:pt x="23" y="556"/>
                  </a:lnTo>
                  <a:lnTo>
                    <a:pt x="33" y="521"/>
                  </a:lnTo>
                  <a:lnTo>
                    <a:pt x="45" y="486"/>
                  </a:lnTo>
                  <a:lnTo>
                    <a:pt x="58" y="453"/>
                  </a:lnTo>
                  <a:lnTo>
                    <a:pt x="73" y="420"/>
                  </a:lnTo>
                  <a:lnTo>
                    <a:pt x="89" y="389"/>
                  </a:lnTo>
                  <a:lnTo>
                    <a:pt x="107" y="357"/>
                  </a:lnTo>
                  <a:lnTo>
                    <a:pt x="126" y="327"/>
                  </a:lnTo>
                  <a:lnTo>
                    <a:pt x="147" y="299"/>
                  </a:lnTo>
                  <a:lnTo>
                    <a:pt x="169" y="270"/>
                  </a:lnTo>
                  <a:lnTo>
                    <a:pt x="192" y="243"/>
                  </a:lnTo>
                  <a:lnTo>
                    <a:pt x="217" y="217"/>
                  </a:lnTo>
                  <a:lnTo>
                    <a:pt x="242" y="193"/>
                  </a:lnTo>
                  <a:lnTo>
                    <a:pt x="269" y="169"/>
                  </a:lnTo>
                  <a:lnTo>
                    <a:pt x="297" y="148"/>
                  </a:lnTo>
                  <a:lnTo>
                    <a:pt x="327" y="127"/>
                  </a:lnTo>
                  <a:lnTo>
                    <a:pt x="356" y="107"/>
                  </a:lnTo>
                  <a:lnTo>
                    <a:pt x="388" y="90"/>
                  </a:lnTo>
                  <a:lnTo>
                    <a:pt x="419" y="74"/>
                  </a:lnTo>
                  <a:lnTo>
                    <a:pt x="453" y="59"/>
                  </a:lnTo>
                  <a:lnTo>
                    <a:pt x="486" y="46"/>
                  </a:lnTo>
                  <a:lnTo>
                    <a:pt x="520" y="34"/>
                  </a:lnTo>
                  <a:lnTo>
                    <a:pt x="556" y="24"/>
                  </a:lnTo>
                  <a:lnTo>
                    <a:pt x="592" y="15"/>
                  </a:lnTo>
                  <a:lnTo>
                    <a:pt x="627" y="9"/>
                  </a:lnTo>
                  <a:lnTo>
                    <a:pt x="664" y="4"/>
                  </a:lnTo>
                  <a:lnTo>
                    <a:pt x="702" y="1"/>
                  </a:lnTo>
                  <a:lnTo>
                    <a:pt x="740" y="0"/>
                  </a:lnTo>
                  <a:lnTo>
                    <a:pt x="740" y="0"/>
                  </a:lnTo>
                  <a:lnTo>
                    <a:pt x="778" y="1"/>
                  </a:lnTo>
                  <a:lnTo>
                    <a:pt x="816" y="4"/>
                  </a:lnTo>
                  <a:lnTo>
                    <a:pt x="853" y="9"/>
                  </a:lnTo>
                  <a:lnTo>
                    <a:pt x="890" y="15"/>
                  </a:lnTo>
                  <a:lnTo>
                    <a:pt x="926" y="24"/>
                  </a:lnTo>
                  <a:lnTo>
                    <a:pt x="961" y="34"/>
                  </a:lnTo>
                  <a:lnTo>
                    <a:pt x="995" y="46"/>
                  </a:lnTo>
                  <a:lnTo>
                    <a:pt x="1029" y="59"/>
                  </a:lnTo>
                  <a:lnTo>
                    <a:pt x="1062" y="74"/>
                  </a:lnTo>
                  <a:lnTo>
                    <a:pt x="1094" y="90"/>
                  </a:lnTo>
                  <a:lnTo>
                    <a:pt x="1125" y="107"/>
                  </a:lnTo>
                  <a:lnTo>
                    <a:pt x="1155" y="127"/>
                  </a:lnTo>
                  <a:lnTo>
                    <a:pt x="1184" y="148"/>
                  </a:lnTo>
                  <a:lnTo>
                    <a:pt x="1211" y="169"/>
                  </a:lnTo>
                  <a:lnTo>
                    <a:pt x="1239" y="193"/>
                  </a:lnTo>
                  <a:lnTo>
                    <a:pt x="1265" y="217"/>
                  </a:lnTo>
                  <a:lnTo>
                    <a:pt x="1289" y="243"/>
                  </a:lnTo>
                  <a:lnTo>
                    <a:pt x="1312" y="270"/>
                  </a:lnTo>
                  <a:lnTo>
                    <a:pt x="1334" y="299"/>
                  </a:lnTo>
                  <a:lnTo>
                    <a:pt x="1355" y="327"/>
                  </a:lnTo>
                  <a:lnTo>
                    <a:pt x="1374" y="357"/>
                  </a:lnTo>
                  <a:lnTo>
                    <a:pt x="1392" y="389"/>
                  </a:lnTo>
                  <a:lnTo>
                    <a:pt x="1408" y="420"/>
                  </a:lnTo>
                  <a:lnTo>
                    <a:pt x="1423" y="453"/>
                  </a:lnTo>
                  <a:lnTo>
                    <a:pt x="1436" y="486"/>
                  </a:lnTo>
                  <a:lnTo>
                    <a:pt x="1448" y="521"/>
                  </a:lnTo>
                  <a:lnTo>
                    <a:pt x="1458" y="556"/>
                  </a:lnTo>
                  <a:lnTo>
                    <a:pt x="1467" y="592"/>
                  </a:lnTo>
                  <a:lnTo>
                    <a:pt x="1473" y="629"/>
                  </a:lnTo>
                  <a:lnTo>
                    <a:pt x="1477" y="666"/>
                  </a:lnTo>
                  <a:lnTo>
                    <a:pt x="1481" y="704"/>
                  </a:lnTo>
                  <a:lnTo>
                    <a:pt x="1482" y="742"/>
                  </a:lnTo>
                  <a:lnTo>
                    <a:pt x="1482" y="742"/>
                  </a:lnTo>
                  <a:close/>
                </a:path>
              </a:pathLst>
            </a:custGeom>
            <a:solidFill>
              <a:schemeClr val="bg1"/>
            </a:solidFill>
            <a:ln>
              <a:noFill/>
            </a:ln>
          </p:spPr>
          <p:txBody>
            <a:bodyPr vert="horz" wrap="square" lIns="68546" tIns="34273" rIns="68546" bIns="34273" numCol="1" anchor="t" anchorCtr="0" compatLnSpc="1">
              <a:prstTxWarp prst="textNoShape">
                <a:avLst/>
              </a:prstTxWarp>
            </a:bodyPr>
            <a:lstStyle/>
            <a:p>
              <a:endParaRPr lang="zh-CN" altLang="en-US" sz="1012" dirty="0">
                <a:ea typeface="微软雅黑" panose="020B0503020204020204" pitchFamily="34" charset="-122"/>
              </a:endParaRPr>
            </a:p>
          </p:txBody>
        </p:sp>
        <p:sp>
          <p:nvSpPr>
            <p:cNvPr id="17" name="Freeform 9"/>
            <p:cNvSpPr>
              <a:spLocks noEditPoints="1"/>
            </p:cNvSpPr>
            <p:nvPr/>
          </p:nvSpPr>
          <p:spPr bwMode="auto">
            <a:xfrm>
              <a:off x="2332038" y="1985963"/>
              <a:ext cx="784225" cy="719138"/>
            </a:xfrm>
            <a:custGeom>
              <a:avLst/>
              <a:gdLst>
                <a:gd name="T0" fmla="*/ 388 w 988"/>
                <a:gd name="T1" fmla="*/ 819 h 905"/>
                <a:gd name="T2" fmla="*/ 432 w 988"/>
                <a:gd name="T3" fmla="*/ 697 h 905"/>
                <a:gd name="T4" fmla="*/ 412 w 988"/>
                <a:gd name="T5" fmla="*/ 664 h 905"/>
                <a:gd name="T6" fmla="*/ 391 w 988"/>
                <a:gd name="T7" fmla="*/ 639 h 905"/>
                <a:gd name="T8" fmla="*/ 393 w 988"/>
                <a:gd name="T9" fmla="*/ 620 h 905"/>
                <a:gd name="T10" fmla="*/ 418 w 988"/>
                <a:gd name="T11" fmla="*/ 599 h 905"/>
                <a:gd name="T12" fmla="*/ 393 w 988"/>
                <a:gd name="T13" fmla="*/ 546 h 905"/>
                <a:gd name="T14" fmla="*/ 277 w 988"/>
                <a:gd name="T15" fmla="*/ 476 h 905"/>
                <a:gd name="T16" fmla="*/ 138 w 988"/>
                <a:gd name="T17" fmla="*/ 371 h 905"/>
                <a:gd name="T18" fmla="*/ 92 w 988"/>
                <a:gd name="T19" fmla="*/ 317 h 905"/>
                <a:gd name="T20" fmla="*/ 44 w 988"/>
                <a:gd name="T21" fmla="*/ 234 h 905"/>
                <a:gd name="T22" fmla="*/ 13 w 988"/>
                <a:gd name="T23" fmla="*/ 132 h 905"/>
                <a:gd name="T24" fmla="*/ 0 w 988"/>
                <a:gd name="T25" fmla="*/ 0 h 905"/>
                <a:gd name="T26" fmla="*/ 256 w 988"/>
                <a:gd name="T27" fmla="*/ 23 h 905"/>
                <a:gd name="T28" fmla="*/ 740 w 988"/>
                <a:gd name="T29" fmla="*/ 57 h 905"/>
                <a:gd name="T30" fmla="*/ 987 w 988"/>
                <a:gd name="T31" fmla="*/ 33 h 905"/>
                <a:gd name="T32" fmla="*/ 971 w 988"/>
                <a:gd name="T33" fmla="*/ 154 h 905"/>
                <a:gd name="T34" fmla="*/ 936 w 988"/>
                <a:gd name="T35" fmla="*/ 251 h 905"/>
                <a:gd name="T36" fmla="*/ 886 w 988"/>
                <a:gd name="T37" fmla="*/ 331 h 905"/>
                <a:gd name="T38" fmla="*/ 825 w 988"/>
                <a:gd name="T39" fmla="*/ 395 h 905"/>
                <a:gd name="T40" fmla="*/ 653 w 988"/>
                <a:gd name="T41" fmla="*/ 512 h 905"/>
                <a:gd name="T42" fmla="*/ 576 w 988"/>
                <a:gd name="T43" fmla="*/ 574 h 905"/>
                <a:gd name="T44" fmla="*/ 580 w 988"/>
                <a:gd name="T45" fmla="*/ 601 h 905"/>
                <a:gd name="T46" fmla="*/ 601 w 988"/>
                <a:gd name="T47" fmla="*/ 625 h 905"/>
                <a:gd name="T48" fmla="*/ 599 w 988"/>
                <a:gd name="T49" fmla="*/ 646 h 905"/>
                <a:gd name="T50" fmla="*/ 574 w 988"/>
                <a:gd name="T51" fmla="*/ 666 h 905"/>
                <a:gd name="T52" fmla="*/ 565 w 988"/>
                <a:gd name="T53" fmla="*/ 725 h 905"/>
                <a:gd name="T54" fmla="*/ 619 w 988"/>
                <a:gd name="T55" fmla="*/ 838 h 905"/>
                <a:gd name="T56" fmla="*/ 298 w 988"/>
                <a:gd name="T57" fmla="*/ 855 h 905"/>
                <a:gd name="T58" fmla="*/ 737 w 988"/>
                <a:gd name="T59" fmla="*/ 203 h 905"/>
                <a:gd name="T60" fmla="*/ 707 w 988"/>
                <a:gd name="T61" fmla="*/ 350 h 905"/>
                <a:gd name="T62" fmla="*/ 669 w 988"/>
                <a:gd name="T63" fmla="*/ 443 h 905"/>
                <a:gd name="T64" fmla="*/ 779 w 988"/>
                <a:gd name="T65" fmla="*/ 367 h 905"/>
                <a:gd name="T66" fmla="*/ 855 w 988"/>
                <a:gd name="T67" fmla="*/ 288 h 905"/>
                <a:gd name="T68" fmla="*/ 906 w 988"/>
                <a:gd name="T69" fmla="*/ 192 h 905"/>
                <a:gd name="T70" fmla="*/ 929 w 988"/>
                <a:gd name="T71" fmla="*/ 105 h 905"/>
                <a:gd name="T72" fmla="*/ 761 w 988"/>
                <a:gd name="T73" fmla="*/ 152 h 905"/>
                <a:gd name="T74" fmla="*/ 316 w 988"/>
                <a:gd name="T75" fmla="*/ 428 h 905"/>
                <a:gd name="T76" fmla="*/ 279 w 988"/>
                <a:gd name="T77" fmla="*/ 331 h 905"/>
                <a:gd name="T78" fmla="*/ 258 w 988"/>
                <a:gd name="T79" fmla="*/ 221 h 905"/>
                <a:gd name="T80" fmla="*/ 228 w 988"/>
                <a:gd name="T81" fmla="*/ 152 h 905"/>
                <a:gd name="T82" fmla="*/ 58 w 988"/>
                <a:gd name="T83" fmla="*/ 85 h 905"/>
                <a:gd name="T84" fmla="*/ 77 w 988"/>
                <a:gd name="T85" fmla="*/ 177 h 905"/>
                <a:gd name="T86" fmla="*/ 118 w 988"/>
                <a:gd name="T87" fmla="*/ 263 h 905"/>
                <a:gd name="T88" fmla="*/ 191 w 988"/>
                <a:gd name="T89" fmla="*/ 350 h 905"/>
                <a:gd name="T90" fmla="*/ 326 w 988"/>
                <a:gd name="T91" fmla="*/ 446 h 905"/>
                <a:gd name="T92" fmla="*/ 307 w 988"/>
                <a:gd name="T93" fmla="*/ 170 h 905"/>
                <a:gd name="T94" fmla="*/ 320 w 988"/>
                <a:gd name="T95" fmla="*/ 266 h 905"/>
                <a:gd name="T96" fmla="*/ 358 w 988"/>
                <a:gd name="T97" fmla="*/ 380 h 905"/>
                <a:gd name="T98" fmla="*/ 398 w 988"/>
                <a:gd name="T99" fmla="*/ 448 h 905"/>
                <a:gd name="T100" fmla="*/ 416 w 988"/>
                <a:gd name="T101" fmla="*/ 453 h 905"/>
                <a:gd name="T102" fmla="*/ 429 w 988"/>
                <a:gd name="T103" fmla="*/ 444 h 905"/>
                <a:gd name="T104" fmla="*/ 430 w 988"/>
                <a:gd name="T105" fmla="*/ 425 h 905"/>
                <a:gd name="T106" fmla="*/ 394 w 988"/>
                <a:gd name="T107" fmla="*/ 362 h 905"/>
                <a:gd name="T108" fmla="*/ 360 w 988"/>
                <a:gd name="T109" fmla="*/ 257 h 905"/>
                <a:gd name="T110" fmla="*/ 348 w 988"/>
                <a:gd name="T111" fmla="*/ 166 h 905"/>
                <a:gd name="T112" fmla="*/ 343 w 988"/>
                <a:gd name="T113" fmla="*/ 63 h 905"/>
                <a:gd name="T114" fmla="*/ 329 w 988"/>
                <a:gd name="T115" fmla="*/ 51 h 905"/>
                <a:gd name="T116" fmla="*/ 313 w 988"/>
                <a:gd name="T117" fmla="*/ 53 h 905"/>
                <a:gd name="T118" fmla="*/ 304 w 988"/>
                <a:gd name="T119" fmla="*/ 7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88" h="905">
                  <a:moveTo>
                    <a:pt x="298" y="855"/>
                  </a:moveTo>
                  <a:lnTo>
                    <a:pt x="359" y="855"/>
                  </a:lnTo>
                  <a:lnTo>
                    <a:pt x="359" y="855"/>
                  </a:lnTo>
                  <a:lnTo>
                    <a:pt x="374" y="838"/>
                  </a:lnTo>
                  <a:lnTo>
                    <a:pt x="388" y="819"/>
                  </a:lnTo>
                  <a:lnTo>
                    <a:pt x="401" y="799"/>
                  </a:lnTo>
                  <a:lnTo>
                    <a:pt x="412" y="776"/>
                  </a:lnTo>
                  <a:lnTo>
                    <a:pt x="421" y="752"/>
                  </a:lnTo>
                  <a:lnTo>
                    <a:pt x="427" y="725"/>
                  </a:lnTo>
                  <a:lnTo>
                    <a:pt x="432" y="697"/>
                  </a:lnTo>
                  <a:lnTo>
                    <a:pt x="436" y="666"/>
                  </a:lnTo>
                  <a:lnTo>
                    <a:pt x="425" y="666"/>
                  </a:lnTo>
                  <a:lnTo>
                    <a:pt x="425" y="666"/>
                  </a:lnTo>
                  <a:lnTo>
                    <a:pt x="418" y="666"/>
                  </a:lnTo>
                  <a:lnTo>
                    <a:pt x="412" y="664"/>
                  </a:lnTo>
                  <a:lnTo>
                    <a:pt x="405" y="661"/>
                  </a:lnTo>
                  <a:lnTo>
                    <a:pt x="401" y="656"/>
                  </a:lnTo>
                  <a:lnTo>
                    <a:pt x="397" y="651"/>
                  </a:lnTo>
                  <a:lnTo>
                    <a:pt x="393" y="646"/>
                  </a:lnTo>
                  <a:lnTo>
                    <a:pt x="391" y="639"/>
                  </a:lnTo>
                  <a:lnTo>
                    <a:pt x="390" y="633"/>
                  </a:lnTo>
                  <a:lnTo>
                    <a:pt x="390" y="633"/>
                  </a:lnTo>
                  <a:lnTo>
                    <a:pt x="390" y="633"/>
                  </a:lnTo>
                  <a:lnTo>
                    <a:pt x="391" y="625"/>
                  </a:lnTo>
                  <a:lnTo>
                    <a:pt x="393" y="620"/>
                  </a:lnTo>
                  <a:lnTo>
                    <a:pt x="397" y="613"/>
                  </a:lnTo>
                  <a:lnTo>
                    <a:pt x="401" y="609"/>
                  </a:lnTo>
                  <a:lnTo>
                    <a:pt x="405" y="604"/>
                  </a:lnTo>
                  <a:lnTo>
                    <a:pt x="412" y="601"/>
                  </a:lnTo>
                  <a:lnTo>
                    <a:pt x="418" y="599"/>
                  </a:lnTo>
                  <a:lnTo>
                    <a:pt x="425" y="598"/>
                  </a:lnTo>
                  <a:lnTo>
                    <a:pt x="442" y="598"/>
                  </a:lnTo>
                  <a:lnTo>
                    <a:pt x="442" y="598"/>
                  </a:lnTo>
                  <a:lnTo>
                    <a:pt x="417" y="573"/>
                  </a:lnTo>
                  <a:lnTo>
                    <a:pt x="393" y="546"/>
                  </a:lnTo>
                  <a:lnTo>
                    <a:pt x="371" y="519"/>
                  </a:lnTo>
                  <a:lnTo>
                    <a:pt x="351" y="489"/>
                  </a:lnTo>
                  <a:lnTo>
                    <a:pt x="337" y="512"/>
                  </a:lnTo>
                  <a:lnTo>
                    <a:pt x="337" y="512"/>
                  </a:lnTo>
                  <a:lnTo>
                    <a:pt x="277" y="476"/>
                  </a:lnTo>
                  <a:lnTo>
                    <a:pt x="248" y="458"/>
                  </a:lnTo>
                  <a:lnTo>
                    <a:pt x="219" y="438"/>
                  </a:lnTo>
                  <a:lnTo>
                    <a:pt x="191" y="418"/>
                  </a:lnTo>
                  <a:lnTo>
                    <a:pt x="164" y="395"/>
                  </a:lnTo>
                  <a:lnTo>
                    <a:pt x="138" y="371"/>
                  </a:lnTo>
                  <a:lnTo>
                    <a:pt x="126" y="358"/>
                  </a:lnTo>
                  <a:lnTo>
                    <a:pt x="114" y="345"/>
                  </a:lnTo>
                  <a:lnTo>
                    <a:pt x="114" y="345"/>
                  </a:lnTo>
                  <a:lnTo>
                    <a:pt x="102" y="331"/>
                  </a:lnTo>
                  <a:lnTo>
                    <a:pt x="92" y="317"/>
                  </a:lnTo>
                  <a:lnTo>
                    <a:pt x="81" y="301"/>
                  </a:lnTo>
                  <a:lnTo>
                    <a:pt x="71" y="285"/>
                  </a:lnTo>
                  <a:lnTo>
                    <a:pt x="61" y="269"/>
                  </a:lnTo>
                  <a:lnTo>
                    <a:pt x="53" y="251"/>
                  </a:lnTo>
                  <a:lnTo>
                    <a:pt x="44" y="234"/>
                  </a:lnTo>
                  <a:lnTo>
                    <a:pt x="36" y="216"/>
                  </a:lnTo>
                  <a:lnTo>
                    <a:pt x="30" y="196"/>
                  </a:lnTo>
                  <a:lnTo>
                    <a:pt x="23" y="175"/>
                  </a:lnTo>
                  <a:lnTo>
                    <a:pt x="18" y="154"/>
                  </a:lnTo>
                  <a:lnTo>
                    <a:pt x="13" y="132"/>
                  </a:lnTo>
                  <a:lnTo>
                    <a:pt x="9" y="108"/>
                  </a:lnTo>
                  <a:lnTo>
                    <a:pt x="6" y="84"/>
                  </a:lnTo>
                  <a:lnTo>
                    <a:pt x="4" y="59"/>
                  </a:lnTo>
                  <a:lnTo>
                    <a:pt x="3" y="33"/>
                  </a:lnTo>
                  <a:lnTo>
                    <a:pt x="0" y="0"/>
                  </a:lnTo>
                  <a:lnTo>
                    <a:pt x="33" y="7"/>
                  </a:lnTo>
                  <a:lnTo>
                    <a:pt x="239" y="55"/>
                  </a:lnTo>
                  <a:lnTo>
                    <a:pt x="252" y="58"/>
                  </a:lnTo>
                  <a:lnTo>
                    <a:pt x="252" y="58"/>
                  </a:lnTo>
                  <a:lnTo>
                    <a:pt x="256" y="23"/>
                  </a:lnTo>
                  <a:lnTo>
                    <a:pt x="473" y="23"/>
                  </a:lnTo>
                  <a:lnTo>
                    <a:pt x="520" y="23"/>
                  </a:lnTo>
                  <a:lnTo>
                    <a:pt x="737" y="23"/>
                  </a:lnTo>
                  <a:lnTo>
                    <a:pt x="737" y="23"/>
                  </a:lnTo>
                  <a:lnTo>
                    <a:pt x="740" y="57"/>
                  </a:lnTo>
                  <a:lnTo>
                    <a:pt x="751" y="55"/>
                  </a:lnTo>
                  <a:lnTo>
                    <a:pt x="956" y="7"/>
                  </a:lnTo>
                  <a:lnTo>
                    <a:pt x="988" y="0"/>
                  </a:lnTo>
                  <a:lnTo>
                    <a:pt x="987" y="33"/>
                  </a:lnTo>
                  <a:lnTo>
                    <a:pt x="987" y="33"/>
                  </a:lnTo>
                  <a:lnTo>
                    <a:pt x="986" y="59"/>
                  </a:lnTo>
                  <a:lnTo>
                    <a:pt x="983" y="84"/>
                  </a:lnTo>
                  <a:lnTo>
                    <a:pt x="980" y="108"/>
                  </a:lnTo>
                  <a:lnTo>
                    <a:pt x="976" y="132"/>
                  </a:lnTo>
                  <a:lnTo>
                    <a:pt x="971" y="154"/>
                  </a:lnTo>
                  <a:lnTo>
                    <a:pt x="965" y="175"/>
                  </a:lnTo>
                  <a:lnTo>
                    <a:pt x="960" y="196"/>
                  </a:lnTo>
                  <a:lnTo>
                    <a:pt x="952" y="216"/>
                  </a:lnTo>
                  <a:lnTo>
                    <a:pt x="945" y="234"/>
                  </a:lnTo>
                  <a:lnTo>
                    <a:pt x="936" y="251"/>
                  </a:lnTo>
                  <a:lnTo>
                    <a:pt x="927" y="269"/>
                  </a:lnTo>
                  <a:lnTo>
                    <a:pt x="918" y="285"/>
                  </a:lnTo>
                  <a:lnTo>
                    <a:pt x="908" y="301"/>
                  </a:lnTo>
                  <a:lnTo>
                    <a:pt x="897" y="317"/>
                  </a:lnTo>
                  <a:lnTo>
                    <a:pt x="886" y="331"/>
                  </a:lnTo>
                  <a:lnTo>
                    <a:pt x="874" y="345"/>
                  </a:lnTo>
                  <a:lnTo>
                    <a:pt x="874" y="345"/>
                  </a:lnTo>
                  <a:lnTo>
                    <a:pt x="862" y="358"/>
                  </a:lnTo>
                  <a:lnTo>
                    <a:pt x="850" y="371"/>
                  </a:lnTo>
                  <a:lnTo>
                    <a:pt x="825" y="395"/>
                  </a:lnTo>
                  <a:lnTo>
                    <a:pt x="798" y="418"/>
                  </a:lnTo>
                  <a:lnTo>
                    <a:pt x="770" y="438"/>
                  </a:lnTo>
                  <a:lnTo>
                    <a:pt x="742" y="458"/>
                  </a:lnTo>
                  <a:lnTo>
                    <a:pt x="713" y="476"/>
                  </a:lnTo>
                  <a:lnTo>
                    <a:pt x="653" y="512"/>
                  </a:lnTo>
                  <a:lnTo>
                    <a:pt x="640" y="491"/>
                  </a:lnTo>
                  <a:lnTo>
                    <a:pt x="640" y="491"/>
                  </a:lnTo>
                  <a:lnTo>
                    <a:pt x="620" y="521"/>
                  </a:lnTo>
                  <a:lnTo>
                    <a:pt x="599" y="548"/>
                  </a:lnTo>
                  <a:lnTo>
                    <a:pt x="576" y="574"/>
                  </a:lnTo>
                  <a:lnTo>
                    <a:pt x="551" y="598"/>
                  </a:lnTo>
                  <a:lnTo>
                    <a:pt x="567" y="598"/>
                  </a:lnTo>
                  <a:lnTo>
                    <a:pt x="567" y="598"/>
                  </a:lnTo>
                  <a:lnTo>
                    <a:pt x="574" y="599"/>
                  </a:lnTo>
                  <a:lnTo>
                    <a:pt x="580" y="601"/>
                  </a:lnTo>
                  <a:lnTo>
                    <a:pt x="586" y="604"/>
                  </a:lnTo>
                  <a:lnTo>
                    <a:pt x="591" y="609"/>
                  </a:lnTo>
                  <a:lnTo>
                    <a:pt x="595" y="613"/>
                  </a:lnTo>
                  <a:lnTo>
                    <a:pt x="599" y="620"/>
                  </a:lnTo>
                  <a:lnTo>
                    <a:pt x="601" y="625"/>
                  </a:lnTo>
                  <a:lnTo>
                    <a:pt x="601" y="633"/>
                  </a:lnTo>
                  <a:lnTo>
                    <a:pt x="601" y="633"/>
                  </a:lnTo>
                  <a:lnTo>
                    <a:pt x="601" y="633"/>
                  </a:lnTo>
                  <a:lnTo>
                    <a:pt x="601" y="639"/>
                  </a:lnTo>
                  <a:lnTo>
                    <a:pt x="599" y="646"/>
                  </a:lnTo>
                  <a:lnTo>
                    <a:pt x="595" y="651"/>
                  </a:lnTo>
                  <a:lnTo>
                    <a:pt x="591" y="656"/>
                  </a:lnTo>
                  <a:lnTo>
                    <a:pt x="586" y="661"/>
                  </a:lnTo>
                  <a:lnTo>
                    <a:pt x="580" y="664"/>
                  </a:lnTo>
                  <a:lnTo>
                    <a:pt x="574" y="666"/>
                  </a:lnTo>
                  <a:lnTo>
                    <a:pt x="567" y="666"/>
                  </a:lnTo>
                  <a:lnTo>
                    <a:pt x="557" y="666"/>
                  </a:lnTo>
                  <a:lnTo>
                    <a:pt x="557" y="666"/>
                  </a:lnTo>
                  <a:lnTo>
                    <a:pt x="561" y="697"/>
                  </a:lnTo>
                  <a:lnTo>
                    <a:pt x="565" y="725"/>
                  </a:lnTo>
                  <a:lnTo>
                    <a:pt x="572" y="752"/>
                  </a:lnTo>
                  <a:lnTo>
                    <a:pt x="581" y="776"/>
                  </a:lnTo>
                  <a:lnTo>
                    <a:pt x="592" y="799"/>
                  </a:lnTo>
                  <a:lnTo>
                    <a:pt x="605" y="819"/>
                  </a:lnTo>
                  <a:lnTo>
                    <a:pt x="619" y="838"/>
                  </a:lnTo>
                  <a:lnTo>
                    <a:pt x="634" y="855"/>
                  </a:lnTo>
                  <a:lnTo>
                    <a:pt x="697" y="855"/>
                  </a:lnTo>
                  <a:lnTo>
                    <a:pt x="713" y="905"/>
                  </a:lnTo>
                  <a:lnTo>
                    <a:pt x="283" y="905"/>
                  </a:lnTo>
                  <a:lnTo>
                    <a:pt x="298" y="855"/>
                  </a:lnTo>
                  <a:lnTo>
                    <a:pt x="298" y="855"/>
                  </a:lnTo>
                  <a:close/>
                  <a:moveTo>
                    <a:pt x="742" y="109"/>
                  </a:moveTo>
                  <a:lnTo>
                    <a:pt x="742" y="109"/>
                  </a:lnTo>
                  <a:lnTo>
                    <a:pt x="741" y="157"/>
                  </a:lnTo>
                  <a:lnTo>
                    <a:pt x="737" y="203"/>
                  </a:lnTo>
                  <a:lnTo>
                    <a:pt x="731" y="247"/>
                  </a:lnTo>
                  <a:lnTo>
                    <a:pt x="723" y="289"/>
                  </a:lnTo>
                  <a:lnTo>
                    <a:pt x="719" y="310"/>
                  </a:lnTo>
                  <a:lnTo>
                    <a:pt x="714" y="331"/>
                  </a:lnTo>
                  <a:lnTo>
                    <a:pt x="707" y="350"/>
                  </a:lnTo>
                  <a:lnTo>
                    <a:pt x="701" y="370"/>
                  </a:lnTo>
                  <a:lnTo>
                    <a:pt x="693" y="388"/>
                  </a:lnTo>
                  <a:lnTo>
                    <a:pt x="685" y="407"/>
                  </a:lnTo>
                  <a:lnTo>
                    <a:pt x="678" y="425"/>
                  </a:lnTo>
                  <a:lnTo>
                    <a:pt x="669" y="443"/>
                  </a:lnTo>
                  <a:lnTo>
                    <a:pt x="669" y="443"/>
                  </a:lnTo>
                  <a:lnTo>
                    <a:pt x="715" y="414"/>
                  </a:lnTo>
                  <a:lnTo>
                    <a:pt x="736" y="399"/>
                  </a:lnTo>
                  <a:lnTo>
                    <a:pt x="758" y="383"/>
                  </a:lnTo>
                  <a:lnTo>
                    <a:pt x="779" y="367"/>
                  </a:lnTo>
                  <a:lnTo>
                    <a:pt x="798" y="349"/>
                  </a:lnTo>
                  <a:lnTo>
                    <a:pt x="818" y="331"/>
                  </a:lnTo>
                  <a:lnTo>
                    <a:pt x="836" y="311"/>
                  </a:lnTo>
                  <a:lnTo>
                    <a:pt x="836" y="311"/>
                  </a:lnTo>
                  <a:lnTo>
                    <a:pt x="855" y="288"/>
                  </a:lnTo>
                  <a:lnTo>
                    <a:pt x="871" y="263"/>
                  </a:lnTo>
                  <a:lnTo>
                    <a:pt x="886" y="236"/>
                  </a:lnTo>
                  <a:lnTo>
                    <a:pt x="894" y="222"/>
                  </a:lnTo>
                  <a:lnTo>
                    <a:pt x="900" y="208"/>
                  </a:lnTo>
                  <a:lnTo>
                    <a:pt x="906" y="192"/>
                  </a:lnTo>
                  <a:lnTo>
                    <a:pt x="912" y="177"/>
                  </a:lnTo>
                  <a:lnTo>
                    <a:pt x="917" y="159"/>
                  </a:lnTo>
                  <a:lnTo>
                    <a:pt x="921" y="142"/>
                  </a:lnTo>
                  <a:lnTo>
                    <a:pt x="925" y="123"/>
                  </a:lnTo>
                  <a:lnTo>
                    <a:pt x="929" y="105"/>
                  </a:lnTo>
                  <a:lnTo>
                    <a:pt x="932" y="85"/>
                  </a:lnTo>
                  <a:lnTo>
                    <a:pt x="934" y="66"/>
                  </a:lnTo>
                  <a:lnTo>
                    <a:pt x="793" y="97"/>
                  </a:lnTo>
                  <a:lnTo>
                    <a:pt x="808" y="130"/>
                  </a:lnTo>
                  <a:lnTo>
                    <a:pt x="761" y="152"/>
                  </a:lnTo>
                  <a:lnTo>
                    <a:pt x="742" y="109"/>
                  </a:lnTo>
                  <a:lnTo>
                    <a:pt x="742" y="109"/>
                  </a:lnTo>
                  <a:close/>
                  <a:moveTo>
                    <a:pt x="326" y="446"/>
                  </a:moveTo>
                  <a:lnTo>
                    <a:pt x="326" y="446"/>
                  </a:lnTo>
                  <a:lnTo>
                    <a:pt x="316" y="428"/>
                  </a:lnTo>
                  <a:lnTo>
                    <a:pt x="308" y="409"/>
                  </a:lnTo>
                  <a:lnTo>
                    <a:pt x="300" y="390"/>
                  </a:lnTo>
                  <a:lnTo>
                    <a:pt x="292" y="371"/>
                  </a:lnTo>
                  <a:lnTo>
                    <a:pt x="286" y="350"/>
                  </a:lnTo>
                  <a:lnTo>
                    <a:pt x="279" y="331"/>
                  </a:lnTo>
                  <a:lnTo>
                    <a:pt x="274" y="309"/>
                  </a:lnTo>
                  <a:lnTo>
                    <a:pt x="269" y="288"/>
                  </a:lnTo>
                  <a:lnTo>
                    <a:pt x="264" y="267"/>
                  </a:lnTo>
                  <a:lnTo>
                    <a:pt x="261" y="244"/>
                  </a:lnTo>
                  <a:lnTo>
                    <a:pt x="258" y="221"/>
                  </a:lnTo>
                  <a:lnTo>
                    <a:pt x="256" y="198"/>
                  </a:lnTo>
                  <a:lnTo>
                    <a:pt x="253" y="174"/>
                  </a:lnTo>
                  <a:lnTo>
                    <a:pt x="252" y="151"/>
                  </a:lnTo>
                  <a:lnTo>
                    <a:pt x="251" y="102"/>
                  </a:lnTo>
                  <a:lnTo>
                    <a:pt x="228" y="152"/>
                  </a:lnTo>
                  <a:lnTo>
                    <a:pt x="182" y="130"/>
                  </a:lnTo>
                  <a:lnTo>
                    <a:pt x="197" y="97"/>
                  </a:lnTo>
                  <a:lnTo>
                    <a:pt x="56" y="66"/>
                  </a:lnTo>
                  <a:lnTo>
                    <a:pt x="56" y="66"/>
                  </a:lnTo>
                  <a:lnTo>
                    <a:pt x="58" y="85"/>
                  </a:lnTo>
                  <a:lnTo>
                    <a:pt x="60" y="105"/>
                  </a:lnTo>
                  <a:lnTo>
                    <a:pt x="63" y="123"/>
                  </a:lnTo>
                  <a:lnTo>
                    <a:pt x="68" y="142"/>
                  </a:lnTo>
                  <a:lnTo>
                    <a:pt x="72" y="159"/>
                  </a:lnTo>
                  <a:lnTo>
                    <a:pt x="77" y="177"/>
                  </a:lnTo>
                  <a:lnTo>
                    <a:pt x="83" y="192"/>
                  </a:lnTo>
                  <a:lnTo>
                    <a:pt x="89" y="208"/>
                  </a:lnTo>
                  <a:lnTo>
                    <a:pt x="96" y="222"/>
                  </a:lnTo>
                  <a:lnTo>
                    <a:pt x="102" y="236"/>
                  </a:lnTo>
                  <a:lnTo>
                    <a:pt x="118" y="263"/>
                  </a:lnTo>
                  <a:lnTo>
                    <a:pt x="135" y="288"/>
                  </a:lnTo>
                  <a:lnTo>
                    <a:pt x="153" y="311"/>
                  </a:lnTo>
                  <a:lnTo>
                    <a:pt x="153" y="311"/>
                  </a:lnTo>
                  <a:lnTo>
                    <a:pt x="172" y="332"/>
                  </a:lnTo>
                  <a:lnTo>
                    <a:pt x="191" y="350"/>
                  </a:lnTo>
                  <a:lnTo>
                    <a:pt x="212" y="369"/>
                  </a:lnTo>
                  <a:lnTo>
                    <a:pt x="234" y="385"/>
                  </a:lnTo>
                  <a:lnTo>
                    <a:pt x="256" y="401"/>
                  </a:lnTo>
                  <a:lnTo>
                    <a:pt x="279" y="417"/>
                  </a:lnTo>
                  <a:lnTo>
                    <a:pt x="326" y="446"/>
                  </a:lnTo>
                  <a:lnTo>
                    <a:pt x="326" y="446"/>
                  </a:lnTo>
                  <a:close/>
                  <a:moveTo>
                    <a:pt x="304" y="70"/>
                  </a:moveTo>
                  <a:lnTo>
                    <a:pt x="304" y="70"/>
                  </a:lnTo>
                  <a:lnTo>
                    <a:pt x="304" y="120"/>
                  </a:lnTo>
                  <a:lnTo>
                    <a:pt x="307" y="170"/>
                  </a:lnTo>
                  <a:lnTo>
                    <a:pt x="309" y="194"/>
                  </a:lnTo>
                  <a:lnTo>
                    <a:pt x="312" y="218"/>
                  </a:lnTo>
                  <a:lnTo>
                    <a:pt x="315" y="242"/>
                  </a:lnTo>
                  <a:lnTo>
                    <a:pt x="320" y="266"/>
                  </a:lnTo>
                  <a:lnTo>
                    <a:pt x="320" y="266"/>
                  </a:lnTo>
                  <a:lnTo>
                    <a:pt x="325" y="288"/>
                  </a:lnTo>
                  <a:lnTo>
                    <a:pt x="331" y="312"/>
                  </a:lnTo>
                  <a:lnTo>
                    <a:pt x="339" y="335"/>
                  </a:lnTo>
                  <a:lnTo>
                    <a:pt x="348" y="358"/>
                  </a:lnTo>
                  <a:lnTo>
                    <a:pt x="358" y="380"/>
                  </a:lnTo>
                  <a:lnTo>
                    <a:pt x="368" y="401"/>
                  </a:lnTo>
                  <a:lnTo>
                    <a:pt x="381" y="423"/>
                  </a:lnTo>
                  <a:lnTo>
                    <a:pt x="394" y="445"/>
                  </a:lnTo>
                  <a:lnTo>
                    <a:pt x="394" y="445"/>
                  </a:lnTo>
                  <a:lnTo>
                    <a:pt x="398" y="448"/>
                  </a:lnTo>
                  <a:lnTo>
                    <a:pt x="401" y="450"/>
                  </a:lnTo>
                  <a:lnTo>
                    <a:pt x="404" y="452"/>
                  </a:lnTo>
                  <a:lnTo>
                    <a:pt x="407" y="453"/>
                  </a:lnTo>
                  <a:lnTo>
                    <a:pt x="412" y="453"/>
                  </a:lnTo>
                  <a:lnTo>
                    <a:pt x="416" y="453"/>
                  </a:lnTo>
                  <a:lnTo>
                    <a:pt x="419" y="452"/>
                  </a:lnTo>
                  <a:lnTo>
                    <a:pt x="424" y="450"/>
                  </a:lnTo>
                  <a:lnTo>
                    <a:pt x="424" y="450"/>
                  </a:lnTo>
                  <a:lnTo>
                    <a:pt x="427" y="447"/>
                  </a:lnTo>
                  <a:lnTo>
                    <a:pt x="429" y="444"/>
                  </a:lnTo>
                  <a:lnTo>
                    <a:pt x="430" y="440"/>
                  </a:lnTo>
                  <a:lnTo>
                    <a:pt x="431" y="436"/>
                  </a:lnTo>
                  <a:lnTo>
                    <a:pt x="432" y="433"/>
                  </a:lnTo>
                  <a:lnTo>
                    <a:pt x="431" y="428"/>
                  </a:lnTo>
                  <a:lnTo>
                    <a:pt x="430" y="425"/>
                  </a:lnTo>
                  <a:lnTo>
                    <a:pt x="428" y="421"/>
                  </a:lnTo>
                  <a:lnTo>
                    <a:pt x="428" y="421"/>
                  </a:lnTo>
                  <a:lnTo>
                    <a:pt x="416" y="402"/>
                  </a:lnTo>
                  <a:lnTo>
                    <a:pt x="404" y="382"/>
                  </a:lnTo>
                  <a:lnTo>
                    <a:pt x="394" y="362"/>
                  </a:lnTo>
                  <a:lnTo>
                    <a:pt x="386" y="342"/>
                  </a:lnTo>
                  <a:lnTo>
                    <a:pt x="378" y="321"/>
                  </a:lnTo>
                  <a:lnTo>
                    <a:pt x="371" y="300"/>
                  </a:lnTo>
                  <a:lnTo>
                    <a:pt x="365" y="279"/>
                  </a:lnTo>
                  <a:lnTo>
                    <a:pt x="360" y="257"/>
                  </a:lnTo>
                  <a:lnTo>
                    <a:pt x="360" y="257"/>
                  </a:lnTo>
                  <a:lnTo>
                    <a:pt x="355" y="234"/>
                  </a:lnTo>
                  <a:lnTo>
                    <a:pt x="352" y="212"/>
                  </a:lnTo>
                  <a:lnTo>
                    <a:pt x="350" y="189"/>
                  </a:lnTo>
                  <a:lnTo>
                    <a:pt x="348" y="166"/>
                  </a:lnTo>
                  <a:lnTo>
                    <a:pt x="346" y="119"/>
                  </a:lnTo>
                  <a:lnTo>
                    <a:pt x="346" y="70"/>
                  </a:lnTo>
                  <a:lnTo>
                    <a:pt x="346" y="70"/>
                  </a:lnTo>
                  <a:lnTo>
                    <a:pt x="345" y="67"/>
                  </a:lnTo>
                  <a:lnTo>
                    <a:pt x="343" y="63"/>
                  </a:lnTo>
                  <a:lnTo>
                    <a:pt x="342" y="59"/>
                  </a:lnTo>
                  <a:lnTo>
                    <a:pt x="339" y="56"/>
                  </a:lnTo>
                  <a:lnTo>
                    <a:pt x="337" y="54"/>
                  </a:lnTo>
                  <a:lnTo>
                    <a:pt x="333" y="52"/>
                  </a:lnTo>
                  <a:lnTo>
                    <a:pt x="329" y="51"/>
                  </a:lnTo>
                  <a:lnTo>
                    <a:pt x="325" y="50"/>
                  </a:lnTo>
                  <a:lnTo>
                    <a:pt x="325" y="50"/>
                  </a:lnTo>
                  <a:lnTo>
                    <a:pt x="321" y="51"/>
                  </a:lnTo>
                  <a:lnTo>
                    <a:pt x="317" y="52"/>
                  </a:lnTo>
                  <a:lnTo>
                    <a:pt x="313" y="53"/>
                  </a:lnTo>
                  <a:lnTo>
                    <a:pt x="311" y="56"/>
                  </a:lnTo>
                  <a:lnTo>
                    <a:pt x="308" y="58"/>
                  </a:lnTo>
                  <a:lnTo>
                    <a:pt x="307" y="63"/>
                  </a:lnTo>
                  <a:lnTo>
                    <a:pt x="304" y="66"/>
                  </a:lnTo>
                  <a:lnTo>
                    <a:pt x="304" y="70"/>
                  </a:lnTo>
                  <a:lnTo>
                    <a:pt x="304" y="7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46" tIns="34273" rIns="68546" bIns="34273" numCol="1" anchor="t" anchorCtr="0" compatLnSpc="1">
              <a:prstTxWarp prst="textNoShape">
                <a:avLst/>
              </a:prstTxWarp>
            </a:bodyPr>
            <a:lstStyle/>
            <a:p>
              <a:endParaRPr lang="zh-CN" altLang="en-US" sz="1012" dirty="0">
                <a:ea typeface="微软雅黑" panose="020B0503020204020204" pitchFamily="34" charset="-122"/>
              </a:endParaRPr>
            </a:p>
          </p:txBody>
        </p:sp>
      </p:grpSp>
      <p:grpSp>
        <p:nvGrpSpPr>
          <p:cNvPr id="18" name="组合 17"/>
          <p:cNvGrpSpPr/>
          <p:nvPr/>
        </p:nvGrpSpPr>
        <p:grpSpPr>
          <a:xfrm>
            <a:off x="6705747" y="1550536"/>
            <a:ext cx="863063" cy="863375"/>
            <a:chOff x="5030788" y="1708150"/>
            <a:chExt cx="1176338" cy="1176338"/>
          </a:xfrm>
        </p:grpSpPr>
        <p:sp>
          <p:nvSpPr>
            <p:cNvPr id="19" name="Freeform 6"/>
            <p:cNvSpPr>
              <a:spLocks/>
            </p:cNvSpPr>
            <p:nvPr/>
          </p:nvSpPr>
          <p:spPr bwMode="auto">
            <a:xfrm>
              <a:off x="5030788" y="1708150"/>
              <a:ext cx="1176338" cy="1176338"/>
            </a:xfrm>
            <a:custGeom>
              <a:avLst/>
              <a:gdLst>
                <a:gd name="T0" fmla="*/ 1481 w 1482"/>
                <a:gd name="T1" fmla="*/ 780 h 1482"/>
                <a:gd name="T2" fmla="*/ 1467 w 1482"/>
                <a:gd name="T3" fmla="*/ 890 h 1482"/>
                <a:gd name="T4" fmla="*/ 1436 w 1482"/>
                <a:gd name="T5" fmla="*/ 997 h 1482"/>
                <a:gd name="T6" fmla="*/ 1392 w 1482"/>
                <a:gd name="T7" fmla="*/ 1094 h 1482"/>
                <a:gd name="T8" fmla="*/ 1334 w 1482"/>
                <a:gd name="T9" fmla="*/ 1185 h 1482"/>
                <a:gd name="T10" fmla="*/ 1265 w 1482"/>
                <a:gd name="T11" fmla="*/ 1265 h 1482"/>
                <a:gd name="T12" fmla="*/ 1185 w 1482"/>
                <a:gd name="T13" fmla="*/ 1335 h 1482"/>
                <a:gd name="T14" fmla="*/ 1094 w 1482"/>
                <a:gd name="T15" fmla="*/ 1393 h 1482"/>
                <a:gd name="T16" fmla="*/ 996 w 1482"/>
                <a:gd name="T17" fmla="*/ 1437 h 1482"/>
                <a:gd name="T18" fmla="*/ 890 w 1482"/>
                <a:gd name="T19" fmla="*/ 1467 h 1482"/>
                <a:gd name="T20" fmla="*/ 779 w 1482"/>
                <a:gd name="T21" fmla="*/ 1481 h 1482"/>
                <a:gd name="T22" fmla="*/ 703 w 1482"/>
                <a:gd name="T23" fmla="*/ 1481 h 1482"/>
                <a:gd name="T24" fmla="*/ 592 w 1482"/>
                <a:gd name="T25" fmla="*/ 1467 h 1482"/>
                <a:gd name="T26" fmla="*/ 487 w 1482"/>
                <a:gd name="T27" fmla="*/ 1437 h 1482"/>
                <a:gd name="T28" fmla="*/ 388 w 1482"/>
                <a:gd name="T29" fmla="*/ 1393 h 1482"/>
                <a:gd name="T30" fmla="*/ 298 w 1482"/>
                <a:gd name="T31" fmla="*/ 1335 h 1482"/>
                <a:gd name="T32" fmla="*/ 217 w 1482"/>
                <a:gd name="T33" fmla="*/ 1265 h 1482"/>
                <a:gd name="T34" fmla="*/ 147 w 1482"/>
                <a:gd name="T35" fmla="*/ 1185 h 1482"/>
                <a:gd name="T36" fmla="*/ 89 w 1482"/>
                <a:gd name="T37" fmla="*/ 1094 h 1482"/>
                <a:gd name="T38" fmla="*/ 45 w 1482"/>
                <a:gd name="T39" fmla="*/ 997 h 1482"/>
                <a:gd name="T40" fmla="*/ 15 w 1482"/>
                <a:gd name="T41" fmla="*/ 890 h 1482"/>
                <a:gd name="T42" fmla="*/ 1 w 1482"/>
                <a:gd name="T43" fmla="*/ 780 h 1482"/>
                <a:gd name="T44" fmla="*/ 1 w 1482"/>
                <a:gd name="T45" fmla="*/ 704 h 1482"/>
                <a:gd name="T46" fmla="*/ 15 w 1482"/>
                <a:gd name="T47" fmla="*/ 592 h 1482"/>
                <a:gd name="T48" fmla="*/ 45 w 1482"/>
                <a:gd name="T49" fmla="*/ 486 h 1482"/>
                <a:gd name="T50" fmla="*/ 89 w 1482"/>
                <a:gd name="T51" fmla="*/ 389 h 1482"/>
                <a:gd name="T52" fmla="*/ 147 w 1482"/>
                <a:gd name="T53" fmla="*/ 299 h 1482"/>
                <a:gd name="T54" fmla="*/ 217 w 1482"/>
                <a:gd name="T55" fmla="*/ 217 h 1482"/>
                <a:gd name="T56" fmla="*/ 298 w 1482"/>
                <a:gd name="T57" fmla="*/ 148 h 1482"/>
                <a:gd name="T58" fmla="*/ 388 w 1482"/>
                <a:gd name="T59" fmla="*/ 90 h 1482"/>
                <a:gd name="T60" fmla="*/ 487 w 1482"/>
                <a:gd name="T61" fmla="*/ 46 h 1482"/>
                <a:gd name="T62" fmla="*/ 592 w 1482"/>
                <a:gd name="T63" fmla="*/ 15 h 1482"/>
                <a:gd name="T64" fmla="*/ 703 w 1482"/>
                <a:gd name="T65" fmla="*/ 1 h 1482"/>
                <a:gd name="T66" fmla="*/ 779 w 1482"/>
                <a:gd name="T67" fmla="*/ 1 h 1482"/>
                <a:gd name="T68" fmla="*/ 890 w 1482"/>
                <a:gd name="T69" fmla="*/ 15 h 1482"/>
                <a:gd name="T70" fmla="*/ 996 w 1482"/>
                <a:gd name="T71" fmla="*/ 46 h 1482"/>
                <a:gd name="T72" fmla="*/ 1094 w 1482"/>
                <a:gd name="T73" fmla="*/ 90 h 1482"/>
                <a:gd name="T74" fmla="*/ 1185 w 1482"/>
                <a:gd name="T75" fmla="*/ 148 h 1482"/>
                <a:gd name="T76" fmla="*/ 1265 w 1482"/>
                <a:gd name="T77" fmla="*/ 217 h 1482"/>
                <a:gd name="T78" fmla="*/ 1334 w 1482"/>
                <a:gd name="T79" fmla="*/ 299 h 1482"/>
                <a:gd name="T80" fmla="*/ 1392 w 1482"/>
                <a:gd name="T81" fmla="*/ 389 h 1482"/>
                <a:gd name="T82" fmla="*/ 1436 w 1482"/>
                <a:gd name="T83" fmla="*/ 486 h 1482"/>
                <a:gd name="T84" fmla="*/ 1467 w 1482"/>
                <a:gd name="T85" fmla="*/ 592 h 1482"/>
                <a:gd name="T86" fmla="*/ 1481 w 1482"/>
                <a:gd name="T87" fmla="*/ 704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82" h="1482">
                  <a:moveTo>
                    <a:pt x="1482" y="742"/>
                  </a:moveTo>
                  <a:lnTo>
                    <a:pt x="1482" y="742"/>
                  </a:lnTo>
                  <a:lnTo>
                    <a:pt x="1481" y="780"/>
                  </a:lnTo>
                  <a:lnTo>
                    <a:pt x="1478" y="818"/>
                  </a:lnTo>
                  <a:lnTo>
                    <a:pt x="1473" y="854"/>
                  </a:lnTo>
                  <a:lnTo>
                    <a:pt x="1467" y="890"/>
                  </a:lnTo>
                  <a:lnTo>
                    <a:pt x="1458" y="926"/>
                  </a:lnTo>
                  <a:lnTo>
                    <a:pt x="1448" y="962"/>
                  </a:lnTo>
                  <a:lnTo>
                    <a:pt x="1436" y="997"/>
                  </a:lnTo>
                  <a:lnTo>
                    <a:pt x="1423" y="1029"/>
                  </a:lnTo>
                  <a:lnTo>
                    <a:pt x="1408" y="1063"/>
                  </a:lnTo>
                  <a:lnTo>
                    <a:pt x="1392" y="1094"/>
                  </a:lnTo>
                  <a:lnTo>
                    <a:pt x="1375" y="1126"/>
                  </a:lnTo>
                  <a:lnTo>
                    <a:pt x="1355" y="1155"/>
                  </a:lnTo>
                  <a:lnTo>
                    <a:pt x="1334" y="1185"/>
                  </a:lnTo>
                  <a:lnTo>
                    <a:pt x="1313" y="1213"/>
                  </a:lnTo>
                  <a:lnTo>
                    <a:pt x="1289" y="1240"/>
                  </a:lnTo>
                  <a:lnTo>
                    <a:pt x="1265" y="1265"/>
                  </a:lnTo>
                  <a:lnTo>
                    <a:pt x="1239" y="1290"/>
                  </a:lnTo>
                  <a:lnTo>
                    <a:pt x="1212" y="1313"/>
                  </a:lnTo>
                  <a:lnTo>
                    <a:pt x="1185" y="1335"/>
                  </a:lnTo>
                  <a:lnTo>
                    <a:pt x="1155" y="1356"/>
                  </a:lnTo>
                  <a:lnTo>
                    <a:pt x="1125" y="1375"/>
                  </a:lnTo>
                  <a:lnTo>
                    <a:pt x="1094" y="1393"/>
                  </a:lnTo>
                  <a:lnTo>
                    <a:pt x="1062" y="1409"/>
                  </a:lnTo>
                  <a:lnTo>
                    <a:pt x="1029" y="1424"/>
                  </a:lnTo>
                  <a:lnTo>
                    <a:pt x="996" y="1437"/>
                  </a:lnTo>
                  <a:lnTo>
                    <a:pt x="961" y="1449"/>
                  </a:lnTo>
                  <a:lnTo>
                    <a:pt x="926" y="1459"/>
                  </a:lnTo>
                  <a:lnTo>
                    <a:pt x="890" y="1467"/>
                  </a:lnTo>
                  <a:lnTo>
                    <a:pt x="853" y="1473"/>
                  </a:lnTo>
                  <a:lnTo>
                    <a:pt x="817" y="1479"/>
                  </a:lnTo>
                  <a:lnTo>
                    <a:pt x="779" y="1481"/>
                  </a:lnTo>
                  <a:lnTo>
                    <a:pt x="741" y="1482"/>
                  </a:lnTo>
                  <a:lnTo>
                    <a:pt x="741" y="1482"/>
                  </a:lnTo>
                  <a:lnTo>
                    <a:pt x="703" y="1481"/>
                  </a:lnTo>
                  <a:lnTo>
                    <a:pt x="665" y="1479"/>
                  </a:lnTo>
                  <a:lnTo>
                    <a:pt x="628" y="1473"/>
                  </a:lnTo>
                  <a:lnTo>
                    <a:pt x="592" y="1467"/>
                  </a:lnTo>
                  <a:lnTo>
                    <a:pt x="556" y="1459"/>
                  </a:lnTo>
                  <a:lnTo>
                    <a:pt x="520" y="1449"/>
                  </a:lnTo>
                  <a:lnTo>
                    <a:pt x="487" y="1437"/>
                  </a:lnTo>
                  <a:lnTo>
                    <a:pt x="453" y="1424"/>
                  </a:lnTo>
                  <a:lnTo>
                    <a:pt x="419" y="1409"/>
                  </a:lnTo>
                  <a:lnTo>
                    <a:pt x="388" y="1393"/>
                  </a:lnTo>
                  <a:lnTo>
                    <a:pt x="356" y="1375"/>
                  </a:lnTo>
                  <a:lnTo>
                    <a:pt x="327" y="1356"/>
                  </a:lnTo>
                  <a:lnTo>
                    <a:pt x="298" y="1335"/>
                  </a:lnTo>
                  <a:lnTo>
                    <a:pt x="269" y="1313"/>
                  </a:lnTo>
                  <a:lnTo>
                    <a:pt x="242" y="1290"/>
                  </a:lnTo>
                  <a:lnTo>
                    <a:pt x="217" y="1265"/>
                  </a:lnTo>
                  <a:lnTo>
                    <a:pt x="192" y="1240"/>
                  </a:lnTo>
                  <a:lnTo>
                    <a:pt x="170" y="1213"/>
                  </a:lnTo>
                  <a:lnTo>
                    <a:pt x="147" y="1185"/>
                  </a:lnTo>
                  <a:lnTo>
                    <a:pt x="126" y="1155"/>
                  </a:lnTo>
                  <a:lnTo>
                    <a:pt x="108" y="1126"/>
                  </a:lnTo>
                  <a:lnTo>
                    <a:pt x="89" y="1094"/>
                  </a:lnTo>
                  <a:lnTo>
                    <a:pt x="73" y="1063"/>
                  </a:lnTo>
                  <a:lnTo>
                    <a:pt x="58" y="1029"/>
                  </a:lnTo>
                  <a:lnTo>
                    <a:pt x="45" y="997"/>
                  </a:lnTo>
                  <a:lnTo>
                    <a:pt x="34" y="962"/>
                  </a:lnTo>
                  <a:lnTo>
                    <a:pt x="23" y="926"/>
                  </a:lnTo>
                  <a:lnTo>
                    <a:pt x="15" y="890"/>
                  </a:lnTo>
                  <a:lnTo>
                    <a:pt x="9" y="854"/>
                  </a:lnTo>
                  <a:lnTo>
                    <a:pt x="4" y="818"/>
                  </a:lnTo>
                  <a:lnTo>
                    <a:pt x="1" y="780"/>
                  </a:lnTo>
                  <a:lnTo>
                    <a:pt x="0" y="742"/>
                  </a:lnTo>
                  <a:lnTo>
                    <a:pt x="0" y="742"/>
                  </a:lnTo>
                  <a:lnTo>
                    <a:pt x="1" y="704"/>
                  </a:lnTo>
                  <a:lnTo>
                    <a:pt x="4" y="666"/>
                  </a:lnTo>
                  <a:lnTo>
                    <a:pt x="9" y="629"/>
                  </a:lnTo>
                  <a:lnTo>
                    <a:pt x="15" y="592"/>
                  </a:lnTo>
                  <a:lnTo>
                    <a:pt x="23" y="556"/>
                  </a:lnTo>
                  <a:lnTo>
                    <a:pt x="34" y="521"/>
                  </a:lnTo>
                  <a:lnTo>
                    <a:pt x="45" y="486"/>
                  </a:lnTo>
                  <a:lnTo>
                    <a:pt x="58" y="453"/>
                  </a:lnTo>
                  <a:lnTo>
                    <a:pt x="73" y="420"/>
                  </a:lnTo>
                  <a:lnTo>
                    <a:pt x="89" y="389"/>
                  </a:lnTo>
                  <a:lnTo>
                    <a:pt x="108" y="357"/>
                  </a:lnTo>
                  <a:lnTo>
                    <a:pt x="126" y="327"/>
                  </a:lnTo>
                  <a:lnTo>
                    <a:pt x="147" y="299"/>
                  </a:lnTo>
                  <a:lnTo>
                    <a:pt x="170" y="270"/>
                  </a:lnTo>
                  <a:lnTo>
                    <a:pt x="192" y="243"/>
                  </a:lnTo>
                  <a:lnTo>
                    <a:pt x="217" y="217"/>
                  </a:lnTo>
                  <a:lnTo>
                    <a:pt x="242" y="193"/>
                  </a:lnTo>
                  <a:lnTo>
                    <a:pt x="269" y="169"/>
                  </a:lnTo>
                  <a:lnTo>
                    <a:pt x="298" y="148"/>
                  </a:lnTo>
                  <a:lnTo>
                    <a:pt x="327" y="127"/>
                  </a:lnTo>
                  <a:lnTo>
                    <a:pt x="356" y="107"/>
                  </a:lnTo>
                  <a:lnTo>
                    <a:pt x="388" y="90"/>
                  </a:lnTo>
                  <a:lnTo>
                    <a:pt x="419" y="74"/>
                  </a:lnTo>
                  <a:lnTo>
                    <a:pt x="453" y="59"/>
                  </a:lnTo>
                  <a:lnTo>
                    <a:pt x="487" y="46"/>
                  </a:lnTo>
                  <a:lnTo>
                    <a:pt x="520" y="34"/>
                  </a:lnTo>
                  <a:lnTo>
                    <a:pt x="556" y="24"/>
                  </a:lnTo>
                  <a:lnTo>
                    <a:pt x="592" y="15"/>
                  </a:lnTo>
                  <a:lnTo>
                    <a:pt x="628" y="9"/>
                  </a:lnTo>
                  <a:lnTo>
                    <a:pt x="665" y="4"/>
                  </a:lnTo>
                  <a:lnTo>
                    <a:pt x="703" y="1"/>
                  </a:lnTo>
                  <a:lnTo>
                    <a:pt x="741" y="0"/>
                  </a:lnTo>
                  <a:lnTo>
                    <a:pt x="741" y="0"/>
                  </a:lnTo>
                  <a:lnTo>
                    <a:pt x="779" y="1"/>
                  </a:lnTo>
                  <a:lnTo>
                    <a:pt x="817" y="4"/>
                  </a:lnTo>
                  <a:lnTo>
                    <a:pt x="853" y="9"/>
                  </a:lnTo>
                  <a:lnTo>
                    <a:pt x="890" y="15"/>
                  </a:lnTo>
                  <a:lnTo>
                    <a:pt x="926" y="24"/>
                  </a:lnTo>
                  <a:lnTo>
                    <a:pt x="961" y="34"/>
                  </a:lnTo>
                  <a:lnTo>
                    <a:pt x="996" y="46"/>
                  </a:lnTo>
                  <a:lnTo>
                    <a:pt x="1029" y="59"/>
                  </a:lnTo>
                  <a:lnTo>
                    <a:pt x="1062" y="74"/>
                  </a:lnTo>
                  <a:lnTo>
                    <a:pt x="1094" y="90"/>
                  </a:lnTo>
                  <a:lnTo>
                    <a:pt x="1125" y="107"/>
                  </a:lnTo>
                  <a:lnTo>
                    <a:pt x="1155" y="127"/>
                  </a:lnTo>
                  <a:lnTo>
                    <a:pt x="1185" y="148"/>
                  </a:lnTo>
                  <a:lnTo>
                    <a:pt x="1212" y="169"/>
                  </a:lnTo>
                  <a:lnTo>
                    <a:pt x="1239" y="193"/>
                  </a:lnTo>
                  <a:lnTo>
                    <a:pt x="1265" y="217"/>
                  </a:lnTo>
                  <a:lnTo>
                    <a:pt x="1289" y="243"/>
                  </a:lnTo>
                  <a:lnTo>
                    <a:pt x="1313" y="270"/>
                  </a:lnTo>
                  <a:lnTo>
                    <a:pt x="1334" y="299"/>
                  </a:lnTo>
                  <a:lnTo>
                    <a:pt x="1355" y="327"/>
                  </a:lnTo>
                  <a:lnTo>
                    <a:pt x="1375" y="357"/>
                  </a:lnTo>
                  <a:lnTo>
                    <a:pt x="1392" y="389"/>
                  </a:lnTo>
                  <a:lnTo>
                    <a:pt x="1408" y="420"/>
                  </a:lnTo>
                  <a:lnTo>
                    <a:pt x="1423" y="453"/>
                  </a:lnTo>
                  <a:lnTo>
                    <a:pt x="1436" y="486"/>
                  </a:lnTo>
                  <a:lnTo>
                    <a:pt x="1448" y="521"/>
                  </a:lnTo>
                  <a:lnTo>
                    <a:pt x="1458" y="556"/>
                  </a:lnTo>
                  <a:lnTo>
                    <a:pt x="1467" y="592"/>
                  </a:lnTo>
                  <a:lnTo>
                    <a:pt x="1473" y="629"/>
                  </a:lnTo>
                  <a:lnTo>
                    <a:pt x="1478" y="666"/>
                  </a:lnTo>
                  <a:lnTo>
                    <a:pt x="1481" y="704"/>
                  </a:lnTo>
                  <a:lnTo>
                    <a:pt x="1482" y="742"/>
                  </a:lnTo>
                  <a:lnTo>
                    <a:pt x="1482" y="742"/>
                  </a:lnTo>
                  <a:close/>
                </a:path>
              </a:pathLst>
            </a:custGeom>
            <a:solidFill>
              <a:schemeClr val="bg1"/>
            </a:solidFill>
            <a:ln>
              <a:noFill/>
            </a:ln>
          </p:spPr>
          <p:txBody>
            <a:bodyPr vert="horz" wrap="square" lIns="68546" tIns="34273" rIns="68546" bIns="34273" numCol="1" anchor="t" anchorCtr="0" compatLnSpc="1">
              <a:prstTxWarp prst="textNoShape">
                <a:avLst/>
              </a:prstTxWarp>
            </a:bodyPr>
            <a:lstStyle/>
            <a:p>
              <a:endParaRPr lang="zh-CN" altLang="en-US" sz="1012" dirty="0">
                <a:ea typeface="微软雅黑" panose="020B0503020204020204" pitchFamily="34" charset="-122"/>
              </a:endParaRPr>
            </a:p>
          </p:txBody>
        </p:sp>
        <p:sp>
          <p:nvSpPr>
            <p:cNvPr id="20" name="Freeform 10"/>
            <p:cNvSpPr>
              <a:spLocks noEditPoints="1"/>
            </p:cNvSpPr>
            <p:nvPr/>
          </p:nvSpPr>
          <p:spPr bwMode="auto">
            <a:xfrm>
              <a:off x="5280025" y="1862138"/>
              <a:ext cx="701675" cy="965200"/>
            </a:xfrm>
            <a:custGeom>
              <a:avLst/>
              <a:gdLst>
                <a:gd name="T0" fmla="*/ 117 w 885"/>
                <a:gd name="T1" fmla="*/ 744 h 1217"/>
                <a:gd name="T2" fmla="*/ 34 w 885"/>
                <a:gd name="T3" fmla="*/ 538 h 1217"/>
                <a:gd name="T4" fmla="*/ 22 w 885"/>
                <a:gd name="T5" fmla="*/ 365 h 1217"/>
                <a:gd name="T6" fmla="*/ 109 w 885"/>
                <a:gd name="T7" fmla="*/ 162 h 1217"/>
                <a:gd name="T8" fmla="*/ 291 w 885"/>
                <a:gd name="T9" fmla="*/ 61 h 1217"/>
                <a:gd name="T10" fmla="*/ 459 w 885"/>
                <a:gd name="T11" fmla="*/ 0 h 1217"/>
                <a:gd name="T12" fmla="*/ 663 w 885"/>
                <a:gd name="T13" fmla="*/ 87 h 1217"/>
                <a:gd name="T14" fmla="*/ 795 w 885"/>
                <a:gd name="T15" fmla="*/ 200 h 1217"/>
                <a:gd name="T16" fmla="*/ 876 w 885"/>
                <a:gd name="T17" fmla="*/ 405 h 1217"/>
                <a:gd name="T18" fmla="*/ 818 w 885"/>
                <a:gd name="T19" fmla="*/ 606 h 1217"/>
                <a:gd name="T20" fmla="*/ 745 w 885"/>
                <a:gd name="T21" fmla="*/ 766 h 1217"/>
                <a:gd name="T22" fmla="*/ 506 w 885"/>
                <a:gd name="T23" fmla="*/ 867 h 1217"/>
                <a:gd name="T24" fmla="*/ 432 w 885"/>
                <a:gd name="T25" fmla="*/ 885 h 1217"/>
                <a:gd name="T26" fmla="*/ 411 w 885"/>
                <a:gd name="T27" fmla="*/ 208 h 1217"/>
                <a:gd name="T28" fmla="*/ 398 w 885"/>
                <a:gd name="T29" fmla="*/ 327 h 1217"/>
                <a:gd name="T30" fmla="*/ 643 w 885"/>
                <a:gd name="T31" fmla="*/ 211 h 1217"/>
                <a:gd name="T32" fmla="*/ 727 w 885"/>
                <a:gd name="T33" fmla="*/ 455 h 1217"/>
                <a:gd name="T34" fmla="*/ 659 w 885"/>
                <a:gd name="T35" fmla="*/ 618 h 1217"/>
                <a:gd name="T36" fmla="*/ 513 w 885"/>
                <a:gd name="T37" fmla="*/ 716 h 1217"/>
                <a:gd name="T38" fmla="*/ 306 w 885"/>
                <a:gd name="T39" fmla="*/ 706 h 1217"/>
                <a:gd name="T40" fmla="*/ 135 w 885"/>
                <a:gd name="T41" fmla="*/ 526 h 1217"/>
                <a:gd name="T42" fmla="*/ 338 w 885"/>
                <a:gd name="T43" fmla="*/ 742 h 1217"/>
                <a:gd name="T44" fmla="*/ 553 w 885"/>
                <a:gd name="T45" fmla="*/ 741 h 1217"/>
                <a:gd name="T46" fmla="*/ 698 w 885"/>
                <a:gd name="T47" fmla="*/ 632 h 1217"/>
                <a:gd name="T48" fmla="*/ 761 w 885"/>
                <a:gd name="T49" fmla="*/ 457 h 1217"/>
                <a:gd name="T50" fmla="*/ 715 w 885"/>
                <a:gd name="T51" fmla="*/ 275 h 1217"/>
                <a:gd name="T52" fmla="*/ 486 w 885"/>
                <a:gd name="T53" fmla="*/ 124 h 1217"/>
                <a:gd name="T54" fmla="*/ 224 w 885"/>
                <a:gd name="T55" fmla="*/ 703 h 1217"/>
                <a:gd name="T56" fmla="*/ 243 w 885"/>
                <a:gd name="T57" fmla="*/ 718 h 1217"/>
                <a:gd name="T58" fmla="*/ 270 w 885"/>
                <a:gd name="T59" fmla="*/ 735 h 1217"/>
                <a:gd name="T60" fmla="*/ 304 w 885"/>
                <a:gd name="T61" fmla="*/ 753 h 1217"/>
                <a:gd name="T62" fmla="*/ 334 w 885"/>
                <a:gd name="T63" fmla="*/ 765 h 1217"/>
                <a:gd name="T64" fmla="*/ 366 w 885"/>
                <a:gd name="T65" fmla="*/ 773 h 1217"/>
                <a:gd name="T66" fmla="*/ 399 w 885"/>
                <a:gd name="T67" fmla="*/ 780 h 1217"/>
                <a:gd name="T68" fmla="*/ 443 w 885"/>
                <a:gd name="T69" fmla="*/ 782 h 1217"/>
                <a:gd name="T70" fmla="*/ 454 w 885"/>
                <a:gd name="T71" fmla="*/ 782 h 1217"/>
                <a:gd name="T72" fmla="*/ 457 w 885"/>
                <a:gd name="T73" fmla="*/ 782 h 1217"/>
                <a:gd name="T74" fmla="*/ 458 w 885"/>
                <a:gd name="T75" fmla="*/ 782 h 1217"/>
                <a:gd name="T76" fmla="*/ 459 w 885"/>
                <a:gd name="T77" fmla="*/ 782 h 1217"/>
                <a:gd name="T78" fmla="*/ 461 w 885"/>
                <a:gd name="T79" fmla="*/ 782 h 1217"/>
                <a:gd name="T80" fmla="*/ 462 w 885"/>
                <a:gd name="T81" fmla="*/ 782 h 1217"/>
                <a:gd name="T82" fmla="*/ 463 w 885"/>
                <a:gd name="T83" fmla="*/ 782 h 1217"/>
                <a:gd name="T84" fmla="*/ 466 w 885"/>
                <a:gd name="T85" fmla="*/ 781 h 1217"/>
                <a:gd name="T86" fmla="*/ 472 w 885"/>
                <a:gd name="T87" fmla="*/ 781 h 1217"/>
                <a:gd name="T88" fmla="*/ 485 w 885"/>
                <a:gd name="T89" fmla="*/ 780 h 1217"/>
                <a:gd name="T90" fmla="*/ 512 w 885"/>
                <a:gd name="T91" fmla="*/ 775 h 1217"/>
                <a:gd name="T92" fmla="*/ 545 w 885"/>
                <a:gd name="T93" fmla="*/ 767 h 1217"/>
                <a:gd name="T94" fmla="*/ 576 w 885"/>
                <a:gd name="T95" fmla="*/ 755 h 1217"/>
                <a:gd name="T96" fmla="*/ 606 w 885"/>
                <a:gd name="T97" fmla="*/ 741 h 1217"/>
                <a:gd name="T98" fmla="*/ 638 w 885"/>
                <a:gd name="T99" fmla="*/ 720 h 1217"/>
                <a:gd name="T100" fmla="*/ 668 w 885"/>
                <a:gd name="T101" fmla="*/ 697 h 1217"/>
                <a:gd name="T102" fmla="*/ 685 w 885"/>
                <a:gd name="T103" fmla="*/ 681 h 1217"/>
                <a:gd name="T104" fmla="*/ 695 w 885"/>
                <a:gd name="T105" fmla="*/ 670 h 1217"/>
                <a:gd name="T106" fmla="*/ 771 w 885"/>
                <a:gd name="T107" fmla="*/ 536 h 1217"/>
                <a:gd name="T108" fmla="*/ 773 w 885"/>
                <a:gd name="T109" fmla="*/ 355 h 1217"/>
                <a:gd name="T110" fmla="*/ 672 w 885"/>
                <a:gd name="T111" fmla="*/ 188 h 1217"/>
                <a:gd name="T112" fmla="*/ 495 w 885"/>
                <a:gd name="T113" fmla="*/ 103 h 1217"/>
                <a:gd name="T114" fmla="*/ 309 w 885"/>
                <a:gd name="T115" fmla="*/ 126 h 1217"/>
                <a:gd name="T116" fmla="*/ 160 w 885"/>
                <a:gd name="T117" fmla="*/ 250 h 1217"/>
                <a:gd name="T118" fmla="*/ 101 w 885"/>
                <a:gd name="T119" fmla="*/ 441 h 1217"/>
                <a:gd name="T120" fmla="*/ 158 w 885"/>
                <a:gd name="T121" fmla="*/ 63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85" h="1217">
                  <a:moveTo>
                    <a:pt x="212" y="796"/>
                  </a:moveTo>
                  <a:lnTo>
                    <a:pt x="125" y="1151"/>
                  </a:lnTo>
                  <a:lnTo>
                    <a:pt x="105" y="1154"/>
                  </a:lnTo>
                  <a:lnTo>
                    <a:pt x="194" y="790"/>
                  </a:lnTo>
                  <a:lnTo>
                    <a:pt x="194" y="790"/>
                  </a:lnTo>
                  <a:lnTo>
                    <a:pt x="178" y="783"/>
                  </a:lnTo>
                  <a:lnTo>
                    <a:pt x="162" y="775"/>
                  </a:lnTo>
                  <a:lnTo>
                    <a:pt x="162" y="775"/>
                  </a:lnTo>
                  <a:lnTo>
                    <a:pt x="149" y="769"/>
                  </a:lnTo>
                  <a:lnTo>
                    <a:pt x="137" y="761"/>
                  </a:lnTo>
                  <a:lnTo>
                    <a:pt x="127" y="753"/>
                  </a:lnTo>
                  <a:lnTo>
                    <a:pt x="117" y="744"/>
                  </a:lnTo>
                  <a:lnTo>
                    <a:pt x="110" y="732"/>
                  </a:lnTo>
                  <a:lnTo>
                    <a:pt x="102" y="719"/>
                  </a:lnTo>
                  <a:lnTo>
                    <a:pt x="96" y="704"/>
                  </a:lnTo>
                  <a:lnTo>
                    <a:pt x="90" y="685"/>
                  </a:lnTo>
                  <a:lnTo>
                    <a:pt x="90" y="685"/>
                  </a:lnTo>
                  <a:lnTo>
                    <a:pt x="77" y="639"/>
                  </a:lnTo>
                  <a:lnTo>
                    <a:pt x="69" y="616"/>
                  </a:lnTo>
                  <a:lnTo>
                    <a:pt x="61" y="594"/>
                  </a:lnTo>
                  <a:lnTo>
                    <a:pt x="61" y="594"/>
                  </a:lnTo>
                  <a:lnTo>
                    <a:pt x="48" y="565"/>
                  </a:lnTo>
                  <a:lnTo>
                    <a:pt x="34" y="538"/>
                  </a:lnTo>
                  <a:lnTo>
                    <a:pt x="34" y="538"/>
                  </a:lnTo>
                  <a:lnTo>
                    <a:pt x="20" y="509"/>
                  </a:lnTo>
                  <a:lnTo>
                    <a:pt x="14" y="495"/>
                  </a:lnTo>
                  <a:lnTo>
                    <a:pt x="9" y="480"/>
                  </a:lnTo>
                  <a:lnTo>
                    <a:pt x="9" y="480"/>
                  </a:lnTo>
                  <a:lnTo>
                    <a:pt x="4" y="466"/>
                  </a:lnTo>
                  <a:lnTo>
                    <a:pt x="1" y="452"/>
                  </a:lnTo>
                  <a:lnTo>
                    <a:pt x="0" y="439"/>
                  </a:lnTo>
                  <a:lnTo>
                    <a:pt x="0" y="426"/>
                  </a:lnTo>
                  <a:lnTo>
                    <a:pt x="2" y="412"/>
                  </a:lnTo>
                  <a:lnTo>
                    <a:pt x="6" y="398"/>
                  </a:lnTo>
                  <a:lnTo>
                    <a:pt x="13" y="382"/>
                  </a:lnTo>
                  <a:lnTo>
                    <a:pt x="22" y="365"/>
                  </a:lnTo>
                  <a:lnTo>
                    <a:pt x="22" y="365"/>
                  </a:lnTo>
                  <a:lnTo>
                    <a:pt x="44" y="323"/>
                  </a:lnTo>
                  <a:lnTo>
                    <a:pt x="55" y="302"/>
                  </a:lnTo>
                  <a:lnTo>
                    <a:pt x="66" y="280"/>
                  </a:lnTo>
                  <a:lnTo>
                    <a:pt x="66" y="280"/>
                  </a:lnTo>
                  <a:lnTo>
                    <a:pt x="77" y="251"/>
                  </a:lnTo>
                  <a:lnTo>
                    <a:pt x="87" y="222"/>
                  </a:lnTo>
                  <a:lnTo>
                    <a:pt x="87" y="222"/>
                  </a:lnTo>
                  <a:lnTo>
                    <a:pt x="97" y="191"/>
                  </a:lnTo>
                  <a:lnTo>
                    <a:pt x="102" y="177"/>
                  </a:lnTo>
                  <a:lnTo>
                    <a:pt x="109" y="162"/>
                  </a:lnTo>
                  <a:lnTo>
                    <a:pt x="109" y="162"/>
                  </a:lnTo>
                  <a:lnTo>
                    <a:pt x="116" y="149"/>
                  </a:lnTo>
                  <a:lnTo>
                    <a:pt x="124" y="138"/>
                  </a:lnTo>
                  <a:lnTo>
                    <a:pt x="131" y="127"/>
                  </a:lnTo>
                  <a:lnTo>
                    <a:pt x="141" y="119"/>
                  </a:lnTo>
                  <a:lnTo>
                    <a:pt x="153" y="110"/>
                  </a:lnTo>
                  <a:lnTo>
                    <a:pt x="166" y="102"/>
                  </a:lnTo>
                  <a:lnTo>
                    <a:pt x="181" y="96"/>
                  </a:lnTo>
                  <a:lnTo>
                    <a:pt x="200" y="90"/>
                  </a:lnTo>
                  <a:lnTo>
                    <a:pt x="200" y="90"/>
                  </a:lnTo>
                  <a:lnTo>
                    <a:pt x="245" y="77"/>
                  </a:lnTo>
                  <a:lnTo>
                    <a:pt x="268" y="70"/>
                  </a:lnTo>
                  <a:lnTo>
                    <a:pt x="291" y="61"/>
                  </a:lnTo>
                  <a:lnTo>
                    <a:pt x="291" y="61"/>
                  </a:lnTo>
                  <a:lnTo>
                    <a:pt x="320" y="49"/>
                  </a:lnTo>
                  <a:lnTo>
                    <a:pt x="347" y="35"/>
                  </a:lnTo>
                  <a:lnTo>
                    <a:pt x="347" y="35"/>
                  </a:lnTo>
                  <a:lnTo>
                    <a:pt x="376" y="20"/>
                  </a:lnTo>
                  <a:lnTo>
                    <a:pt x="390" y="14"/>
                  </a:lnTo>
                  <a:lnTo>
                    <a:pt x="405" y="9"/>
                  </a:lnTo>
                  <a:lnTo>
                    <a:pt x="405" y="9"/>
                  </a:lnTo>
                  <a:lnTo>
                    <a:pt x="419" y="5"/>
                  </a:lnTo>
                  <a:lnTo>
                    <a:pt x="432" y="1"/>
                  </a:lnTo>
                  <a:lnTo>
                    <a:pt x="446" y="0"/>
                  </a:lnTo>
                  <a:lnTo>
                    <a:pt x="459" y="0"/>
                  </a:lnTo>
                  <a:lnTo>
                    <a:pt x="472" y="2"/>
                  </a:lnTo>
                  <a:lnTo>
                    <a:pt x="487" y="7"/>
                  </a:lnTo>
                  <a:lnTo>
                    <a:pt x="503" y="13"/>
                  </a:lnTo>
                  <a:lnTo>
                    <a:pt x="520" y="22"/>
                  </a:lnTo>
                  <a:lnTo>
                    <a:pt x="520" y="22"/>
                  </a:lnTo>
                  <a:lnTo>
                    <a:pt x="561" y="46"/>
                  </a:lnTo>
                  <a:lnTo>
                    <a:pt x="583" y="57"/>
                  </a:lnTo>
                  <a:lnTo>
                    <a:pt x="605" y="66"/>
                  </a:lnTo>
                  <a:lnTo>
                    <a:pt x="605" y="66"/>
                  </a:lnTo>
                  <a:lnTo>
                    <a:pt x="634" y="77"/>
                  </a:lnTo>
                  <a:lnTo>
                    <a:pt x="663" y="87"/>
                  </a:lnTo>
                  <a:lnTo>
                    <a:pt x="663" y="87"/>
                  </a:lnTo>
                  <a:lnTo>
                    <a:pt x="694" y="97"/>
                  </a:lnTo>
                  <a:lnTo>
                    <a:pt x="708" y="102"/>
                  </a:lnTo>
                  <a:lnTo>
                    <a:pt x="723" y="110"/>
                  </a:lnTo>
                  <a:lnTo>
                    <a:pt x="723" y="110"/>
                  </a:lnTo>
                  <a:lnTo>
                    <a:pt x="736" y="116"/>
                  </a:lnTo>
                  <a:lnTo>
                    <a:pt x="747" y="124"/>
                  </a:lnTo>
                  <a:lnTo>
                    <a:pt x="758" y="133"/>
                  </a:lnTo>
                  <a:lnTo>
                    <a:pt x="766" y="142"/>
                  </a:lnTo>
                  <a:lnTo>
                    <a:pt x="775" y="153"/>
                  </a:lnTo>
                  <a:lnTo>
                    <a:pt x="783" y="166"/>
                  </a:lnTo>
                  <a:lnTo>
                    <a:pt x="789" y="182"/>
                  </a:lnTo>
                  <a:lnTo>
                    <a:pt x="795" y="200"/>
                  </a:lnTo>
                  <a:lnTo>
                    <a:pt x="795" y="200"/>
                  </a:lnTo>
                  <a:lnTo>
                    <a:pt x="808" y="247"/>
                  </a:lnTo>
                  <a:lnTo>
                    <a:pt x="815" y="270"/>
                  </a:lnTo>
                  <a:lnTo>
                    <a:pt x="823" y="292"/>
                  </a:lnTo>
                  <a:lnTo>
                    <a:pt x="823" y="292"/>
                  </a:lnTo>
                  <a:lnTo>
                    <a:pt x="836" y="321"/>
                  </a:lnTo>
                  <a:lnTo>
                    <a:pt x="850" y="348"/>
                  </a:lnTo>
                  <a:lnTo>
                    <a:pt x="850" y="348"/>
                  </a:lnTo>
                  <a:lnTo>
                    <a:pt x="864" y="376"/>
                  </a:lnTo>
                  <a:lnTo>
                    <a:pt x="871" y="390"/>
                  </a:lnTo>
                  <a:lnTo>
                    <a:pt x="876" y="405"/>
                  </a:lnTo>
                  <a:lnTo>
                    <a:pt x="876" y="405"/>
                  </a:lnTo>
                  <a:lnTo>
                    <a:pt x="880" y="419"/>
                  </a:lnTo>
                  <a:lnTo>
                    <a:pt x="884" y="433"/>
                  </a:lnTo>
                  <a:lnTo>
                    <a:pt x="885" y="446"/>
                  </a:lnTo>
                  <a:lnTo>
                    <a:pt x="885" y="460"/>
                  </a:lnTo>
                  <a:lnTo>
                    <a:pt x="883" y="474"/>
                  </a:lnTo>
                  <a:lnTo>
                    <a:pt x="878" y="488"/>
                  </a:lnTo>
                  <a:lnTo>
                    <a:pt x="872" y="504"/>
                  </a:lnTo>
                  <a:lnTo>
                    <a:pt x="863" y="520"/>
                  </a:lnTo>
                  <a:lnTo>
                    <a:pt x="863" y="520"/>
                  </a:lnTo>
                  <a:lnTo>
                    <a:pt x="839" y="563"/>
                  </a:lnTo>
                  <a:lnTo>
                    <a:pt x="828" y="583"/>
                  </a:lnTo>
                  <a:lnTo>
                    <a:pt x="818" y="606"/>
                  </a:lnTo>
                  <a:lnTo>
                    <a:pt x="818" y="606"/>
                  </a:lnTo>
                  <a:lnTo>
                    <a:pt x="808" y="634"/>
                  </a:lnTo>
                  <a:lnTo>
                    <a:pt x="798" y="665"/>
                  </a:lnTo>
                  <a:lnTo>
                    <a:pt x="798" y="665"/>
                  </a:lnTo>
                  <a:lnTo>
                    <a:pt x="788" y="694"/>
                  </a:lnTo>
                  <a:lnTo>
                    <a:pt x="783" y="709"/>
                  </a:lnTo>
                  <a:lnTo>
                    <a:pt x="775" y="723"/>
                  </a:lnTo>
                  <a:lnTo>
                    <a:pt x="775" y="723"/>
                  </a:lnTo>
                  <a:lnTo>
                    <a:pt x="766" y="740"/>
                  </a:lnTo>
                  <a:lnTo>
                    <a:pt x="757" y="754"/>
                  </a:lnTo>
                  <a:lnTo>
                    <a:pt x="751" y="760"/>
                  </a:lnTo>
                  <a:lnTo>
                    <a:pt x="745" y="766"/>
                  </a:lnTo>
                  <a:lnTo>
                    <a:pt x="738" y="771"/>
                  </a:lnTo>
                  <a:lnTo>
                    <a:pt x="731" y="777"/>
                  </a:lnTo>
                  <a:lnTo>
                    <a:pt x="805" y="1000"/>
                  </a:lnTo>
                  <a:lnTo>
                    <a:pt x="785" y="998"/>
                  </a:lnTo>
                  <a:lnTo>
                    <a:pt x="714" y="785"/>
                  </a:lnTo>
                  <a:lnTo>
                    <a:pt x="714" y="785"/>
                  </a:lnTo>
                  <a:lnTo>
                    <a:pt x="703" y="790"/>
                  </a:lnTo>
                  <a:lnTo>
                    <a:pt x="772" y="997"/>
                  </a:lnTo>
                  <a:lnTo>
                    <a:pt x="593" y="982"/>
                  </a:lnTo>
                  <a:lnTo>
                    <a:pt x="566" y="1046"/>
                  </a:lnTo>
                  <a:lnTo>
                    <a:pt x="506" y="867"/>
                  </a:lnTo>
                  <a:lnTo>
                    <a:pt x="506" y="867"/>
                  </a:lnTo>
                  <a:lnTo>
                    <a:pt x="495" y="871"/>
                  </a:lnTo>
                  <a:lnTo>
                    <a:pt x="559" y="1063"/>
                  </a:lnTo>
                  <a:lnTo>
                    <a:pt x="550" y="1085"/>
                  </a:lnTo>
                  <a:lnTo>
                    <a:pt x="481" y="876"/>
                  </a:lnTo>
                  <a:lnTo>
                    <a:pt x="480" y="876"/>
                  </a:lnTo>
                  <a:lnTo>
                    <a:pt x="480" y="876"/>
                  </a:lnTo>
                  <a:lnTo>
                    <a:pt x="463" y="882"/>
                  </a:lnTo>
                  <a:lnTo>
                    <a:pt x="448" y="884"/>
                  </a:lnTo>
                  <a:lnTo>
                    <a:pt x="367" y="1217"/>
                  </a:lnTo>
                  <a:lnTo>
                    <a:pt x="356" y="1197"/>
                  </a:lnTo>
                  <a:lnTo>
                    <a:pt x="432" y="885"/>
                  </a:lnTo>
                  <a:lnTo>
                    <a:pt x="432" y="885"/>
                  </a:lnTo>
                  <a:lnTo>
                    <a:pt x="420" y="884"/>
                  </a:lnTo>
                  <a:lnTo>
                    <a:pt x="348" y="1180"/>
                  </a:lnTo>
                  <a:lnTo>
                    <a:pt x="316" y="1117"/>
                  </a:lnTo>
                  <a:lnTo>
                    <a:pt x="139" y="1149"/>
                  </a:lnTo>
                  <a:lnTo>
                    <a:pt x="223" y="799"/>
                  </a:lnTo>
                  <a:lnTo>
                    <a:pt x="220" y="798"/>
                  </a:lnTo>
                  <a:lnTo>
                    <a:pt x="220" y="798"/>
                  </a:lnTo>
                  <a:lnTo>
                    <a:pt x="212" y="796"/>
                  </a:lnTo>
                  <a:lnTo>
                    <a:pt x="212" y="796"/>
                  </a:lnTo>
                  <a:close/>
                  <a:moveTo>
                    <a:pt x="497" y="656"/>
                  </a:moveTo>
                  <a:lnTo>
                    <a:pt x="497" y="208"/>
                  </a:lnTo>
                  <a:lnTo>
                    <a:pt x="411" y="208"/>
                  </a:lnTo>
                  <a:lnTo>
                    <a:pt x="411" y="208"/>
                  </a:lnTo>
                  <a:lnTo>
                    <a:pt x="411" y="216"/>
                  </a:lnTo>
                  <a:lnTo>
                    <a:pt x="408" y="226"/>
                  </a:lnTo>
                  <a:lnTo>
                    <a:pt x="404" y="235"/>
                  </a:lnTo>
                  <a:lnTo>
                    <a:pt x="397" y="243"/>
                  </a:lnTo>
                  <a:lnTo>
                    <a:pt x="397" y="243"/>
                  </a:lnTo>
                  <a:lnTo>
                    <a:pt x="390" y="252"/>
                  </a:lnTo>
                  <a:lnTo>
                    <a:pt x="381" y="258"/>
                  </a:lnTo>
                  <a:lnTo>
                    <a:pt x="371" y="261"/>
                  </a:lnTo>
                  <a:lnTo>
                    <a:pt x="360" y="262"/>
                  </a:lnTo>
                  <a:lnTo>
                    <a:pt x="360" y="327"/>
                  </a:lnTo>
                  <a:lnTo>
                    <a:pt x="398" y="327"/>
                  </a:lnTo>
                  <a:lnTo>
                    <a:pt x="398" y="656"/>
                  </a:lnTo>
                  <a:lnTo>
                    <a:pt x="497" y="656"/>
                  </a:lnTo>
                  <a:lnTo>
                    <a:pt x="497" y="656"/>
                  </a:lnTo>
                  <a:close/>
                  <a:moveTo>
                    <a:pt x="486" y="124"/>
                  </a:moveTo>
                  <a:lnTo>
                    <a:pt x="486" y="124"/>
                  </a:lnTo>
                  <a:lnTo>
                    <a:pt x="511" y="131"/>
                  </a:lnTo>
                  <a:lnTo>
                    <a:pt x="536" y="139"/>
                  </a:lnTo>
                  <a:lnTo>
                    <a:pt x="560" y="150"/>
                  </a:lnTo>
                  <a:lnTo>
                    <a:pt x="582" y="163"/>
                  </a:lnTo>
                  <a:lnTo>
                    <a:pt x="604" y="177"/>
                  </a:lnTo>
                  <a:lnTo>
                    <a:pt x="623" y="194"/>
                  </a:lnTo>
                  <a:lnTo>
                    <a:pt x="643" y="211"/>
                  </a:lnTo>
                  <a:lnTo>
                    <a:pt x="659" y="229"/>
                  </a:lnTo>
                  <a:lnTo>
                    <a:pt x="674" y="250"/>
                  </a:lnTo>
                  <a:lnTo>
                    <a:pt x="688" y="272"/>
                  </a:lnTo>
                  <a:lnTo>
                    <a:pt x="700" y="294"/>
                  </a:lnTo>
                  <a:lnTo>
                    <a:pt x="710" y="318"/>
                  </a:lnTo>
                  <a:lnTo>
                    <a:pt x="718" y="343"/>
                  </a:lnTo>
                  <a:lnTo>
                    <a:pt x="724" y="369"/>
                  </a:lnTo>
                  <a:lnTo>
                    <a:pt x="727" y="397"/>
                  </a:lnTo>
                  <a:lnTo>
                    <a:pt x="728" y="424"/>
                  </a:lnTo>
                  <a:lnTo>
                    <a:pt x="728" y="424"/>
                  </a:lnTo>
                  <a:lnTo>
                    <a:pt x="728" y="439"/>
                  </a:lnTo>
                  <a:lnTo>
                    <a:pt x="727" y="455"/>
                  </a:lnTo>
                  <a:lnTo>
                    <a:pt x="725" y="470"/>
                  </a:lnTo>
                  <a:lnTo>
                    <a:pt x="722" y="486"/>
                  </a:lnTo>
                  <a:lnTo>
                    <a:pt x="719" y="500"/>
                  </a:lnTo>
                  <a:lnTo>
                    <a:pt x="714" y="515"/>
                  </a:lnTo>
                  <a:lnTo>
                    <a:pt x="710" y="529"/>
                  </a:lnTo>
                  <a:lnTo>
                    <a:pt x="704" y="542"/>
                  </a:lnTo>
                  <a:lnTo>
                    <a:pt x="698" y="556"/>
                  </a:lnTo>
                  <a:lnTo>
                    <a:pt x="691" y="569"/>
                  </a:lnTo>
                  <a:lnTo>
                    <a:pt x="684" y="582"/>
                  </a:lnTo>
                  <a:lnTo>
                    <a:pt x="676" y="594"/>
                  </a:lnTo>
                  <a:lnTo>
                    <a:pt x="668" y="606"/>
                  </a:lnTo>
                  <a:lnTo>
                    <a:pt x="659" y="618"/>
                  </a:lnTo>
                  <a:lnTo>
                    <a:pt x="649" y="629"/>
                  </a:lnTo>
                  <a:lnTo>
                    <a:pt x="639" y="640"/>
                  </a:lnTo>
                  <a:lnTo>
                    <a:pt x="628" y="650"/>
                  </a:lnTo>
                  <a:lnTo>
                    <a:pt x="618" y="659"/>
                  </a:lnTo>
                  <a:lnTo>
                    <a:pt x="606" y="668"/>
                  </a:lnTo>
                  <a:lnTo>
                    <a:pt x="594" y="677"/>
                  </a:lnTo>
                  <a:lnTo>
                    <a:pt x="582" y="685"/>
                  </a:lnTo>
                  <a:lnTo>
                    <a:pt x="569" y="692"/>
                  </a:lnTo>
                  <a:lnTo>
                    <a:pt x="556" y="699"/>
                  </a:lnTo>
                  <a:lnTo>
                    <a:pt x="542" y="705"/>
                  </a:lnTo>
                  <a:lnTo>
                    <a:pt x="528" y="710"/>
                  </a:lnTo>
                  <a:lnTo>
                    <a:pt x="513" y="716"/>
                  </a:lnTo>
                  <a:lnTo>
                    <a:pt x="499" y="719"/>
                  </a:lnTo>
                  <a:lnTo>
                    <a:pt x="484" y="723"/>
                  </a:lnTo>
                  <a:lnTo>
                    <a:pt x="469" y="726"/>
                  </a:lnTo>
                  <a:lnTo>
                    <a:pt x="454" y="728"/>
                  </a:lnTo>
                  <a:lnTo>
                    <a:pt x="439" y="729"/>
                  </a:lnTo>
                  <a:lnTo>
                    <a:pt x="423" y="729"/>
                  </a:lnTo>
                  <a:lnTo>
                    <a:pt x="423" y="729"/>
                  </a:lnTo>
                  <a:lnTo>
                    <a:pt x="398" y="728"/>
                  </a:lnTo>
                  <a:lnTo>
                    <a:pt x="374" y="726"/>
                  </a:lnTo>
                  <a:lnTo>
                    <a:pt x="351" y="720"/>
                  </a:lnTo>
                  <a:lnTo>
                    <a:pt x="328" y="714"/>
                  </a:lnTo>
                  <a:lnTo>
                    <a:pt x="306" y="706"/>
                  </a:lnTo>
                  <a:lnTo>
                    <a:pt x="284" y="696"/>
                  </a:lnTo>
                  <a:lnTo>
                    <a:pt x="264" y="684"/>
                  </a:lnTo>
                  <a:lnTo>
                    <a:pt x="244" y="672"/>
                  </a:lnTo>
                  <a:lnTo>
                    <a:pt x="227" y="657"/>
                  </a:lnTo>
                  <a:lnTo>
                    <a:pt x="209" y="642"/>
                  </a:lnTo>
                  <a:lnTo>
                    <a:pt x="193" y="626"/>
                  </a:lnTo>
                  <a:lnTo>
                    <a:pt x="179" y="607"/>
                  </a:lnTo>
                  <a:lnTo>
                    <a:pt x="166" y="589"/>
                  </a:lnTo>
                  <a:lnTo>
                    <a:pt x="154" y="568"/>
                  </a:lnTo>
                  <a:lnTo>
                    <a:pt x="143" y="547"/>
                  </a:lnTo>
                  <a:lnTo>
                    <a:pt x="135" y="526"/>
                  </a:lnTo>
                  <a:lnTo>
                    <a:pt x="135" y="526"/>
                  </a:lnTo>
                  <a:lnTo>
                    <a:pt x="143" y="551"/>
                  </a:lnTo>
                  <a:lnTo>
                    <a:pt x="153" y="575"/>
                  </a:lnTo>
                  <a:lnTo>
                    <a:pt x="164" y="597"/>
                  </a:lnTo>
                  <a:lnTo>
                    <a:pt x="178" y="619"/>
                  </a:lnTo>
                  <a:lnTo>
                    <a:pt x="193" y="640"/>
                  </a:lnTo>
                  <a:lnTo>
                    <a:pt x="209" y="659"/>
                  </a:lnTo>
                  <a:lnTo>
                    <a:pt x="228" y="677"/>
                  </a:lnTo>
                  <a:lnTo>
                    <a:pt x="247" y="693"/>
                  </a:lnTo>
                  <a:lnTo>
                    <a:pt x="268" y="708"/>
                  </a:lnTo>
                  <a:lnTo>
                    <a:pt x="291" y="721"/>
                  </a:lnTo>
                  <a:lnTo>
                    <a:pt x="314" y="733"/>
                  </a:lnTo>
                  <a:lnTo>
                    <a:pt x="338" y="742"/>
                  </a:lnTo>
                  <a:lnTo>
                    <a:pt x="363" y="749"/>
                  </a:lnTo>
                  <a:lnTo>
                    <a:pt x="389" y="755"/>
                  </a:lnTo>
                  <a:lnTo>
                    <a:pt x="416" y="759"/>
                  </a:lnTo>
                  <a:lnTo>
                    <a:pt x="443" y="760"/>
                  </a:lnTo>
                  <a:lnTo>
                    <a:pt x="443" y="760"/>
                  </a:lnTo>
                  <a:lnTo>
                    <a:pt x="459" y="759"/>
                  </a:lnTo>
                  <a:lnTo>
                    <a:pt x="475" y="758"/>
                  </a:lnTo>
                  <a:lnTo>
                    <a:pt x="491" y="756"/>
                  </a:lnTo>
                  <a:lnTo>
                    <a:pt x="507" y="754"/>
                  </a:lnTo>
                  <a:lnTo>
                    <a:pt x="522" y="749"/>
                  </a:lnTo>
                  <a:lnTo>
                    <a:pt x="537" y="745"/>
                  </a:lnTo>
                  <a:lnTo>
                    <a:pt x="553" y="741"/>
                  </a:lnTo>
                  <a:lnTo>
                    <a:pt x="567" y="735"/>
                  </a:lnTo>
                  <a:lnTo>
                    <a:pt x="581" y="729"/>
                  </a:lnTo>
                  <a:lnTo>
                    <a:pt x="595" y="721"/>
                  </a:lnTo>
                  <a:lnTo>
                    <a:pt x="608" y="714"/>
                  </a:lnTo>
                  <a:lnTo>
                    <a:pt x="621" y="705"/>
                  </a:lnTo>
                  <a:lnTo>
                    <a:pt x="634" y="696"/>
                  </a:lnTo>
                  <a:lnTo>
                    <a:pt x="646" y="686"/>
                  </a:lnTo>
                  <a:lnTo>
                    <a:pt x="657" y="677"/>
                  </a:lnTo>
                  <a:lnTo>
                    <a:pt x="669" y="667"/>
                  </a:lnTo>
                  <a:lnTo>
                    <a:pt x="678" y="655"/>
                  </a:lnTo>
                  <a:lnTo>
                    <a:pt x="688" y="644"/>
                  </a:lnTo>
                  <a:lnTo>
                    <a:pt x="698" y="632"/>
                  </a:lnTo>
                  <a:lnTo>
                    <a:pt x="707" y="619"/>
                  </a:lnTo>
                  <a:lnTo>
                    <a:pt x="715" y="606"/>
                  </a:lnTo>
                  <a:lnTo>
                    <a:pt x="723" y="593"/>
                  </a:lnTo>
                  <a:lnTo>
                    <a:pt x="731" y="579"/>
                  </a:lnTo>
                  <a:lnTo>
                    <a:pt x="737" y="565"/>
                  </a:lnTo>
                  <a:lnTo>
                    <a:pt x="742" y="551"/>
                  </a:lnTo>
                  <a:lnTo>
                    <a:pt x="747" y="536"/>
                  </a:lnTo>
                  <a:lnTo>
                    <a:pt x="751" y="520"/>
                  </a:lnTo>
                  <a:lnTo>
                    <a:pt x="756" y="505"/>
                  </a:lnTo>
                  <a:lnTo>
                    <a:pt x="758" y="489"/>
                  </a:lnTo>
                  <a:lnTo>
                    <a:pt x="760" y="474"/>
                  </a:lnTo>
                  <a:lnTo>
                    <a:pt x="761" y="457"/>
                  </a:lnTo>
                  <a:lnTo>
                    <a:pt x="762" y="441"/>
                  </a:lnTo>
                  <a:lnTo>
                    <a:pt x="762" y="441"/>
                  </a:lnTo>
                  <a:lnTo>
                    <a:pt x="761" y="426"/>
                  </a:lnTo>
                  <a:lnTo>
                    <a:pt x="760" y="411"/>
                  </a:lnTo>
                  <a:lnTo>
                    <a:pt x="759" y="397"/>
                  </a:lnTo>
                  <a:lnTo>
                    <a:pt x="757" y="381"/>
                  </a:lnTo>
                  <a:lnTo>
                    <a:pt x="753" y="367"/>
                  </a:lnTo>
                  <a:lnTo>
                    <a:pt x="749" y="353"/>
                  </a:lnTo>
                  <a:lnTo>
                    <a:pt x="746" y="340"/>
                  </a:lnTo>
                  <a:lnTo>
                    <a:pt x="740" y="326"/>
                  </a:lnTo>
                  <a:lnTo>
                    <a:pt x="729" y="300"/>
                  </a:lnTo>
                  <a:lnTo>
                    <a:pt x="715" y="275"/>
                  </a:lnTo>
                  <a:lnTo>
                    <a:pt x="700" y="252"/>
                  </a:lnTo>
                  <a:lnTo>
                    <a:pt x="682" y="230"/>
                  </a:lnTo>
                  <a:lnTo>
                    <a:pt x="663" y="210"/>
                  </a:lnTo>
                  <a:lnTo>
                    <a:pt x="642" y="191"/>
                  </a:lnTo>
                  <a:lnTo>
                    <a:pt x="619" y="175"/>
                  </a:lnTo>
                  <a:lnTo>
                    <a:pt x="595" y="160"/>
                  </a:lnTo>
                  <a:lnTo>
                    <a:pt x="569" y="148"/>
                  </a:lnTo>
                  <a:lnTo>
                    <a:pt x="543" y="137"/>
                  </a:lnTo>
                  <a:lnTo>
                    <a:pt x="529" y="134"/>
                  </a:lnTo>
                  <a:lnTo>
                    <a:pt x="515" y="129"/>
                  </a:lnTo>
                  <a:lnTo>
                    <a:pt x="500" y="127"/>
                  </a:lnTo>
                  <a:lnTo>
                    <a:pt x="486" y="124"/>
                  </a:lnTo>
                  <a:lnTo>
                    <a:pt x="486" y="124"/>
                  </a:lnTo>
                  <a:close/>
                  <a:moveTo>
                    <a:pt x="216" y="696"/>
                  </a:moveTo>
                  <a:lnTo>
                    <a:pt x="217" y="696"/>
                  </a:lnTo>
                  <a:lnTo>
                    <a:pt x="217" y="697"/>
                  </a:lnTo>
                  <a:lnTo>
                    <a:pt x="217" y="697"/>
                  </a:lnTo>
                  <a:lnTo>
                    <a:pt x="221" y="701"/>
                  </a:lnTo>
                  <a:lnTo>
                    <a:pt x="221" y="701"/>
                  </a:lnTo>
                  <a:lnTo>
                    <a:pt x="221" y="701"/>
                  </a:lnTo>
                  <a:lnTo>
                    <a:pt x="221" y="701"/>
                  </a:lnTo>
                  <a:lnTo>
                    <a:pt x="223" y="702"/>
                  </a:lnTo>
                  <a:lnTo>
                    <a:pt x="223" y="702"/>
                  </a:lnTo>
                  <a:lnTo>
                    <a:pt x="224" y="703"/>
                  </a:lnTo>
                  <a:lnTo>
                    <a:pt x="224" y="703"/>
                  </a:lnTo>
                  <a:lnTo>
                    <a:pt x="224" y="703"/>
                  </a:lnTo>
                  <a:lnTo>
                    <a:pt x="224" y="703"/>
                  </a:lnTo>
                  <a:lnTo>
                    <a:pt x="225" y="703"/>
                  </a:lnTo>
                  <a:lnTo>
                    <a:pt x="227" y="705"/>
                  </a:lnTo>
                  <a:lnTo>
                    <a:pt x="227" y="705"/>
                  </a:lnTo>
                  <a:lnTo>
                    <a:pt x="231" y="708"/>
                  </a:lnTo>
                  <a:lnTo>
                    <a:pt x="231" y="709"/>
                  </a:lnTo>
                  <a:lnTo>
                    <a:pt x="232" y="709"/>
                  </a:lnTo>
                  <a:lnTo>
                    <a:pt x="232" y="709"/>
                  </a:lnTo>
                  <a:lnTo>
                    <a:pt x="243" y="718"/>
                  </a:lnTo>
                  <a:lnTo>
                    <a:pt x="243" y="718"/>
                  </a:lnTo>
                  <a:lnTo>
                    <a:pt x="247" y="721"/>
                  </a:lnTo>
                  <a:lnTo>
                    <a:pt x="249" y="722"/>
                  </a:lnTo>
                  <a:lnTo>
                    <a:pt x="249" y="722"/>
                  </a:lnTo>
                  <a:lnTo>
                    <a:pt x="253" y="726"/>
                  </a:lnTo>
                  <a:lnTo>
                    <a:pt x="256" y="727"/>
                  </a:lnTo>
                  <a:lnTo>
                    <a:pt x="256" y="727"/>
                  </a:lnTo>
                  <a:lnTo>
                    <a:pt x="256" y="727"/>
                  </a:lnTo>
                  <a:lnTo>
                    <a:pt x="261" y="730"/>
                  </a:lnTo>
                  <a:lnTo>
                    <a:pt x="264" y="731"/>
                  </a:lnTo>
                  <a:lnTo>
                    <a:pt x="264" y="731"/>
                  </a:lnTo>
                  <a:lnTo>
                    <a:pt x="267" y="733"/>
                  </a:lnTo>
                  <a:lnTo>
                    <a:pt x="270" y="735"/>
                  </a:lnTo>
                  <a:lnTo>
                    <a:pt x="270" y="735"/>
                  </a:lnTo>
                  <a:lnTo>
                    <a:pt x="275" y="739"/>
                  </a:lnTo>
                  <a:lnTo>
                    <a:pt x="278" y="740"/>
                  </a:lnTo>
                  <a:lnTo>
                    <a:pt x="281" y="742"/>
                  </a:lnTo>
                  <a:lnTo>
                    <a:pt x="285" y="744"/>
                  </a:lnTo>
                  <a:lnTo>
                    <a:pt x="289" y="746"/>
                  </a:lnTo>
                  <a:lnTo>
                    <a:pt x="293" y="747"/>
                  </a:lnTo>
                  <a:lnTo>
                    <a:pt x="296" y="749"/>
                  </a:lnTo>
                  <a:lnTo>
                    <a:pt x="296" y="749"/>
                  </a:lnTo>
                  <a:lnTo>
                    <a:pt x="300" y="752"/>
                  </a:lnTo>
                  <a:lnTo>
                    <a:pt x="304" y="753"/>
                  </a:lnTo>
                  <a:lnTo>
                    <a:pt x="304" y="753"/>
                  </a:lnTo>
                  <a:lnTo>
                    <a:pt x="308" y="755"/>
                  </a:lnTo>
                  <a:lnTo>
                    <a:pt x="310" y="756"/>
                  </a:lnTo>
                  <a:lnTo>
                    <a:pt x="310" y="756"/>
                  </a:lnTo>
                  <a:lnTo>
                    <a:pt x="316" y="758"/>
                  </a:lnTo>
                  <a:lnTo>
                    <a:pt x="319" y="759"/>
                  </a:lnTo>
                  <a:lnTo>
                    <a:pt x="319" y="759"/>
                  </a:lnTo>
                  <a:lnTo>
                    <a:pt x="323" y="761"/>
                  </a:lnTo>
                  <a:lnTo>
                    <a:pt x="326" y="761"/>
                  </a:lnTo>
                  <a:lnTo>
                    <a:pt x="326" y="761"/>
                  </a:lnTo>
                  <a:lnTo>
                    <a:pt x="332" y="764"/>
                  </a:lnTo>
                  <a:lnTo>
                    <a:pt x="334" y="765"/>
                  </a:lnTo>
                  <a:lnTo>
                    <a:pt x="334" y="765"/>
                  </a:lnTo>
                  <a:lnTo>
                    <a:pt x="340" y="767"/>
                  </a:lnTo>
                  <a:lnTo>
                    <a:pt x="342" y="767"/>
                  </a:lnTo>
                  <a:lnTo>
                    <a:pt x="342" y="767"/>
                  </a:lnTo>
                  <a:lnTo>
                    <a:pt x="348" y="769"/>
                  </a:lnTo>
                  <a:lnTo>
                    <a:pt x="351" y="769"/>
                  </a:lnTo>
                  <a:lnTo>
                    <a:pt x="351" y="769"/>
                  </a:lnTo>
                  <a:lnTo>
                    <a:pt x="356" y="771"/>
                  </a:lnTo>
                  <a:lnTo>
                    <a:pt x="358" y="771"/>
                  </a:lnTo>
                  <a:lnTo>
                    <a:pt x="358" y="771"/>
                  </a:lnTo>
                  <a:lnTo>
                    <a:pt x="365" y="773"/>
                  </a:lnTo>
                  <a:lnTo>
                    <a:pt x="366" y="773"/>
                  </a:lnTo>
                  <a:lnTo>
                    <a:pt x="366" y="773"/>
                  </a:lnTo>
                  <a:lnTo>
                    <a:pt x="372" y="775"/>
                  </a:lnTo>
                  <a:lnTo>
                    <a:pt x="374" y="775"/>
                  </a:lnTo>
                  <a:lnTo>
                    <a:pt x="374" y="775"/>
                  </a:lnTo>
                  <a:lnTo>
                    <a:pt x="382" y="777"/>
                  </a:lnTo>
                  <a:lnTo>
                    <a:pt x="383" y="777"/>
                  </a:lnTo>
                  <a:lnTo>
                    <a:pt x="383" y="777"/>
                  </a:lnTo>
                  <a:lnTo>
                    <a:pt x="390" y="778"/>
                  </a:lnTo>
                  <a:lnTo>
                    <a:pt x="391" y="779"/>
                  </a:lnTo>
                  <a:lnTo>
                    <a:pt x="391" y="779"/>
                  </a:lnTo>
                  <a:lnTo>
                    <a:pt x="398" y="780"/>
                  </a:lnTo>
                  <a:lnTo>
                    <a:pt x="399" y="780"/>
                  </a:lnTo>
                  <a:lnTo>
                    <a:pt x="399" y="780"/>
                  </a:lnTo>
                  <a:lnTo>
                    <a:pt x="407" y="780"/>
                  </a:lnTo>
                  <a:lnTo>
                    <a:pt x="407" y="781"/>
                  </a:lnTo>
                  <a:lnTo>
                    <a:pt x="408" y="781"/>
                  </a:lnTo>
                  <a:lnTo>
                    <a:pt x="408" y="781"/>
                  </a:lnTo>
                  <a:lnTo>
                    <a:pt x="416" y="781"/>
                  </a:lnTo>
                  <a:lnTo>
                    <a:pt x="417" y="781"/>
                  </a:lnTo>
                  <a:lnTo>
                    <a:pt x="417" y="781"/>
                  </a:lnTo>
                  <a:lnTo>
                    <a:pt x="433" y="782"/>
                  </a:lnTo>
                  <a:lnTo>
                    <a:pt x="434" y="782"/>
                  </a:lnTo>
                  <a:lnTo>
                    <a:pt x="434" y="782"/>
                  </a:lnTo>
                  <a:lnTo>
                    <a:pt x="443" y="782"/>
                  </a:lnTo>
                  <a:lnTo>
                    <a:pt x="443" y="782"/>
                  </a:lnTo>
                  <a:lnTo>
                    <a:pt x="449" y="782"/>
                  </a:lnTo>
                  <a:lnTo>
                    <a:pt x="449" y="782"/>
                  </a:lnTo>
                  <a:lnTo>
                    <a:pt x="449" y="782"/>
                  </a:lnTo>
                  <a:lnTo>
                    <a:pt x="449" y="782"/>
                  </a:lnTo>
                  <a:lnTo>
                    <a:pt x="453" y="782"/>
                  </a:lnTo>
                  <a:lnTo>
                    <a:pt x="454" y="782"/>
                  </a:lnTo>
                  <a:lnTo>
                    <a:pt x="454" y="782"/>
                  </a:lnTo>
                  <a:lnTo>
                    <a:pt x="454" y="782"/>
                  </a:lnTo>
                  <a:lnTo>
                    <a:pt x="454" y="782"/>
                  </a:lnTo>
                  <a:lnTo>
                    <a:pt x="454" y="782"/>
                  </a:lnTo>
                  <a:lnTo>
                    <a:pt x="454" y="782"/>
                  </a:lnTo>
                  <a:lnTo>
                    <a:pt x="454" y="782"/>
                  </a:lnTo>
                  <a:lnTo>
                    <a:pt x="454" y="782"/>
                  </a:lnTo>
                  <a:lnTo>
                    <a:pt x="454" y="782"/>
                  </a:lnTo>
                  <a:lnTo>
                    <a:pt x="455" y="782"/>
                  </a:lnTo>
                  <a:lnTo>
                    <a:pt x="455" y="782"/>
                  </a:lnTo>
                  <a:lnTo>
                    <a:pt x="455" y="782"/>
                  </a:lnTo>
                  <a:lnTo>
                    <a:pt x="455" y="782"/>
                  </a:lnTo>
                  <a:lnTo>
                    <a:pt x="455" y="782"/>
                  </a:lnTo>
                  <a:lnTo>
                    <a:pt x="456" y="782"/>
                  </a:lnTo>
                  <a:lnTo>
                    <a:pt x="456" y="782"/>
                  </a:lnTo>
                  <a:lnTo>
                    <a:pt x="456" y="782"/>
                  </a:lnTo>
                  <a:lnTo>
                    <a:pt x="456" y="782"/>
                  </a:lnTo>
                  <a:lnTo>
                    <a:pt x="457" y="782"/>
                  </a:lnTo>
                  <a:lnTo>
                    <a:pt x="457" y="782"/>
                  </a:lnTo>
                  <a:lnTo>
                    <a:pt x="457" y="782"/>
                  </a:lnTo>
                  <a:lnTo>
                    <a:pt x="457" y="782"/>
                  </a:lnTo>
                  <a:lnTo>
                    <a:pt x="457" y="782"/>
                  </a:lnTo>
                  <a:lnTo>
                    <a:pt x="457" y="782"/>
                  </a:lnTo>
                  <a:lnTo>
                    <a:pt x="457" y="782"/>
                  </a:lnTo>
                  <a:lnTo>
                    <a:pt x="457" y="782"/>
                  </a:lnTo>
                  <a:lnTo>
                    <a:pt x="457" y="782"/>
                  </a:lnTo>
                  <a:lnTo>
                    <a:pt x="458" y="782"/>
                  </a:lnTo>
                  <a:lnTo>
                    <a:pt x="458" y="782"/>
                  </a:lnTo>
                  <a:lnTo>
                    <a:pt x="458" y="782"/>
                  </a:lnTo>
                  <a:lnTo>
                    <a:pt x="458" y="782"/>
                  </a:lnTo>
                  <a:lnTo>
                    <a:pt x="458" y="782"/>
                  </a:lnTo>
                  <a:lnTo>
                    <a:pt x="458" y="782"/>
                  </a:lnTo>
                  <a:lnTo>
                    <a:pt x="458" y="782"/>
                  </a:lnTo>
                  <a:lnTo>
                    <a:pt x="458" y="782"/>
                  </a:lnTo>
                  <a:lnTo>
                    <a:pt x="459" y="782"/>
                  </a:lnTo>
                  <a:lnTo>
                    <a:pt x="459" y="782"/>
                  </a:lnTo>
                  <a:lnTo>
                    <a:pt x="459" y="782"/>
                  </a:lnTo>
                  <a:lnTo>
                    <a:pt x="459" y="782"/>
                  </a:lnTo>
                  <a:lnTo>
                    <a:pt x="459" y="782"/>
                  </a:lnTo>
                  <a:lnTo>
                    <a:pt x="459" y="782"/>
                  </a:lnTo>
                  <a:lnTo>
                    <a:pt x="459" y="782"/>
                  </a:lnTo>
                  <a:lnTo>
                    <a:pt x="459" y="782"/>
                  </a:lnTo>
                  <a:lnTo>
                    <a:pt x="459" y="782"/>
                  </a:lnTo>
                  <a:lnTo>
                    <a:pt x="460" y="782"/>
                  </a:lnTo>
                  <a:lnTo>
                    <a:pt x="460" y="782"/>
                  </a:lnTo>
                  <a:lnTo>
                    <a:pt x="460" y="782"/>
                  </a:lnTo>
                  <a:lnTo>
                    <a:pt x="460" y="782"/>
                  </a:lnTo>
                  <a:lnTo>
                    <a:pt x="460" y="782"/>
                  </a:lnTo>
                  <a:lnTo>
                    <a:pt x="460" y="782"/>
                  </a:lnTo>
                  <a:lnTo>
                    <a:pt x="460" y="782"/>
                  </a:lnTo>
                  <a:lnTo>
                    <a:pt x="460" y="782"/>
                  </a:lnTo>
                  <a:lnTo>
                    <a:pt x="460" y="782"/>
                  </a:lnTo>
                  <a:lnTo>
                    <a:pt x="461" y="782"/>
                  </a:lnTo>
                  <a:lnTo>
                    <a:pt x="461" y="782"/>
                  </a:lnTo>
                  <a:lnTo>
                    <a:pt x="461" y="782"/>
                  </a:lnTo>
                  <a:lnTo>
                    <a:pt x="461" y="782"/>
                  </a:lnTo>
                  <a:lnTo>
                    <a:pt x="461" y="782"/>
                  </a:lnTo>
                  <a:lnTo>
                    <a:pt x="461" y="782"/>
                  </a:lnTo>
                  <a:lnTo>
                    <a:pt x="461" y="782"/>
                  </a:lnTo>
                  <a:lnTo>
                    <a:pt x="461" y="782"/>
                  </a:lnTo>
                  <a:lnTo>
                    <a:pt x="462" y="782"/>
                  </a:lnTo>
                  <a:lnTo>
                    <a:pt x="462" y="782"/>
                  </a:lnTo>
                  <a:lnTo>
                    <a:pt x="462" y="782"/>
                  </a:lnTo>
                  <a:lnTo>
                    <a:pt x="462" y="782"/>
                  </a:lnTo>
                  <a:lnTo>
                    <a:pt x="462" y="782"/>
                  </a:lnTo>
                  <a:lnTo>
                    <a:pt x="462" y="782"/>
                  </a:lnTo>
                  <a:lnTo>
                    <a:pt x="462" y="782"/>
                  </a:lnTo>
                  <a:lnTo>
                    <a:pt x="462" y="782"/>
                  </a:lnTo>
                  <a:lnTo>
                    <a:pt x="462" y="782"/>
                  </a:lnTo>
                  <a:lnTo>
                    <a:pt x="462" y="782"/>
                  </a:lnTo>
                  <a:lnTo>
                    <a:pt x="463" y="782"/>
                  </a:lnTo>
                  <a:lnTo>
                    <a:pt x="463" y="782"/>
                  </a:lnTo>
                  <a:lnTo>
                    <a:pt x="463" y="782"/>
                  </a:lnTo>
                  <a:lnTo>
                    <a:pt x="463" y="782"/>
                  </a:lnTo>
                  <a:lnTo>
                    <a:pt x="463" y="782"/>
                  </a:lnTo>
                  <a:lnTo>
                    <a:pt x="463" y="782"/>
                  </a:lnTo>
                  <a:lnTo>
                    <a:pt x="463" y="782"/>
                  </a:lnTo>
                  <a:lnTo>
                    <a:pt x="463" y="782"/>
                  </a:lnTo>
                  <a:lnTo>
                    <a:pt x="465" y="781"/>
                  </a:lnTo>
                  <a:lnTo>
                    <a:pt x="465" y="781"/>
                  </a:lnTo>
                  <a:lnTo>
                    <a:pt x="465" y="781"/>
                  </a:lnTo>
                  <a:lnTo>
                    <a:pt x="465" y="781"/>
                  </a:lnTo>
                  <a:lnTo>
                    <a:pt x="465" y="781"/>
                  </a:lnTo>
                  <a:lnTo>
                    <a:pt x="465" y="781"/>
                  </a:lnTo>
                  <a:lnTo>
                    <a:pt x="465" y="781"/>
                  </a:lnTo>
                  <a:lnTo>
                    <a:pt x="466" y="781"/>
                  </a:lnTo>
                  <a:lnTo>
                    <a:pt x="466" y="781"/>
                  </a:lnTo>
                  <a:lnTo>
                    <a:pt x="466" y="781"/>
                  </a:lnTo>
                  <a:lnTo>
                    <a:pt x="466" y="781"/>
                  </a:lnTo>
                  <a:lnTo>
                    <a:pt x="466" y="781"/>
                  </a:lnTo>
                  <a:lnTo>
                    <a:pt x="466" y="781"/>
                  </a:lnTo>
                  <a:lnTo>
                    <a:pt x="466" y="781"/>
                  </a:lnTo>
                  <a:lnTo>
                    <a:pt x="466" y="781"/>
                  </a:lnTo>
                  <a:lnTo>
                    <a:pt x="466" y="781"/>
                  </a:lnTo>
                  <a:lnTo>
                    <a:pt x="466" y="781"/>
                  </a:lnTo>
                  <a:lnTo>
                    <a:pt x="471" y="781"/>
                  </a:lnTo>
                  <a:lnTo>
                    <a:pt x="471" y="781"/>
                  </a:lnTo>
                  <a:lnTo>
                    <a:pt x="472" y="781"/>
                  </a:lnTo>
                  <a:lnTo>
                    <a:pt x="472" y="781"/>
                  </a:lnTo>
                  <a:lnTo>
                    <a:pt x="472" y="781"/>
                  </a:lnTo>
                  <a:lnTo>
                    <a:pt x="472" y="781"/>
                  </a:lnTo>
                  <a:lnTo>
                    <a:pt x="472" y="781"/>
                  </a:lnTo>
                  <a:lnTo>
                    <a:pt x="472" y="781"/>
                  </a:lnTo>
                  <a:lnTo>
                    <a:pt x="472" y="781"/>
                  </a:lnTo>
                  <a:lnTo>
                    <a:pt x="472" y="781"/>
                  </a:lnTo>
                  <a:lnTo>
                    <a:pt x="472" y="781"/>
                  </a:lnTo>
                  <a:lnTo>
                    <a:pt x="473" y="781"/>
                  </a:lnTo>
                  <a:lnTo>
                    <a:pt x="473" y="781"/>
                  </a:lnTo>
                  <a:lnTo>
                    <a:pt x="473" y="781"/>
                  </a:lnTo>
                  <a:lnTo>
                    <a:pt x="478" y="781"/>
                  </a:lnTo>
                  <a:lnTo>
                    <a:pt x="478" y="781"/>
                  </a:lnTo>
                  <a:lnTo>
                    <a:pt x="478" y="781"/>
                  </a:lnTo>
                  <a:lnTo>
                    <a:pt x="478" y="781"/>
                  </a:lnTo>
                  <a:lnTo>
                    <a:pt x="485" y="780"/>
                  </a:lnTo>
                  <a:lnTo>
                    <a:pt x="486" y="780"/>
                  </a:lnTo>
                  <a:lnTo>
                    <a:pt x="486" y="780"/>
                  </a:lnTo>
                  <a:lnTo>
                    <a:pt x="494" y="779"/>
                  </a:lnTo>
                  <a:lnTo>
                    <a:pt x="495" y="779"/>
                  </a:lnTo>
                  <a:lnTo>
                    <a:pt x="495" y="778"/>
                  </a:lnTo>
                  <a:lnTo>
                    <a:pt x="495" y="778"/>
                  </a:lnTo>
                  <a:lnTo>
                    <a:pt x="503" y="777"/>
                  </a:lnTo>
                  <a:lnTo>
                    <a:pt x="504" y="777"/>
                  </a:lnTo>
                  <a:lnTo>
                    <a:pt x="504" y="777"/>
                  </a:lnTo>
                  <a:lnTo>
                    <a:pt x="510" y="775"/>
                  </a:lnTo>
                  <a:lnTo>
                    <a:pt x="512" y="775"/>
                  </a:lnTo>
                  <a:lnTo>
                    <a:pt x="512" y="775"/>
                  </a:lnTo>
                  <a:lnTo>
                    <a:pt x="519" y="773"/>
                  </a:lnTo>
                  <a:lnTo>
                    <a:pt x="520" y="773"/>
                  </a:lnTo>
                  <a:lnTo>
                    <a:pt x="520" y="773"/>
                  </a:lnTo>
                  <a:lnTo>
                    <a:pt x="528" y="771"/>
                  </a:lnTo>
                  <a:lnTo>
                    <a:pt x="529" y="771"/>
                  </a:lnTo>
                  <a:lnTo>
                    <a:pt x="529" y="771"/>
                  </a:lnTo>
                  <a:lnTo>
                    <a:pt x="535" y="769"/>
                  </a:lnTo>
                  <a:lnTo>
                    <a:pt x="537" y="769"/>
                  </a:lnTo>
                  <a:lnTo>
                    <a:pt x="537" y="769"/>
                  </a:lnTo>
                  <a:lnTo>
                    <a:pt x="543" y="767"/>
                  </a:lnTo>
                  <a:lnTo>
                    <a:pt x="545" y="767"/>
                  </a:lnTo>
                  <a:lnTo>
                    <a:pt x="545" y="767"/>
                  </a:lnTo>
                  <a:lnTo>
                    <a:pt x="551" y="765"/>
                  </a:lnTo>
                  <a:lnTo>
                    <a:pt x="553" y="764"/>
                  </a:lnTo>
                  <a:lnTo>
                    <a:pt x="553" y="764"/>
                  </a:lnTo>
                  <a:lnTo>
                    <a:pt x="559" y="761"/>
                  </a:lnTo>
                  <a:lnTo>
                    <a:pt x="560" y="761"/>
                  </a:lnTo>
                  <a:lnTo>
                    <a:pt x="560" y="761"/>
                  </a:lnTo>
                  <a:lnTo>
                    <a:pt x="567" y="759"/>
                  </a:lnTo>
                  <a:lnTo>
                    <a:pt x="569" y="758"/>
                  </a:lnTo>
                  <a:lnTo>
                    <a:pt x="569" y="758"/>
                  </a:lnTo>
                  <a:lnTo>
                    <a:pt x="574" y="756"/>
                  </a:lnTo>
                  <a:lnTo>
                    <a:pt x="576" y="755"/>
                  </a:lnTo>
                  <a:lnTo>
                    <a:pt x="576" y="755"/>
                  </a:lnTo>
                  <a:lnTo>
                    <a:pt x="582" y="753"/>
                  </a:lnTo>
                  <a:lnTo>
                    <a:pt x="584" y="752"/>
                  </a:lnTo>
                  <a:lnTo>
                    <a:pt x="584" y="752"/>
                  </a:lnTo>
                  <a:lnTo>
                    <a:pt x="589" y="749"/>
                  </a:lnTo>
                  <a:lnTo>
                    <a:pt x="592" y="748"/>
                  </a:lnTo>
                  <a:lnTo>
                    <a:pt x="592" y="748"/>
                  </a:lnTo>
                  <a:lnTo>
                    <a:pt x="597" y="745"/>
                  </a:lnTo>
                  <a:lnTo>
                    <a:pt x="599" y="744"/>
                  </a:lnTo>
                  <a:lnTo>
                    <a:pt x="599" y="744"/>
                  </a:lnTo>
                  <a:lnTo>
                    <a:pt x="604" y="742"/>
                  </a:lnTo>
                  <a:lnTo>
                    <a:pt x="606" y="741"/>
                  </a:lnTo>
                  <a:lnTo>
                    <a:pt x="606" y="741"/>
                  </a:lnTo>
                  <a:lnTo>
                    <a:pt x="611" y="737"/>
                  </a:lnTo>
                  <a:lnTo>
                    <a:pt x="614" y="736"/>
                  </a:lnTo>
                  <a:lnTo>
                    <a:pt x="614" y="736"/>
                  </a:lnTo>
                  <a:lnTo>
                    <a:pt x="619" y="733"/>
                  </a:lnTo>
                  <a:lnTo>
                    <a:pt x="621" y="732"/>
                  </a:lnTo>
                  <a:lnTo>
                    <a:pt x="621" y="732"/>
                  </a:lnTo>
                  <a:lnTo>
                    <a:pt x="625" y="729"/>
                  </a:lnTo>
                  <a:lnTo>
                    <a:pt x="628" y="728"/>
                  </a:lnTo>
                  <a:lnTo>
                    <a:pt x="632" y="724"/>
                  </a:lnTo>
                  <a:lnTo>
                    <a:pt x="635" y="723"/>
                  </a:lnTo>
                  <a:lnTo>
                    <a:pt x="635" y="723"/>
                  </a:lnTo>
                  <a:lnTo>
                    <a:pt x="638" y="720"/>
                  </a:lnTo>
                  <a:lnTo>
                    <a:pt x="642" y="718"/>
                  </a:lnTo>
                  <a:lnTo>
                    <a:pt x="642" y="718"/>
                  </a:lnTo>
                  <a:lnTo>
                    <a:pt x="646" y="715"/>
                  </a:lnTo>
                  <a:lnTo>
                    <a:pt x="648" y="714"/>
                  </a:lnTo>
                  <a:lnTo>
                    <a:pt x="648" y="714"/>
                  </a:lnTo>
                  <a:lnTo>
                    <a:pt x="651" y="710"/>
                  </a:lnTo>
                  <a:lnTo>
                    <a:pt x="655" y="708"/>
                  </a:lnTo>
                  <a:lnTo>
                    <a:pt x="655" y="708"/>
                  </a:lnTo>
                  <a:lnTo>
                    <a:pt x="659" y="705"/>
                  </a:lnTo>
                  <a:lnTo>
                    <a:pt x="661" y="703"/>
                  </a:lnTo>
                  <a:lnTo>
                    <a:pt x="664" y="701"/>
                  </a:lnTo>
                  <a:lnTo>
                    <a:pt x="668" y="697"/>
                  </a:lnTo>
                  <a:lnTo>
                    <a:pt x="668" y="697"/>
                  </a:lnTo>
                  <a:lnTo>
                    <a:pt x="671" y="694"/>
                  </a:lnTo>
                  <a:lnTo>
                    <a:pt x="671" y="694"/>
                  </a:lnTo>
                  <a:lnTo>
                    <a:pt x="671" y="694"/>
                  </a:lnTo>
                  <a:lnTo>
                    <a:pt x="681" y="685"/>
                  </a:lnTo>
                  <a:lnTo>
                    <a:pt x="682" y="684"/>
                  </a:lnTo>
                  <a:lnTo>
                    <a:pt x="682" y="684"/>
                  </a:lnTo>
                  <a:lnTo>
                    <a:pt x="682" y="684"/>
                  </a:lnTo>
                  <a:lnTo>
                    <a:pt x="682" y="684"/>
                  </a:lnTo>
                  <a:lnTo>
                    <a:pt x="682" y="684"/>
                  </a:lnTo>
                  <a:lnTo>
                    <a:pt x="683" y="683"/>
                  </a:lnTo>
                  <a:lnTo>
                    <a:pt x="685" y="681"/>
                  </a:lnTo>
                  <a:lnTo>
                    <a:pt x="685" y="681"/>
                  </a:lnTo>
                  <a:lnTo>
                    <a:pt x="686" y="680"/>
                  </a:lnTo>
                  <a:lnTo>
                    <a:pt x="686" y="680"/>
                  </a:lnTo>
                  <a:lnTo>
                    <a:pt x="688" y="678"/>
                  </a:lnTo>
                  <a:lnTo>
                    <a:pt x="688" y="678"/>
                  </a:lnTo>
                  <a:lnTo>
                    <a:pt x="688" y="678"/>
                  </a:lnTo>
                  <a:lnTo>
                    <a:pt x="688" y="677"/>
                  </a:lnTo>
                  <a:lnTo>
                    <a:pt x="690" y="676"/>
                  </a:lnTo>
                  <a:lnTo>
                    <a:pt x="690" y="676"/>
                  </a:lnTo>
                  <a:lnTo>
                    <a:pt x="690" y="676"/>
                  </a:lnTo>
                  <a:lnTo>
                    <a:pt x="695" y="671"/>
                  </a:lnTo>
                  <a:lnTo>
                    <a:pt x="695" y="670"/>
                  </a:lnTo>
                  <a:lnTo>
                    <a:pt x="696" y="670"/>
                  </a:lnTo>
                  <a:lnTo>
                    <a:pt x="696" y="670"/>
                  </a:lnTo>
                  <a:lnTo>
                    <a:pt x="706" y="658"/>
                  </a:lnTo>
                  <a:lnTo>
                    <a:pt x="715" y="646"/>
                  </a:lnTo>
                  <a:lnTo>
                    <a:pt x="724" y="634"/>
                  </a:lnTo>
                  <a:lnTo>
                    <a:pt x="733" y="621"/>
                  </a:lnTo>
                  <a:lnTo>
                    <a:pt x="740" y="608"/>
                  </a:lnTo>
                  <a:lnTo>
                    <a:pt x="748" y="594"/>
                  </a:lnTo>
                  <a:lnTo>
                    <a:pt x="754" y="580"/>
                  </a:lnTo>
                  <a:lnTo>
                    <a:pt x="760" y="566"/>
                  </a:lnTo>
                  <a:lnTo>
                    <a:pt x="765" y="551"/>
                  </a:lnTo>
                  <a:lnTo>
                    <a:pt x="771" y="536"/>
                  </a:lnTo>
                  <a:lnTo>
                    <a:pt x="774" y="520"/>
                  </a:lnTo>
                  <a:lnTo>
                    <a:pt x="778" y="505"/>
                  </a:lnTo>
                  <a:lnTo>
                    <a:pt x="780" y="490"/>
                  </a:lnTo>
                  <a:lnTo>
                    <a:pt x="783" y="474"/>
                  </a:lnTo>
                  <a:lnTo>
                    <a:pt x="784" y="457"/>
                  </a:lnTo>
                  <a:lnTo>
                    <a:pt x="784" y="441"/>
                  </a:lnTo>
                  <a:lnTo>
                    <a:pt x="784" y="441"/>
                  </a:lnTo>
                  <a:lnTo>
                    <a:pt x="784" y="423"/>
                  </a:lnTo>
                  <a:lnTo>
                    <a:pt x="783" y="406"/>
                  </a:lnTo>
                  <a:lnTo>
                    <a:pt x="780" y="389"/>
                  </a:lnTo>
                  <a:lnTo>
                    <a:pt x="777" y="372"/>
                  </a:lnTo>
                  <a:lnTo>
                    <a:pt x="773" y="355"/>
                  </a:lnTo>
                  <a:lnTo>
                    <a:pt x="769" y="339"/>
                  </a:lnTo>
                  <a:lnTo>
                    <a:pt x="763" y="324"/>
                  </a:lnTo>
                  <a:lnTo>
                    <a:pt x="757" y="308"/>
                  </a:lnTo>
                  <a:lnTo>
                    <a:pt x="750" y="292"/>
                  </a:lnTo>
                  <a:lnTo>
                    <a:pt x="742" y="278"/>
                  </a:lnTo>
                  <a:lnTo>
                    <a:pt x="735" y="264"/>
                  </a:lnTo>
                  <a:lnTo>
                    <a:pt x="725" y="250"/>
                  </a:lnTo>
                  <a:lnTo>
                    <a:pt x="716" y="237"/>
                  </a:lnTo>
                  <a:lnTo>
                    <a:pt x="706" y="224"/>
                  </a:lnTo>
                  <a:lnTo>
                    <a:pt x="695" y="211"/>
                  </a:lnTo>
                  <a:lnTo>
                    <a:pt x="684" y="199"/>
                  </a:lnTo>
                  <a:lnTo>
                    <a:pt x="672" y="188"/>
                  </a:lnTo>
                  <a:lnTo>
                    <a:pt x="660" y="177"/>
                  </a:lnTo>
                  <a:lnTo>
                    <a:pt x="647" y="167"/>
                  </a:lnTo>
                  <a:lnTo>
                    <a:pt x="633" y="158"/>
                  </a:lnTo>
                  <a:lnTo>
                    <a:pt x="620" y="149"/>
                  </a:lnTo>
                  <a:lnTo>
                    <a:pt x="606" y="140"/>
                  </a:lnTo>
                  <a:lnTo>
                    <a:pt x="591" y="133"/>
                  </a:lnTo>
                  <a:lnTo>
                    <a:pt x="575" y="126"/>
                  </a:lnTo>
                  <a:lnTo>
                    <a:pt x="560" y="120"/>
                  </a:lnTo>
                  <a:lnTo>
                    <a:pt x="544" y="114"/>
                  </a:lnTo>
                  <a:lnTo>
                    <a:pt x="528" y="110"/>
                  </a:lnTo>
                  <a:lnTo>
                    <a:pt x="511" y="107"/>
                  </a:lnTo>
                  <a:lnTo>
                    <a:pt x="495" y="103"/>
                  </a:lnTo>
                  <a:lnTo>
                    <a:pt x="478" y="101"/>
                  </a:lnTo>
                  <a:lnTo>
                    <a:pt x="460" y="100"/>
                  </a:lnTo>
                  <a:lnTo>
                    <a:pt x="443" y="99"/>
                  </a:lnTo>
                  <a:lnTo>
                    <a:pt x="443" y="99"/>
                  </a:lnTo>
                  <a:lnTo>
                    <a:pt x="424" y="100"/>
                  </a:lnTo>
                  <a:lnTo>
                    <a:pt x="407" y="101"/>
                  </a:lnTo>
                  <a:lnTo>
                    <a:pt x="391" y="103"/>
                  </a:lnTo>
                  <a:lnTo>
                    <a:pt x="373" y="107"/>
                  </a:lnTo>
                  <a:lnTo>
                    <a:pt x="357" y="110"/>
                  </a:lnTo>
                  <a:lnTo>
                    <a:pt x="341" y="114"/>
                  </a:lnTo>
                  <a:lnTo>
                    <a:pt x="326" y="120"/>
                  </a:lnTo>
                  <a:lnTo>
                    <a:pt x="309" y="126"/>
                  </a:lnTo>
                  <a:lnTo>
                    <a:pt x="294" y="133"/>
                  </a:lnTo>
                  <a:lnTo>
                    <a:pt x="280" y="140"/>
                  </a:lnTo>
                  <a:lnTo>
                    <a:pt x="266" y="149"/>
                  </a:lnTo>
                  <a:lnTo>
                    <a:pt x="252" y="158"/>
                  </a:lnTo>
                  <a:lnTo>
                    <a:pt x="238" y="167"/>
                  </a:lnTo>
                  <a:lnTo>
                    <a:pt x="226" y="177"/>
                  </a:lnTo>
                  <a:lnTo>
                    <a:pt x="213" y="188"/>
                  </a:lnTo>
                  <a:lnTo>
                    <a:pt x="201" y="199"/>
                  </a:lnTo>
                  <a:lnTo>
                    <a:pt x="190" y="211"/>
                  </a:lnTo>
                  <a:lnTo>
                    <a:pt x="179" y="224"/>
                  </a:lnTo>
                  <a:lnTo>
                    <a:pt x="169" y="237"/>
                  </a:lnTo>
                  <a:lnTo>
                    <a:pt x="160" y="250"/>
                  </a:lnTo>
                  <a:lnTo>
                    <a:pt x="151" y="264"/>
                  </a:lnTo>
                  <a:lnTo>
                    <a:pt x="142" y="278"/>
                  </a:lnTo>
                  <a:lnTo>
                    <a:pt x="135" y="292"/>
                  </a:lnTo>
                  <a:lnTo>
                    <a:pt x="128" y="308"/>
                  </a:lnTo>
                  <a:lnTo>
                    <a:pt x="122" y="324"/>
                  </a:lnTo>
                  <a:lnTo>
                    <a:pt x="116" y="339"/>
                  </a:lnTo>
                  <a:lnTo>
                    <a:pt x="112" y="355"/>
                  </a:lnTo>
                  <a:lnTo>
                    <a:pt x="109" y="372"/>
                  </a:lnTo>
                  <a:lnTo>
                    <a:pt x="105" y="389"/>
                  </a:lnTo>
                  <a:lnTo>
                    <a:pt x="103" y="406"/>
                  </a:lnTo>
                  <a:lnTo>
                    <a:pt x="102" y="423"/>
                  </a:lnTo>
                  <a:lnTo>
                    <a:pt x="101" y="441"/>
                  </a:lnTo>
                  <a:lnTo>
                    <a:pt x="101" y="441"/>
                  </a:lnTo>
                  <a:lnTo>
                    <a:pt x="102" y="460"/>
                  </a:lnTo>
                  <a:lnTo>
                    <a:pt x="103" y="478"/>
                  </a:lnTo>
                  <a:lnTo>
                    <a:pt x="105" y="496"/>
                  </a:lnTo>
                  <a:lnTo>
                    <a:pt x="110" y="515"/>
                  </a:lnTo>
                  <a:lnTo>
                    <a:pt x="114" y="532"/>
                  </a:lnTo>
                  <a:lnTo>
                    <a:pt x="119" y="550"/>
                  </a:lnTo>
                  <a:lnTo>
                    <a:pt x="125" y="567"/>
                  </a:lnTo>
                  <a:lnTo>
                    <a:pt x="132" y="583"/>
                  </a:lnTo>
                  <a:lnTo>
                    <a:pt x="140" y="600"/>
                  </a:lnTo>
                  <a:lnTo>
                    <a:pt x="149" y="615"/>
                  </a:lnTo>
                  <a:lnTo>
                    <a:pt x="158" y="630"/>
                  </a:lnTo>
                  <a:lnTo>
                    <a:pt x="168" y="644"/>
                  </a:lnTo>
                  <a:lnTo>
                    <a:pt x="179" y="658"/>
                  </a:lnTo>
                  <a:lnTo>
                    <a:pt x="191" y="671"/>
                  </a:lnTo>
                  <a:lnTo>
                    <a:pt x="203" y="684"/>
                  </a:lnTo>
                  <a:lnTo>
                    <a:pt x="216" y="696"/>
                  </a:lnTo>
                  <a:lnTo>
                    <a:pt x="216" y="69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46" tIns="34273" rIns="68546" bIns="34273" numCol="1" anchor="t" anchorCtr="0" compatLnSpc="1">
              <a:prstTxWarp prst="textNoShape">
                <a:avLst/>
              </a:prstTxWarp>
            </a:bodyPr>
            <a:lstStyle/>
            <a:p>
              <a:endParaRPr lang="zh-CN" altLang="en-US" sz="1012" dirty="0">
                <a:ea typeface="微软雅黑" panose="020B0503020204020204" pitchFamily="34" charset="-122"/>
              </a:endParaRPr>
            </a:p>
          </p:txBody>
        </p:sp>
      </p:grpSp>
      <p:grpSp>
        <p:nvGrpSpPr>
          <p:cNvPr id="21" name="组合 20"/>
          <p:cNvGrpSpPr/>
          <p:nvPr/>
        </p:nvGrpSpPr>
        <p:grpSpPr>
          <a:xfrm>
            <a:off x="4235642" y="1550536"/>
            <a:ext cx="863063" cy="863375"/>
            <a:chOff x="3568700" y="1708150"/>
            <a:chExt cx="1176338" cy="1176338"/>
          </a:xfrm>
        </p:grpSpPr>
        <p:sp>
          <p:nvSpPr>
            <p:cNvPr id="22" name="Freeform 7"/>
            <p:cNvSpPr>
              <a:spLocks/>
            </p:cNvSpPr>
            <p:nvPr/>
          </p:nvSpPr>
          <p:spPr bwMode="auto">
            <a:xfrm>
              <a:off x="3568700" y="1708150"/>
              <a:ext cx="1176338" cy="1176338"/>
            </a:xfrm>
            <a:custGeom>
              <a:avLst/>
              <a:gdLst>
                <a:gd name="T0" fmla="*/ 1481 w 1482"/>
                <a:gd name="T1" fmla="*/ 780 h 1482"/>
                <a:gd name="T2" fmla="*/ 1467 w 1482"/>
                <a:gd name="T3" fmla="*/ 890 h 1482"/>
                <a:gd name="T4" fmla="*/ 1437 w 1482"/>
                <a:gd name="T5" fmla="*/ 997 h 1482"/>
                <a:gd name="T6" fmla="*/ 1393 w 1482"/>
                <a:gd name="T7" fmla="*/ 1094 h 1482"/>
                <a:gd name="T8" fmla="*/ 1335 w 1482"/>
                <a:gd name="T9" fmla="*/ 1185 h 1482"/>
                <a:gd name="T10" fmla="*/ 1265 w 1482"/>
                <a:gd name="T11" fmla="*/ 1265 h 1482"/>
                <a:gd name="T12" fmla="*/ 1184 w 1482"/>
                <a:gd name="T13" fmla="*/ 1335 h 1482"/>
                <a:gd name="T14" fmla="*/ 1094 w 1482"/>
                <a:gd name="T15" fmla="*/ 1393 h 1482"/>
                <a:gd name="T16" fmla="*/ 996 w 1482"/>
                <a:gd name="T17" fmla="*/ 1437 h 1482"/>
                <a:gd name="T18" fmla="*/ 890 w 1482"/>
                <a:gd name="T19" fmla="*/ 1467 h 1482"/>
                <a:gd name="T20" fmla="*/ 780 w 1482"/>
                <a:gd name="T21" fmla="*/ 1481 h 1482"/>
                <a:gd name="T22" fmla="*/ 704 w 1482"/>
                <a:gd name="T23" fmla="*/ 1481 h 1482"/>
                <a:gd name="T24" fmla="*/ 592 w 1482"/>
                <a:gd name="T25" fmla="*/ 1467 h 1482"/>
                <a:gd name="T26" fmla="*/ 486 w 1482"/>
                <a:gd name="T27" fmla="*/ 1437 h 1482"/>
                <a:gd name="T28" fmla="*/ 388 w 1482"/>
                <a:gd name="T29" fmla="*/ 1393 h 1482"/>
                <a:gd name="T30" fmla="*/ 298 w 1482"/>
                <a:gd name="T31" fmla="*/ 1335 h 1482"/>
                <a:gd name="T32" fmla="*/ 217 w 1482"/>
                <a:gd name="T33" fmla="*/ 1265 h 1482"/>
                <a:gd name="T34" fmla="*/ 148 w 1482"/>
                <a:gd name="T35" fmla="*/ 1185 h 1482"/>
                <a:gd name="T36" fmla="*/ 90 w 1482"/>
                <a:gd name="T37" fmla="*/ 1094 h 1482"/>
                <a:gd name="T38" fmla="*/ 46 w 1482"/>
                <a:gd name="T39" fmla="*/ 997 h 1482"/>
                <a:gd name="T40" fmla="*/ 15 w 1482"/>
                <a:gd name="T41" fmla="*/ 890 h 1482"/>
                <a:gd name="T42" fmla="*/ 1 w 1482"/>
                <a:gd name="T43" fmla="*/ 780 h 1482"/>
                <a:gd name="T44" fmla="*/ 1 w 1482"/>
                <a:gd name="T45" fmla="*/ 704 h 1482"/>
                <a:gd name="T46" fmla="*/ 15 w 1482"/>
                <a:gd name="T47" fmla="*/ 592 h 1482"/>
                <a:gd name="T48" fmla="*/ 46 w 1482"/>
                <a:gd name="T49" fmla="*/ 486 h 1482"/>
                <a:gd name="T50" fmla="*/ 90 w 1482"/>
                <a:gd name="T51" fmla="*/ 389 h 1482"/>
                <a:gd name="T52" fmla="*/ 148 w 1482"/>
                <a:gd name="T53" fmla="*/ 299 h 1482"/>
                <a:gd name="T54" fmla="*/ 217 w 1482"/>
                <a:gd name="T55" fmla="*/ 217 h 1482"/>
                <a:gd name="T56" fmla="*/ 298 w 1482"/>
                <a:gd name="T57" fmla="*/ 148 h 1482"/>
                <a:gd name="T58" fmla="*/ 388 w 1482"/>
                <a:gd name="T59" fmla="*/ 90 h 1482"/>
                <a:gd name="T60" fmla="*/ 486 w 1482"/>
                <a:gd name="T61" fmla="*/ 46 h 1482"/>
                <a:gd name="T62" fmla="*/ 592 w 1482"/>
                <a:gd name="T63" fmla="*/ 15 h 1482"/>
                <a:gd name="T64" fmla="*/ 704 w 1482"/>
                <a:gd name="T65" fmla="*/ 1 h 1482"/>
                <a:gd name="T66" fmla="*/ 780 w 1482"/>
                <a:gd name="T67" fmla="*/ 1 h 1482"/>
                <a:gd name="T68" fmla="*/ 890 w 1482"/>
                <a:gd name="T69" fmla="*/ 15 h 1482"/>
                <a:gd name="T70" fmla="*/ 996 w 1482"/>
                <a:gd name="T71" fmla="*/ 46 h 1482"/>
                <a:gd name="T72" fmla="*/ 1094 w 1482"/>
                <a:gd name="T73" fmla="*/ 90 h 1482"/>
                <a:gd name="T74" fmla="*/ 1184 w 1482"/>
                <a:gd name="T75" fmla="*/ 148 h 1482"/>
                <a:gd name="T76" fmla="*/ 1265 w 1482"/>
                <a:gd name="T77" fmla="*/ 217 h 1482"/>
                <a:gd name="T78" fmla="*/ 1335 w 1482"/>
                <a:gd name="T79" fmla="*/ 299 h 1482"/>
                <a:gd name="T80" fmla="*/ 1393 w 1482"/>
                <a:gd name="T81" fmla="*/ 389 h 1482"/>
                <a:gd name="T82" fmla="*/ 1437 w 1482"/>
                <a:gd name="T83" fmla="*/ 486 h 1482"/>
                <a:gd name="T84" fmla="*/ 1467 w 1482"/>
                <a:gd name="T85" fmla="*/ 592 h 1482"/>
                <a:gd name="T86" fmla="*/ 1481 w 1482"/>
                <a:gd name="T87" fmla="*/ 704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82" h="1482">
                  <a:moveTo>
                    <a:pt x="1482" y="742"/>
                  </a:moveTo>
                  <a:lnTo>
                    <a:pt x="1482" y="742"/>
                  </a:lnTo>
                  <a:lnTo>
                    <a:pt x="1481" y="780"/>
                  </a:lnTo>
                  <a:lnTo>
                    <a:pt x="1479" y="818"/>
                  </a:lnTo>
                  <a:lnTo>
                    <a:pt x="1473" y="854"/>
                  </a:lnTo>
                  <a:lnTo>
                    <a:pt x="1467" y="890"/>
                  </a:lnTo>
                  <a:lnTo>
                    <a:pt x="1459" y="926"/>
                  </a:lnTo>
                  <a:lnTo>
                    <a:pt x="1448" y="962"/>
                  </a:lnTo>
                  <a:lnTo>
                    <a:pt x="1437" y="997"/>
                  </a:lnTo>
                  <a:lnTo>
                    <a:pt x="1424" y="1029"/>
                  </a:lnTo>
                  <a:lnTo>
                    <a:pt x="1409" y="1063"/>
                  </a:lnTo>
                  <a:lnTo>
                    <a:pt x="1393" y="1094"/>
                  </a:lnTo>
                  <a:lnTo>
                    <a:pt x="1374" y="1126"/>
                  </a:lnTo>
                  <a:lnTo>
                    <a:pt x="1356" y="1155"/>
                  </a:lnTo>
                  <a:lnTo>
                    <a:pt x="1335" y="1185"/>
                  </a:lnTo>
                  <a:lnTo>
                    <a:pt x="1313" y="1213"/>
                  </a:lnTo>
                  <a:lnTo>
                    <a:pt x="1290" y="1240"/>
                  </a:lnTo>
                  <a:lnTo>
                    <a:pt x="1265" y="1265"/>
                  </a:lnTo>
                  <a:lnTo>
                    <a:pt x="1240" y="1290"/>
                  </a:lnTo>
                  <a:lnTo>
                    <a:pt x="1213" y="1313"/>
                  </a:lnTo>
                  <a:lnTo>
                    <a:pt x="1184" y="1335"/>
                  </a:lnTo>
                  <a:lnTo>
                    <a:pt x="1155" y="1356"/>
                  </a:lnTo>
                  <a:lnTo>
                    <a:pt x="1126" y="1375"/>
                  </a:lnTo>
                  <a:lnTo>
                    <a:pt x="1094" y="1393"/>
                  </a:lnTo>
                  <a:lnTo>
                    <a:pt x="1063" y="1409"/>
                  </a:lnTo>
                  <a:lnTo>
                    <a:pt x="1029" y="1424"/>
                  </a:lnTo>
                  <a:lnTo>
                    <a:pt x="996" y="1437"/>
                  </a:lnTo>
                  <a:lnTo>
                    <a:pt x="962" y="1449"/>
                  </a:lnTo>
                  <a:lnTo>
                    <a:pt x="926" y="1459"/>
                  </a:lnTo>
                  <a:lnTo>
                    <a:pt x="890" y="1467"/>
                  </a:lnTo>
                  <a:lnTo>
                    <a:pt x="854" y="1473"/>
                  </a:lnTo>
                  <a:lnTo>
                    <a:pt x="818" y="1479"/>
                  </a:lnTo>
                  <a:lnTo>
                    <a:pt x="780" y="1481"/>
                  </a:lnTo>
                  <a:lnTo>
                    <a:pt x="742" y="1482"/>
                  </a:lnTo>
                  <a:lnTo>
                    <a:pt x="742" y="1482"/>
                  </a:lnTo>
                  <a:lnTo>
                    <a:pt x="704" y="1481"/>
                  </a:lnTo>
                  <a:lnTo>
                    <a:pt x="666" y="1479"/>
                  </a:lnTo>
                  <a:lnTo>
                    <a:pt x="629" y="1473"/>
                  </a:lnTo>
                  <a:lnTo>
                    <a:pt x="592" y="1467"/>
                  </a:lnTo>
                  <a:lnTo>
                    <a:pt x="556" y="1459"/>
                  </a:lnTo>
                  <a:lnTo>
                    <a:pt x="521" y="1449"/>
                  </a:lnTo>
                  <a:lnTo>
                    <a:pt x="486" y="1437"/>
                  </a:lnTo>
                  <a:lnTo>
                    <a:pt x="453" y="1424"/>
                  </a:lnTo>
                  <a:lnTo>
                    <a:pt x="420" y="1409"/>
                  </a:lnTo>
                  <a:lnTo>
                    <a:pt x="388" y="1393"/>
                  </a:lnTo>
                  <a:lnTo>
                    <a:pt x="357" y="1375"/>
                  </a:lnTo>
                  <a:lnTo>
                    <a:pt x="327" y="1356"/>
                  </a:lnTo>
                  <a:lnTo>
                    <a:pt x="298" y="1335"/>
                  </a:lnTo>
                  <a:lnTo>
                    <a:pt x="270" y="1313"/>
                  </a:lnTo>
                  <a:lnTo>
                    <a:pt x="243" y="1290"/>
                  </a:lnTo>
                  <a:lnTo>
                    <a:pt x="217" y="1265"/>
                  </a:lnTo>
                  <a:lnTo>
                    <a:pt x="193" y="1240"/>
                  </a:lnTo>
                  <a:lnTo>
                    <a:pt x="169" y="1213"/>
                  </a:lnTo>
                  <a:lnTo>
                    <a:pt x="148" y="1185"/>
                  </a:lnTo>
                  <a:lnTo>
                    <a:pt x="127" y="1155"/>
                  </a:lnTo>
                  <a:lnTo>
                    <a:pt x="108" y="1126"/>
                  </a:lnTo>
                  <a:lnTo>
                    <a:pt x="90" y="1094"/>
                  </a:lnTo>
                  <a:lnTo>
                    <a:pt x="74" y="1063"/>
                  </a:lnTo>
                  <a:lnTo>
                    <a:pt x="59" y="1029"/>
                  </a:lnTo>
                  <a:lnTo>
                    <a:pt x="46" y="997"/>
                  </a:lnTo>
                  <a:lnTo>
                    <a:pt x="34" y="962"/>
                  </a:lnTo>
                  <a:lnTo>
                    <a:pt x="24" y="926"/>
                  </a:lnTo>
                  <a:lnTo>
                    <a:pt x="15" y="890"/>
                  </a:lnTo>
                  <a:lnTo>
                    <a:pt x="9" y="854"/>
                  </a:lnTo>
                  <a:lnTo>
                    <a:pt x="4" y="818"/>
                  </a:lnTo>
                  <a:lnTo>
                    <a:pt x="1" y="780"/>
                  </a:lnTo>
                  <a:lnTo>
                    <a:pt x="0" y="742"/>
                  </a:lnTo>
                  <a:lnTo>
                    <a:pt x="0" y="742"/>
                  </a:lnTo>
                  <a:lnTo>
                    <a:pt x="1" y="704"/>
                  </a:lnTo>
                  <a:lnTo>
                    <a:pt x="4" y="666"/>
                  </a:lnTo>
                  <a:lnTo>
                    <a:pt x="9" y="629"/>
                  </a:lnTo>
                  <a:lnTo>
                    <a:pt x="15" y="592"/>
                  </a:lnTo>
                  <a:lnTo>
                    <a:pt x="24" y="556"/>
                  </a:lnTo>
                  <a:lnTo>
                    <a:pt x="34" y="521"/>
                  </a:lnTo>
                  <a:lnTo>
                    <a:pt x="46" y="486"/>
                  </a:lnTo>
                  <a:lnTo>
                    <a:pt x="59" y="453"/>
                  </a:lnTo>
                  <a:lnTo>
                    <a:pt x="74" y="420"/>
                  </a:lnTo>
                  <a:lnTo>
                    <a:pt x="90" y="389"/>
                  </a:lnTo>
                  <a:lnTo>
                    <a:pt x="108" y="357"/>
                  </a:lnTo>
                  <a:lnTo>
                    <a:pt x="127" y="327"/>
                  </a:lnTo>
                  <a:lnTo>
                    <a:pt x="148" y="299"/>
                  </a:lnTo>
                  <a:lnTo>
                    <a:pt x="169" y="270"/>
                  </a:lnTo>
                  <a:lnTo>
                    <a:pt x="193" y="243"/>
                  </a:lnTo>
                  <a:lnTo>
                    <a:pt x="217" y="217"/>
                  </a:lnTo>
                  <a:lnTo>
                    <a:pt x="243" y="193"/>
                  </a:lnTo>
                  <a:lnTo>
                    <a:pt x="270" y="169"/>
                  </a:lnTo>
                  <a:lnTo>
                    <a:pt x="298" y="148"/>
                  </a:lnTo>
                  <a:lnTo>
                    <a:pt x="327" y="127"/>
                  </a:lnTo>
                  <a:lnTo>
                    <a:pt x="357" y="107"/>
                  </a:lnTo>
                  <a:lnTo>
                    <a:pt x="388" y="90"/>
                  </a:lnTo>
                  <a:lnTo>
                    <a:pt x="420" y="74"/>
                  </a:lnTo>
                  <a:lnTo>
                    <a:pt x="453" y="59"/>
                  </a:lnTo>
                  <a:lnTo>
                    <a:pt x="486" y="46"/>
                  </a:lnTo>
                  <a:lnTo>
                    <a:pt x="521" y="34"/>
                  </a:lnTo>
                  <a:lnTo>
                    <a:pt x="556" y="24"/>
                  </a:lnTo>
                  <a:lnTo>
                    <a:pt x="592" y="15"/>
                  </a:lnTo>
                  <a:lnTo>
                    <a:pt x="629" y="9"/>
                  </a:lnTo>
                  <a:lnTo>
                    <a:pt x="666" y="4"/>
                  </a:lnTo>
                  <a:lnTo>
                    <a:pt x="704" y="1"/>
                  </a:lnTo>
                  <a:lnTo>
                    <a:pt x="742" y="0"/>
                  </a:lnTo>
                  <a:lnTo>
                    <a:pt x="742" y="0"/>
                  </a:lnTo>
                  <a:lnTo>
                    <a:pt x="780" y="1"/>
                  </a:lnTo>
                  <a:lnTo>
                    <a:pt x="818" y="4"/>
                  </a:lnTo>
                  <a:lnTo>
                    <a:pt x="854" y="9"/>
                  </a:lnTo>
                  <a:lnTo>
                    <a:pt x="890" y="15"/>
                  </a:lnTo>
                  <a:lnTo>
                    <a:pt x="926" y="24"/>
                  </a:lnTo>
                  <a:lnTo>
                    <a:pt x="962" y="34"/>
                  </a:lnTo>
                  <a:lnTo>
                    <a:pt x="996" y="46"/>
                  </a:lnTo>
                  <a:lnTo>
                    <a:pt x="1029" y="59"/>
                  </a:lnTo>
                  <a:lnTo>
                    <a:pt x="1063" y="74"/>
                  </a:lnTo>
                  <a:lnTo>
                    <a:pt x="1094" y="90"/>
                  </a:lnTo>
                  <a:lnTo>
                    <a:pt x="1126" y="107"/>
                  </a:lnTo>
                  <a:lnTo>
                    <a:pt x="1155" y="127"/>
                  </a:lnTo>
                  <a:lnTo>
                    <a:pt x="1184" y="148"/>
                  </a:lnTo>
                  <a:lnTo>
                    <a:pt x="1213" y="169"/>
                  </a:lnTo>
                  <a:lnTo>
                    <a:pt x="1240" y="193"/>
                  </a:lnTo>
                  <a:lnTo>
                    <a:pt x="1265" y="217"/>
                  </a:lnTo>
                  <a:lnTo>
                    <a:pt x="1290" y="243"/>
                  </a:lnTo>
                  <a:lnTo>
                    <a:pt x="1313" y="270"/>
                  </a:lnTo>
                  <a:lnTo>
                    <a:pt x="1335" y="299"/>
                  </a:lnTo>
                  <a:lnTo>
                    <a:pt x="1356" y="327"/>
                  </a:lnTo>
                  <a:lnTo>
                    <a:pt x="1374" y="357"/>
                  </a:lnTo>
                  <a:lnTo>
                    <a:pt x="1393" y="389"/>
                  </a:lnTo>
                  <a:lnTo>
                    <a:pt x="1409" y="420"/>
                  </a:lnTo>
                  <a:lnTo>
                    <a:pt x="1424" y="453"/>
                  </a:lnTo>
                  <a:lnTo>
                    <a:pt x="1437" y="486"/>
                  </a:lnTo>
                  <a:lnTo>
                    <a:pt x="1448" y="521"/>
                  </a:lnTo>
                  <a:lnTo>
                    <a:pt x="1459" y="556"/>
                  </a:lnTo>
                  <a:lnTo>
                    <a:pt x="1467" y="592"/>
                  </a:lnTo>
                  <a:lnTo>
                    <a:pt x="1473" y="629"/>
                  </a:lnTo>
                  <a:lnTo>
                    <a:pt x="1479" y="666"/>
                  </a:lnTo>
                  <a:lnTo>
                    <a:pt x="1481" y="704"/>
                  </a:lnTo>
                  <a:lnTo>
                    <a:pt x="1482" y="742"/>
                  </a:lnTo>
                  <a:lnTo>
                    <a:pt x="1482" y="742"/>
                  </a:lnTo>
                  <a:close/>
                </a:path>
              </a:pathLst>
            </a:custGeom>
            <a:solidFill>
              <a:schemeClr val="bg1"/>
            </a:solidFill>
            <a:ln>
              <a:noFill/>
            </a:ln>
          </p:spPr>
          <p:txBody>
            <a:bodyPr vert="horz" wrap="square" lIns="68546" tIns="34273" rIns="68546" bIns="34273" numCol="1" anchor="t" anchorCtr="0" compatLnSpc="1">
              <a:prstTxWarp prst="textNoShape">
                <a:avLst/>
              </a:prstTxWarp>
            </a:bodyPr>
            <a:lstStyle/>
            <a:p>
              <a:endParaRPr lang="zh-CN" altLang="en-US" sz="1012" dirty="0">
                <a:ea typeface="微软雅黑" panose="020B0503020204020204" pitchFamily="34" charset="-122"/>
              </a:endParaRPr>
            </a:p>
          </p:txBody>
        </p:sp>
        <p:sp>
          <p:nvSpPr>
            <p:cNvPr id="23" name="Freeform 11"/>
            <p:cNvSpPr>
              <a:spLocks noEditPoints="1"/>
            </p:cNvSpPr>
            <p:nvPr/>
          </p:nvSpPr>
          <p:spPr bwMode="auto">
            <a:xfrm>
              <a:off x="3802063" y="1922463"/>
              <a:ext cx="704850" cy="844550"/>
            </a:xfrm>
            <a:custGeom>
              <a:avLst/>
              <a:gdLst>
                <a:gd name="T0" fmla="*/ 525 w 889"/>
                <a:gd name="T1" fmla="*/ 410 h 1065"/>
                <a:gd name="T2" fmla="*/ 629 w 889"/>
                <a:gd name="T3" fmla="*/ 452 h 1065"/>
                <a:gd name="T4" fmla="*/ 889 w 889"/>
                <a:gd name="T5" fmla="*/ 0 h 1065"/>
                <a:gd name="T6" fmla="*/ 659 w 889"/>
                <a:gd name="T7" fmla="*/ 473 h 1065"/>
                <a:gd name="T8" fmla="*/ 700 w 889"/>
                <a:gd name="T9" fmla="*/ 512 h 1065"/>
                <a:gd name="T10" fmla="*/ 747 w 889"/>
                <a:gd name="T11" fmla="*/ 576 h 1065"/>
                <a:gd name="T12" fmla="*/ 776 w 889"/>
                <a:gd name="T13" fmla="*/ 652 h 1065"/>
                <a:gd name="T14" fmla="*/ 787 w 889"/>
                <a:gd name="T15" fmla="*/ 734 h 1065"/>
                <a:gd name="T16" fmla="*/ 780 w 889"/>
                <a:gd name="T17" fmla="*/ 800 h 1065"/>
                <a:gd name="T18" fmla="*/ 754 w 889"/>
                <a:gd name="T19" fmla="*/ 878 h 1065"/>
                <a:gd name="T20" fmla="*/ 711 w 889"/>
                <a:gd name="T21" fmla="*/ 945 h 1065"/>
                <a:gd name="T22" fmla="*/ 666 w 889"/>
                <a:gd name="T23" fmla="*/ 989 h 1065"/>
                <a:gd name="T24" fmla="*/ 599 w 889"/>
                <a:gd name="T25" fmla="*/ 1033 h 1065"/>
                <a:gd name="T26" fmla="*/ 522 w 889"/>
                <a:gd name="T27" fmla="*/ 1059 h 1065"/>
                <a:gd name="T28" fmla="*/ 455 w 889"/>
                <a:gd name="T29" fmla="*/ 1065 h 1065"/>
                <a:gd name="T30" fmla="*/ 373 w 889"/>
                <a:gd name="T31" fmla="*/ 1054 h 1065"/>
                <a:gd name="T32" fmla="*/ 298 w 889"/>
                <a:gd name="T33" fmla="*/ 1025 h 1065"/>
                <a:gd name="T34" fmla="*/ 233 w 889"/>
                <a:gd name="T35" fmla="*/ 980 h 1065"/>
                <a:gd name="T36" fmla="*/ 190 w 889"/>
                <a:gd name="T37" fmla="*/ 932 h 1065"/>
                <a:gd name="T38" fmla="*/ 150 w 889"/>
                <a:gd name="T39" fmla="*/ 863 h 1065"/>
                <a:gd name="T40" fmla="*/ 128 w 889"/>
                <a:gd name="T41" fmla="*/ 784 h 1065"/>
                <a:gd name="T42" fmla="*/ 125 w 889"/>
                <a:gd name="T43" fmla="*/ 717 h 1065"/>
                <a:gd name="T44" fmla="*/ 139 w 889"/>
                <a:gd name="T45" fmla="*/ 635 h 1065"/>
                <a:gd name="T46" fmla="*/ 172 w 889"/>
                <a:gd name="T47" fmla="*/ 563 h 1065"/>
                <a:gd name="T48" fmla="*/ 222 w 889"/>
                <a:gd name="T49" fmla="*/ 500 h 1065"/>
                <a:gd name="T50" fmla="*/ 256 w 889"/>
                <a:gd name="T51" fmla="*/ 393 h 1065"/>
                <a:gd name="T52" fmla="*/ 317 w 889"/>
                <a:gd name="T53" fmla="*/ 433 h 1065"/>
                <a:gd name="T54" fmla="*/ 431 w 889"/>
                <a:gd name="T55" fmla="*/ 404 h 1065"/>
                <a:gd name="T56" fmla="*/ 752 w 889"/>
                <a:gd name="T57" fmla="*/ 0 h 1065"/>
                <a:gd name="T58" fmla="*/ 729 w 889"/>
                <a:gd name="T59" fmla="*/ 0 h 1065"/>
                <a:gd name="T60" fmla="*/ 491 w 889"/>
                <a:gd name="T61" fmla="*/ 240 h 1065"/>
                <a:gd name="T62" fmla="*/ 491 w 889"/>
                <a:gd name="T63" fmla="*/ 240 h 1065"/>
                <a:gd name="T64" fmla="*/ 0 w 889"/>
                <a:gd name="T65" fmla="*/ 0 h 1065"/>
                <a:gd name="T66" fmla="*/ 439 w 889"/>
                <a:gd name="T67" fmla="*/ 550 h 1065"/>
                <a:gd name="T68" fmla="*/ 427 w 889"/>
                <a:gd name="T69" fmla="*/ 580 h 1065"/>
                <a:gd name="T70" fmla="*/ 396 w 889"/>
                <a:gd name="T71" fmla="*/ 648 h 1065"/>
                <a:gd name="T72" fmla="*/ 646 w 889"/>
                <a:gd name="T73" fmla="*/ 543 h 1065"/>
                <a:gd name="T74" fmla="*/ 560 w 889"/>
                <a:gd name="T75" fmla="*/ 486 h 1065"/>
                <a:gd name="T76" fmla="*/ 496 w 889"/>
                <a:gd name="T77" fmla="*/ 467 h 1065"/>
                <a:gd name="T78" fmla="*/ 442 w 889"/>
                <a:gd name="T79" fmla="*/ 465 h 1065"/>
                <a:gd name="T80" fmla="*/ 375 w 889"/>
                <a:gd name="T81" fmla="*/ 476 h 1065"/>
                <a:gd name="T82" fmla="*/ 284 w 889"/>
                <a:gd name="T83" fmla="*/ 526 h 1065"/>
                <a:gd name="T84" fmla="*/ 218 w 889"/>
                <a:gd name="T85" fmla="*/ 605 h 1065"/>
                <a:gd name="T86" fmla="*/ 191 w 889"/>
                <a:gd name="T87" fmla="*/ 680 h 1065"/>
                <a:gd name="T88" fmla="*/ 186 w 889"/>
                <a:gd name="T89" fmla="*/ 734 h 1065"/>
                <a:gd name="T90" fmla="*/ 195 w 889"/>
                <a:gd name="T91" fmla="*/ 802 h 1065"/>
                <a:gd name="T92" fmla="*/ 231 w 889"/>
                <a:gd name="T93" fmla="*/ 885 h 1065"/>
                <a:gd name="T94" fmla="*/ 304 w 889"/>
                <a:gd name="T95" fmla="*/ 958 h 1065"/>
                <a:gd name="T96" fmla="*/ 388 w 889"/>
                <a:gd name="T97" fmla="*/ 996 h 1065"/>
                <a:gd name="T98" fmla="*/ 455 w 889"/>
                <a:gd name="T99" fmla="*/ 1003 h 1065"/>
                <a:gd name="T100" fmla="*/ 509 w 889"/>
                <a:gd name="T101" fmla="*/ 998 h 1065"/>
                <a:gd name="T102" fmla="*/ 584 w 889"/>
                <a:gd name="T103" fmla="*/ 971 h 1065"/>
                <a:gd name="T104" fmla="*/ 663 w 889"/>
                <a:gd name="T105" fmla="*/ 906 h 1065"/>
                <a:gd name="T106" fmla="*/ 713 w 889"/>
                <a:gd name="T107" fmla="*/ 815 h 1065"/>
                <a:gd name="T108" fmla="*/ 725 w 889"/>
                <a:gd name="T109" fmla="*/ 748 h 1065"/>
                <a:gd name="T110" fmla="*/ 722 w 889"/>
                <a:gd name="T111" fmla="*/ 693 h 1065"/>
                <a:gd name="T112" fmla="*/ 704 w 889"/>
                <a:gd name="T113" fmla="*/ 629 h 1065"/>
                <a:gd name="T114" fmla="*/ 646 w 889"/>
                <a:gd name="T115" fmla="*/ 543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9" h="1065">
                  <a:moveTo>
                    <a:pt x="455" y="403"/>
                  </a:moveTo>
                  <a:lnTo>
                    <a:pt x="455" y="403"/>
                  </a:lnTo>
                  <a:lnTo>
                    <a:pt x="479" y="403"/>
                  </a:lnTo>
                  <a:lnTo>
                    <a:pt x="502" y="406"/>
                  </a:lnTo>
                  <a:lnTo>
                    <a:pt x="525" y="410"/>
                  </a:lnTo>
                  <a:lnTo>
                    <a:pt x="547" y="415"/>
                  </a:lnTo>
                  <a:lnTo>
                    <a:pt x="568" y="423"/>
                  </a:lnTo>
                  <a:lnTo>
                    <a:pt x="589" y="431"/>
                  </a:lnTo>
                  <a:lnTo>
                    <a:pt x="609" y="440"/>
                  </a:lnTo>
                  <a:lnTo>
                    <a:pt x="629" y="452"/>
                  </a:lnTo>
                  <a:lnTo>
                    <a:pt x="629" y="363"/>
                  </a:lnTo>
                  <a:lnTo>
                    <a:pt x="583" y="363"/>
                  </a:lnTo>
                  <a:lnTo>
                    <a:pt x="568" y="343"/>
                  </a:lnTo>
                  <a:lnTo>
                    <a:pt x="819" y="0"/>
                  </a:lnTo>
                  <a:lnTo>
                    <a:pt x="889" y="0"/>
                  </a:lnTo>
                  <a:lnTo>
                    <a:pt x="641" y="332"/>
                  </a:lnTo>
                  <a:lnTo>
                    <a:pt x="644" y="332"/>
                  </a:lnTo>
                  <a:lnTo>
                    <a:pt x="659" y="332"/>
                  </a:lnTo>
                  <a:lnTo>
                    <a:pt x="659" y="348"/>
                  </a:lnTo>
                  <a:lnTo>
                    <a:pt x="659" y="473"/>
                  </a:lnTo>
                  <a:lnTo>
                    <a:pt x="659" y="473"/>
                  </a:lnTo>
                  <a:lnTo>
                    <a:pt x="674" y="486"/>
                  </a:lnTo>
                  <a:lnTo>
                    <a:pt x="690" y="500"/>
                  </a:lnTo>
                  <a:lnTo>
                    <a:pt x="690" y="500"/>
                  </a:lnTo>
                  <a:lnTo>
                    <a:pt x="700" y="512"/>
                  </a:lnTo>
                  <a:lnTo>
                    <a:pt x="711" y="524"/>
                  </a:lnTo>
                  <a:lnTo>
                    <a:pt x="721" y="536"/>
                  </a:lnTo>
                  <a:lnTo>
                    <a:pt x="730" y="549"/>
                  </a:lnTo>
                  <a:lnTo>
                    <a:pt x="738" y="563"/>
                  </a:lnTo>
                  <a:lnTo>
                    <a:pt x="747" y="576"/>
                  </a:lnTo>
                  <a:lnTo>
                    <a:pt x="754" y="591"/>
                  </a:lnTo>
                  <a:lnTo>
                    <a:pt x="761" y="605"/>
                  </a:lnTo>
                  <a:lnTo>
                    <a:pt x="767" y="620"/>
                  </a:lnTo>
                  <a:lnTo>
                    <a:pt x="772" y="635"/>
                  </a:lnTo>
                  <a:lnTo>
                    <a:pt x="776" y="652"/>
                  </a:lnTo>
                  <a:lnTo>
                    <a:pt x="780" y="667"/>
                  </a:lnTo>
                  <a:lnTo>
                    <a:pt x="783" y="683"/>
                  </a:lnTo>
                  <a:lnTo>
                    <a:pt x="785" y="701"/>
                  </a:lnTo>
                  <a:lnTo>
                    <a:pt x="786" y="717"/>
                  </a:lnTo>
                  <a:lnTo>
                    <a:pt x="787" y="734"/>
                  </a:lnTo>
                  <a:lnTo>
                    <a:pt x="787" y="734"/>
                  </a:lnTo>
                  <a:lnTo>
                    <a:pt x="786" y="752"/>
                  </a:lnTo>
                  <a:lnTo>
                    <a:pt x="785" y="768"/>
                  </a:lnTo>
                  <a:lnTo>
                    <a:pt x="783" y="784"/>
                  </a:lnTo>
                  <a:lnTo>
                    <a:pt x="780" y="800"/>
                  </a:lnTo>
                  <a:lnTo>
                    <a:pt x="776" y="817"/>
                  </a:lnTo>
                  <a:lnTo>
                    <a:pt x="772" y="833"/>
                  </a:lnTo>
                  <a:lnTo>
                    <a:pt x="767" y="848"/>
                  </a:lnTo>
                  <a:lnTo>
                    <a:pt x="761" y="863"/>
                  </a:lnTo>
                  <a:lnTo>
                    <a:pt x="754" y="878"/>
                  </a:lnTo>
                  <a:lnTo>
                    <a:pt x="747" y="892"/>
                  </a:lnTo>
                  <a:lnTo>
                    <a:pt x="738" y="906"/>
                  </a:lnTo>
                  <a:lnTo>
                    <a:pt x="730" y="919"/>
                  </a:lnTo>
                  <a:lnTo>
                    <a:pt x="721" y="932"/>
                  </a:lnTo>
                  <a:lnTo>
                    <a:pt x="711" y="945"/>
                  </a:lnTo>
                  <a:lnTo>
                    <a:pt x="700" y="957"/>
                  </a:lnTo>
                  <a:lnTo>
                    <a:pt x="690" y="969"/>
                  </a:lnTo>
                  <a:lnTo>
                    <a:pt x="690" y="969"/>
                  </a:lnTo>
                  <a:lnTo>
                    <a:pt x="679" y="980"/>
                  </a:lnTo>
                  <a:lnTo>
                    <a:pt x="666" y="989"/>
                  </a:lnTo>
                  <a:lnTo>
                    <a:pt x="654" y="999"/>
                  </a:lnTo>
                  <a:lnTo>
                    <a:pt x="641" y="1009"/>
                  </a:lnTo>
                  <a:lnTo>
                    <a:pt x="628" y="1018"/>
                  </a:lnTo>
                  <a:lnTo>
                    <a:pt x="614" y="1025"/>
                  </a:lnTo>
                  <a:lnTo>
                    <a:pt x="599" y="1033"/>
                  </a:lnTo>
                  <a:lnTo>
                    <a:pt x="584" y="1039"/>
                  </a:lnTo>
                  <a:lnTo>
                    <a:pt x="569" y="1046"/>
                  </a:lnTo>
                  <a:lnTo>
                    <a:pt x="554" y="1050"/>
                  </a:lnTo>
                  <a:lnTo>
                    <a:pt x="539" y="1054"/>
                  </a:lnTo>
                  <a:lnTo>
                    <a:pt x="522" y="1059"/>
                  </a:lnTo>
                  <a:lnTo>
                    <a:pt x="506" y="1062"/>
                  </a:lnTo>
                  <a:lnTo>
                    <a:pt x="490" y="1063"/>
                  </a:lnTo>
                  <a:lnTo>
                    <a:pt x="472" y="1065"/>
                  </a:lnTo>
                  <a:lnTo>
                    <a:pt x="455" y="1065"/>
                  </a:lnTo>
                  <a:lnTo>
                    <a:pt x="455" y="1065"/>
                  </a:lnTo>
                  <a:lnTo>
                    <a:pt x="439" y="1065"/>
                  </a:lnTo>
                  <a:lnTo>
                    <a:pt x="421" y="1063"/>
                  </a:lnTo>
                  <a:lnTo>
                    <a:pt x="405" y="1062"/>
                  </a:lnTo>
                  <a:lnTo>
                    <a:pt x="389" y="1059"/>
                  </a:lnTo>
                  <a:lnTo>
                    <a:pt x="373" y="1054"/>
                  </a:lnTo>
                  <a:lnTo>
                    <a:pt x="357" y="1050"/>
                  </a:lnTo>
                  <a:lnTo>
                    <a:pt x="341" y="1046"/>
                  </a:lnTo>
                  <a:lnTo>
                    <a:pt x="327" y="1039"/>
                  </a:lnTo>
                  <a:lnTo>
                    <a:pt x="312" y="1033"/>
                  </a:lnTo>
                  <a:lnTo>
                    <a:pt x="298" y="1025"/>
                  </a:lnTo>
                  <a:lnTo>
                    <a:pt x="284" y="1018"/>
                  </a:lnTo>
                  <a:lnTo>
                    <a:pt x="271" y="1009"/>
                  </a:lnTo>
                  <a:lnTo>
                    <a:pt x="257" y="999"/>
                  </a:lnTo>
                  <a:lnTo>
                    <a:pt x="244" y="989"/>
                  </a:lnTo>
                  <a:lnTo>
                    <a:pt x="233" y="980"/>
                  </a:lnTo>
                  <a:lnTo>
                    <a:pt x="222" y="969"/>
                  </a:lnTo>
                  <a:lnTo>
                    <a:pt x="222" y="969"/>
                  </a:lnTo>
                  <a:lnTo>
                    <a:pt x="210" y="957"/>
                  </a:lnTo>
                  <a:lnTo>
                    <a:pt x="200" y="945"/>
                  </a:lnTo>
                  <a:lnTo>
                    <a:pt x="190" y="932"/>
                  </a:lnTo>
                  <a:lnTo>
                    <a:pt x="180" y="919"/>
                  </a:lnTo>
                  <a:lnTo>
                    <a:pt x="172" y="906"/>
                  </a:lnTo>
                  <a:lnTo>
                    <a:pt x="164" y="892"/>
                  </a:lnTo>
                  <a:lnTo>
                    <a:pt x="157" y="878"/>
                  </a:lnTo>
                  <a:lnTo>
                    <a:pt x="150" y="863"/>
                  </a:lnTo>
                  <a:lnTo>
                    <a:pt x="145" y="848"/>
                  </a:lnTo>
                  <a:lnTo>
                    <a:pt x="139" y="833"/>
                  </a:lnTo>
                  <a:lnTo>
                    <a:pt x="135" y="817"/>
                  </a:lnTo>
                  <a:lnTo>
                    <a:pt x="130" y="800"/>
                  </a:lnTo>
                  <a:lnTo>
                    <a:pt x="128" y="784"/>
                  </a:lnTo>
                  <a:lnTo>
                    <a:pt x="126" y="768"/>
                  </a:lnTo>
                  <a:lnTo>
                    <a:pt x="125" y="752"/>
                  </a:lnTo>
                  <a:lnTo>
                    <a:pt x="124" y="734"/>
                  </a:lnTo>
                  <a:lnTo>
                    <a:pt x="124" y="734"/>
                  </a:lnTo>
                  <a:lnTo>
                    <a:pt x="125" y="717"/>
                  </a:lnTo>
                  <a:lnTo>
                    <a:pt x="126" y="701"/>
                  </a:lnTo>
                  <a:lnTo>
                    <a:pt x="128" y="683"/>
                  </a:lnTo>
                  <a:lnTo>
                    <a:pt x="130" y="667"/>
                  </a:lnTo>
                  <a:lnTo>
                    <a:pt x="135" y="652"/>
                  </a:lnTo>
                  <a:lnTo>
                    <a:pt x="139" y="635"/>
                  </a:lnTo>
                  <a:lnTo>
                    <a:pt x="145" y="620"/>
                  </a:lnTo>
                  <a:lnTo>
                    <a:pt x="150" y="605"/>
                  </a:lnTo>
                  <a:lnTo>
                    <a:pt x="157" y="591"/>
                  </a:lnTo>
                  <a:lnTo>
                    <a:pt x="164" y="576"/>
                  </a:lnTo>
                  <a:lnTo>
                    <a:pt x="172" y="563"/>
                  </a:lnTo>
                  <a:lnTo>
                    <a:pt x="180" y="549"/>
                  </a:lnTo>
                  <a:lnTo>
                    <a:pt x="190" y="536"/>
                  </a:lnTo>
                  <a:lnTo>
                    <a:pt x="200" y="524"/>
                  </a:lnTo>
                  <a:lnTo>
                    <a:pt x="210" y="512"/>
                  </a:lnTo>
                  <a:lnTo>
                    <a:pt x="222" y="500"/>
                  </a:lnTo>
                  <a:lnTo>
                    <a:pt x="222" y="500"/>
                  </a:lnTo>
                  <a:lnTo>
                    <a:pt x="233" y="489"/>
                  </a:lnTo>
                  <a:lnTo>
                    <a:pt x="246" y="478"/>
                  </a:lnTo>
                  <a:lnTo>
                    <a:pt x="246" y="379"/>
                  </a:lnTo>
                  <a:lnTo>
                    <a:pt x="256" y="393"/>
                  </a:lnTo>
                  <a:lnTo>
                    <a:pt x="276" y="393"/>
                  </a:lnTo>
                  <a:lnTo>
                    <a:pt x="276" y="455"/>
                  </a:lnTo>
                  <a:lnTo>
                    <a:pt x="276" y="455"/>
                  </a:lnTo>
                  <a:lnTo>
                    <a:pt x="295" y="443"/>
                  </a:lnTo>
                  <a:lnTo>
                    <a:pt x="317" y="433"/>
                  </a:lnTo>
                  <a:lnTo>
                    <a:pt x="338" y="424"/>
                  </a:lnTo>
                  <a:lnTo>
                    <a:pt x="361" y="416"/>
                  </a:lnTo>
                  <a:lnTo>
                    <a:pt x="383" y="411"/>
                  </a:lnTo>
                  <a:lnTo>
                    <a:pt x="407" y="406"/>
                  </a:lnTo>
                  <a:lnTo>
                    <a:pt x="431" y="404"/>
                  </a:lnTo>
                  <a:lnTo>
                    <a:pt x="455" y="403"/>
                  </a:lnTo>
                  <a:lnTo>
                    <a:pt x="455" y="403"/>
                  </a:lnTo>
                  <a:close/>
                  <a:moveTo>
                    <a:pt x="556" y="328"/>
                  </a:moveTo>
                  <a:lnTo>
                    <a:pt x="795" y="0"/>
                  </a:lnTo>
                  <a:lnTo>
                    <a:pt x="752" y="0"/>
                  </a:lnTo>
                  <a:lnTo>
                    <a:pt x="534" y="299"/>
                  </a:lnTo>
                  <a:lnTo>
                    <a:pt x="556" y="328"/>
                  </a:lnTo>
                  <a:lnTo>
                    <a:pt x="556" y="328"/>
                  </a:lnTo>
                  <a:close/>
                  <a:moveTo>
                    <a:pt x="522" y="283"/>
                  </a:moveTo>
                  <a:lnTo>
                    <a:pt x="729" y="0"/>
                  </a:lnTo>
                  <a:lnTo>
                    <a:pt x="686" y="0"/>
                  </a:lnTo>
                  <a:lnTo>
                    <a:pt x="503" y="255"/>
                  </a:lnTo>
                  <a:lnTo>
                    <a:pt x="522" y="283"/>
                  </a:lnTo>
                  <a:lnTo>
                    <a:pt x="522" y="283"/>
                  </a:lnTo>
                  <a:close/>
                  <a:moveTo>
                    <a:pt x="491" y="240"/>
                  </a:moveTo>
                  <a:lnTo>
                    <a:pt x="663" y="0"/>
                  </a:lnTo>
                  <a:lnTo>
                    <a:pt x="618" y="0"/>
                  </a:lnTo>
                  <a:lnTo>
                    <a:pt x="464" y="205"/>
                  </a:lnTo>
                  <a:lnTo>
                    <a:pt x="491" y="240"/>
                  </a:lnTo>
                  <a:lnTo>
                    <a:pt x="491" y="240"/>
                  </a:lnTo>
                  <a:close/>
                  <a:moveTo>
                    <a:pt x="0" y="0"/>
                  </a:moveTo>
                  <a:lnTo>
                    <a:pt x="272" y="362"/>
                  </a:lnTo>
                  <a:lnTo>
                    <a:pt x="544" y="362"/>
                  </a:lnTo>
                  <a:lnTo>
                    <a:pt x="273" y="0"/>
                  </a:lnTo>
                  <a:lnTo>
                    <a:pt x="0" y="0"/>
                  </a:lnTo>
                  <a:lnTo>
                    <a:pt x="0" y="0"/>
                  </a:lnTo>
                  <a:close/>
                  <a:moveTo>
                    <a:pt x="508" y="918"/>
                  </a:moveTo>
                  <a:lnTo>
                    <a:pt x="508" y="550"/>
                  </a:lnTo>
                  <a:lnTo>
                    <a:pt x="439" y="550"/>
                  </a:lnTo>
                  <a:lnTo>
                    <a:pt x="439" y="550"/>
                  </a:lnTo>
                  <a:lnTo>
                    <a:pt x="438" y="557"/>
                  </a:lnTo>
                  <a:lnTo>
                    <a:pt x="436" y="565"/>
                  </a:lnTo>
                  <a:lnTo>
                    <a:pt x="431" y="572"/>
                  </a:lnTo>
                  <a:lnTo>
                    <a:pt x="427" y="580"/>
                  </a:lnTo>
                  <a:lnTo>
                    <a:pt x="427" y="580"/>
                  </a:lnTo>
                  <a:lnTo>
                    <a:pt x="420" y="587"/>
                  </a:lnTo>
                  <a:lnTo>
                    <a:pt x="413" y="591"/>
                  </a:lnTo>
                  <a:lnTo>
                    <a:pt x="405" y="594"/>
                  </a:lnTo>
                  <a:lnTo>
                    <a:pt x="396" y="595"/>
                  </a:lnTo>
                  <a:lnTo>
                    <a:pt x="396" y="648"/>
                  </a:lnTo>
                  <a:lnTo>
                    <a:pt x="428" y="648"/>
                  </a:lnTo>
                  <a:lnTo>
                    <a:pt x="428" y="918"/>
                  </a:lnTo>
                  <a:lnTo>
                    <a:pt x="508" y="918"/>
                  </a:lnTo>
                  <a:lnTo>
                    <a:pt x="508" y="918"/>
                  </a:lnTo>
                  <a:close/>
                  <a:moveTo>
                    <a:pt x="646" y="543"/>
                  </a:moveTo>
                  <a:lnTo>
                    <a:pt x="646" y="543"/>
                  </a:lnTo>
                  <a:lnTo>
                    <a:pt x="627" y="526"/>
                  </a:lnTo>
                  <a:lnTo>
                    <a:pt x="606" y="511"/>
                  </a:lnTo>
                  <a:lnTo>
                    <a:pt x="584" y="496"/>
                  </a:lnTo>
                  <a:lnTo>
                    <a:pt x="560" y="486"/>
                  </a:lnTo>
                  <a:lnTo>
                    <a:pt x="548" y="480"/>
                  </a:lnTo>
                  <a:lnTo>
                    <a:pt x="535" y="476"/>
                  </a:lnTo>
                  <a:lnTo>
                    <a:pt x="522" y="473"/>
                  </a:lnTo>
                  <a:lnTo>
                    <a:pt x="509" y="469"/>
                  </a:lnTo>
                  <a:lnTo>
                    <a:pt x="496" y="467"/>
                  </a:lnTo>
                  <a:lnTo>
                    <a:pt x="483" y="466"/>
                  </a:lnTo>
                  <a:lnTo>
                    <a:pt x="469" y="465"/>
                  </a:lnTo>
                  <a:lnTo>
                    <a:pt x="455" y="464"/>
                  </a:lnTo>
                  <a:lnTo>
                    <a:pt x="455" y="464"/>
                  </a:lnTo>
                  <a:lnTo>
                    <a:pt x="442" y="465"/>
                  </a:lnTo>
                  <a:lnTo>
                    <a:pt x="428" y="466"/>
                  </a:lnTo>
                  <a:lnTo>
                    <a:pt x="414" y="467"/>
                  </a:lnTo>
                  <a:lnTo>
                    <a:pt x="401" y="469"/>
                  </a:lnTo>
                  <a:lnTo>
                    <a:pt x="388" y="473"/>
                  </a:lnTo>
                  <a:lnTo>
                    <a:pt x="375" y="476"/>
                  </a:lnTo>
                  <a:lnTo>
                    <a:pt x="363" y="480"/>
                  </a:lnTo>
                  <a:lnTo>
                    <a:pt x="351" y="486"/>
                  </a:lnTo>
                  <a:lnTo>
                    <a:pt x="327" y="496"/>
                  </a:lnTo>
                  <a:lnTo>
                    <a:pt x="304" y="511"/>
                  </a:lnTo>
                  <a:lnTo>
                    <a:pt x="284" y="526"/>
                  </a:lnTo>
                  <a:lnTo>
                    <a:pt x="265" y="543"/>
                  </a:lnTo>
                  <a:lnTo>
                    <a:pt x="265" y="543"/>
                  </a:lnTo>
                  <a:lnTo>
                    <a:pt x="248" y="563"/>
                  </a:lnTo>
                  <a:lnTo>
                    <a:pt x="231" y="583"/>
                  </a:lnTo>
                  <a:lnTo>
                    <a:pt x="218" y="605"/>
                  </a:lnTo>
                  <a:lnTo>
                    <a:pt x="206" y="629"/>
                  </a:lnTo>
                  <a:lnTo>
                    <a:pt x="202" y="641"/>
                  </a:lnTo>
                  <a:lnTo>
                    <a:pt x="198" y="654"/>
                  </a:lnTo>
                  <a:lnTo>
                    <a:pt x="195" y="667"/>
                  </a:lnTo>
                  <a:lnTo>
                    <a:pt x="191" y="680"/>
                  </a:lnTo>
                  <a:lnTo>
                    <a:pt x="189" y="693"/>
                  </a:lnTo>
                  <a:lnTo>
                    <a:pt x="187" y="706"/>
                  </a:lnTo>
                  <a:lnTo>
                    <a:pt x="186" y="720"/>
                  </a:lnTo>
                  <a:lnTo>
                    <a:pt x="186" y="734"/>
                  </a:lnTo>
                  <a:lnTo>
                    <a:pt x="186" y="734"/>
                  </a:lnTo>
                  <a:lnTo>
                    <a:pt x="186" y="748"/>
                  </a:lnTo>
                  <a:lnTo>
                    <a:pt x="187" y="761"/>
                  </a:lnTo>
                  <a:lnTo>
                    <a:pt x="189" y="775"/>
                  </a:lnTo>
                  <a:lnTo>
                    <a:pt x="191" y="788"/>
                  </a:lnTo>
                  <a:lnTo>
                    <a:pt x="195" y="802"/>
                  </a:lnTo>
                  <a:lnTo>
                    <a:pt x="198" y="815"/>
                  </a:lnTo>
                  <a:lnTo>
                    <a:pt x="202" y="826"/>
                  </a:lnTo>
                  <a:lnTo>
                    <a:pt x="206" y="840"/>
                  </a:lnTo>
                  <a:lnTo>
                    <a:pt x="218" y="862"/>
                  </a:lnTo>
                  <a:lnTo>
                    <a:pt x="231" y="885"/>
                  </a:lnTo>
                  <a:lnTo>
                    <a:pt x="248" y="906"/>
                  </a:lnTo>
                  <a:lnTo>
                    <a:pt x="265" y="925"/>
                  </a:lnTo>
                  <a:lnTo>
                    <a:pt x="265" y="925"/>
                  </a:lnTo>
                  <a:lnTo>
                    <a:pt x="284" y="943"/>
                  </a:lnTo>
                  <a:lnTo>
                    <a:pt x="304" y="958"/>
                  </a:lnTo>
                  <a:lnTo>
                    <a:pt x="327" y="971"/>
                  </a:lnTo>
                  <a:lnTo>
                    <a:pt x="351" y="983"/>
                  </a:lnTo>
                  <a:lnTo>
                    <a:pt x="363" y="987"/>
                  </a:lnTo>
                  <a:lnTo>
                    <a:pt x="375" y="992"/>
                  </a:lnTo>
                  <a:lnTo>
                    <a:pt x="388" y="996"/>
                  </a:lnTo>
                  <a:lnTo>
                    <a:pt x="401" y="998"/>
                  </a:lnTo>
                  <a:lnTo>
                    <a:pt x="414" y="1001"/>
                  </a:lnTo>
                  <a:lnTo>
                    <a:pt x="428" y="1002"/>
                  </a:lnTo>
                  <a:lnTo>
                    <a:pt x="442" y="1003"/>
                  </a:lnTo>
                  <a:lnTo>
                    <a:pt x="455" y="1003"/>
                  </a:lnTo>
                  <a:lnTo>
                    <a:pt x="455" y="1003"/>
                  </a:lnTo>
                  <a:lnTo>
                    <a:pt x="469" y="1003"/>
                  </a:lnTo>
                  <a:lnTo>
                    <a:pt x="483" y="1002"/>
                  </a:lnTo>
                  <a:lnTo>
                    <a:pt x="496" y="1001"/>
                  </a:lnTo>
                  <a:lnTo>
                    <a:pt x="509" y="998"/>
                  </a:lnTo>
                  <a:lnTo>
                    <a:pt x="522" y="996"/>
                  </a:lnTo>
                  <a:lnTo>
                    <a:pt x="535" y="992"/>
                  </a:lnTo>
                  <a:lnTo>
                    <a:pt x="548" y="987"/>
                  </a:lnTo>
                  <a:lnTo>
                    <a:pt x="560" y="983"/>
                  </a:lnTo>
                  <a:lnTo>
                    <a:pt x="584" y="971"/>
                  </a:lnTo>
                  <a:lnTo>
                    <a:pt x="606" y="958"/>
                  </a:lnTo>
                  <a:lnTo>
                    <a:pt x="627" y="943"/>
                  </a:lnTo>
                  <a:lnTo>
                    <a:pt x="646" y="925"/>
                  </a:lnTo>
                  <a:lnTo>
                    <a:pt x="646" y="925"/>
                  </a:lnTo>
                  <a:lnTo>
                    <a:pt x="663" y="906"/>
                  </a:lnTo>
                  <a:lnTo>
                    <a:pt x="679" y="885"/>
                  </a:lnTo>
                  <a:lnTo>
                    <a:pt x="693" y="862"/>
                  </a:lnTo>
                  <a:lnTo>
                    <a:pt x="704" y="840"/>
                  </a:lnTo>
                  <a:lnTo>
                    <a:pt x="709" y="826"/>
                  </a:lnTo>
                  <a:lnTo>
                    <a:pt x="713" y="815"/>
                  </a:lnTo>
                  <a:lnTo>
                    <a:pt x="717" y="802"/>
                  </a:lnTo>
                  <a:lnTo>
                    <a:pt x="720" y="788"/>
                  </a:lnTo>
                  <a:lnTo>
                    <a:pt x="722" y="775"/>
                  </a:lnTo>
                  <a:lnTo>
                    <a:pt x="724" y="761"/>
                  </a:lnTo>
                  <a:lnTo>
                    <a:pt x="725" y="748"/>
                  </a:lnTo>
                  <a:lnTo>
                    <a:pt x="725" y="734"/>
                  </a:lnTo>
                  <a:lnTo>
                    <a:pt x="725" y="734"/>
                  </a:lnTo>
                  <a:lnTo>
                    <a:pt x="725" y="720"/>
                  </a:lnTo>
                  <a:lnTo>
                    <a:pt x="724" y="706"/>
                  </a:lnTo>
                  <a:lnTo>
                    <a:pt x="722" y="693"/>
                  </a:lnTo>
                  <a:lnTo>
                    <a:pt x="720" y="680"/>
                  </a:lnTo>
                  <a:lnTo>
                    <a:pt x="717" y="667"/>
                  </a:lnTo>
                  <a:lnTo>
                    <a:pt x="713" y="654"/>
                  </a:lnTo>
                  <a:lnTo>
                    <a:pt x="709" y="641"/>
                  </a:lnTo>
                  <a:lnTo>
                    <a:pt x="704" y="629"/>
                  </a:lnTo>
                  <a:lnTo>
                    <a:pt x="693" y="605"/>
                  </a:lnTo>
                  <a:lnTo>
                    <a:pt x="679" y="583"/>
                  </a:lnTo>
                  <a:lnTo>
                    <a:pt x="663" y="563"/>
                  </a:lnTo>
                  <a:lnTo>
                    <a:pt x="646" y="543"/>
                  </a:lnTo>
                  <a:lnTo>
                    <a:pt x="646" y="54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46" tIns="34273" rIns="68546" bIns="34273" numCol="1" anchor="t" anchorCtr="0" compatLnSpc="1">
              <a:prstTxWarp prst="textNoShape">
                <a:avLst/>
              </a:prstTxWarp>
            </a:bodyPr>
            <a:lstStyle/>
            <a:p>
              <a:endParaRPr lang="zh-CN" altLang="en-US" sz="1012" dirty="0">
                <a:ea typeface="微软雅黑" panose="020B0503020204020204" pitchFamily="34" charset="-122"/>
              </a:endParaRPr>
            </a:p>
          </p:txBody>
        </p:sp>
      </p:grpSp>
      <p:sp>
        <p:nvSpPr>
          <p:cNvPr id="24" name="TextBox 10"/>
          <p:cNvSpPr txBox="1"/>
          <p:nvPr/>
        </p:nvSpPr>
        <p:spPr>
          <a:xfrm>
            <a:off x="1349691" y="3133804"/>
            <a:ext cx="1691136" cy="1592695"/>
          </a:xfrm>
          <a:prstGeom prst="rect">
            <a:avLst/>
          </a:prstGeom>
          <a:noFill/>
        </p:spPr>
        <p:txBody>
          <a:bodyPr wrap="square" lIns="91393" tIns="45696" rIns="91393" bIns="45696" rtlCol="0">
            <a:spAutoFit/>
          </a:bodyPr>
          <a:lstStyle/>
          <a:p>
            <a:pPr algn="just">
              <a:lnSpc>
                <a:spcPts val="1299"/>
              </a:lnSpc>
            </a:pPr>
            <a:r>
              <a:rPr lang="zh-CN" altLang="en-US" sz="900" dirty="0">
                <a:latin typeface="方正兰亭纤黑简体" pitchFamily="65" charset="-122"/>
                <a:ea typeface="方正兰亭纤黑简体" pitchFamily="65" charset="-122"/>
              </a:rPr>
              <a:t>点击输入简要文字内容，文字内容需概括精炼，不用多余的文字修饰，言简意赅的说明分项内容。</a:t>
            </a:r>
            <a:endParaRPr lang="en-US" altLang="zh-CN" sz="900" dirty="0">
              <a:latin typeface="方正兰亭纤黑简体" pitchFamily="65" charset="-122"/>
              <a:ea typeface="方正兰亭纤黑简体" pitchFamily="65" charset="-122"/>
            </a:endParaRPr>
          </a:p>
          <a:p>
            <a:pPr algn="just">
              <a:lnSpc>
                <a:spcPts val="1299"/>
              </a:lnSpc>
            </a:pPr>
            <a:endParaRPr lang="en-US" altLang="zh-CN" sz="900" dirty="0">
              <a:latin typeface="方正兰亭纤黑简体" pitchFamily="65" charset="-122"/>
              <a:ea typeface="方正兰亭纤黑简体" pitchFamily="65" charset="-122"/>
            </a:endParaRPr>
          </a:p>
          <a:p>
            <a:pPr algn="just">
              <a:lnSpc>
                <a:spcPts val="1299"/>
              </a:lnSpc>
            </a:pPr>
            <a:r>
              <a:rPr lang="zh-CN" altLang="en-US" sz="900" dirty="0">
                <a:latin typeface="方正兰亭纤黑简体" pitchFamily="65" charset="-122"/>
                <a:ea typeface="方正兰亭纤黑简体" pitchFamily="65" charset="-122"/>
              </a:rPr>
              <a:t>点击输入简要文字内容，文字内容需概括精炼，不用多余的文字修饰。</a:t>
            </a:r>
          </a:p>
          <a:p>
            <a:pPr algn="just">
              <a:lnSpc>
                <a:spcPts val="1299"/>
              </a:lnSpc>
            </a:pPr>
            <a:endParaRPr lang="zh-CN" altLang="en-US" sz="900" dirty="0">
              <a:latin typeface="方正兰亭纤黑简体" pitchFamily="65" charset="-122"/>
              <a:ea typeface="方正兰亭纤黑简体" pitchFamily="65" charset="-122"/>
            </a:endParaRPr>
          </a:p>
        </p:txBody>
      </p:sp>
      <p:sp>
        <p:nvSpPr>
          <p:cNvPr id="25" name="TextBox 11"/>
          <p:cNvSpPr txBox="1"/>
          <p:nvPr/>
        </p:nvSpPr>
        <p:spPr>
          <a:xfrm>
            <a:off x="1346583" y="2598529"/>
            <a:ext cx="1697353" cy="369283"/>
          </a:xfrm>
          <a:prstGeom prst="rect">
            <a:avLst/>
          </a:prstGeom>
          <a:noFill/>
          <a:ln>
            <a:noFill/>
          </a:ln>
        </p:spPr>
        <p:txBody>
          <a:bodyPr wrap="square" lIns="91393" tIns="45696" rIns="91393" bIns="45696">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buFont typeface="Arial" charset="0"/>
              <a:defRPr sz="2000">
                <a:latin typeface="Calibri" pitchFamily="34" charset="0"/>
              </a:defRPr>
            </a:lvl6pPr>
            <a:lvl7pPr>
              <a:buFont typeface="Arial" charset="0"/>
              <a:defRPr sz="2000">
                <a:latin typeface="Calibri" pitchFamily="34" charset="0"/>
              </a:defRPr>
            </a:lvl7pPr>
            <a:lvl8pPr>
              <a:buFont typeface="Arial" charset="0"/>
              <a:defRPr sz="2000">
                <a:latin typeface="Calibri" pitchFamily="34" charset="0"/>
              </a:defRPr>
            </a:lvl8pPr>
            <a:lvl9pPr>
              <a:buFont typeface="Arial" charset="0"/>
              <a:defRPr sz="2000">
                <a:latin typeface="Calibri" pitchFamily="34" charset="0"/>
              </a:defRPr>
            </a:lvl9pPr>
          </a:lstStyle>
          <a:p>
            <a:r>
              <a:rPr lang="zh-CN" altLang="en-US" sz="1800" dirty="0">
                <a:solidFill>
                  <a:schemeClr val="tx1"/>
                </a:solidFill>
                <a:latin typeface="微软雅黑" panose="020B0503020204020204" pitchFamily="34" charset="-122"/>
                <a:ea typeface="微软雅黑" panose="020B0503020204020204" pitchFamily="34" charset="-122"/>
              </a:rPr>
              <a:t>添加标题文本</a:t>
            </a:r>
          </a:p>
        </p:txBody>
      </p:sp>
      <p:sp>
        <p:nvSpPr>
          <p:cNvPr id="26" name="TextBox 12"/>
          <p:cNvSpPr txBox="1"/>
          <p:nvPr/>
        </p:nvSpPr>
        <p:spPr>
          <a:xfrm>
            <a:off x="3821606" y="3133804"/>
            <a:ext cx="1691136" cy="1592695"/>
          </a:xfrm>
          <a:prstGeom prst="rect">
            <a:avLst/>
          </a:prstGeom>
          <a:noFill/>
        </p:spPr>
        <p:txBody>
          <a:bodyPr wrap="square" lIns="91393" tIns="45696" rIns="91393" bIns="45696" rtlCol="0">
            <a:spAutoFit/>
          </a:bodyPr>
          <a:lstStyle/>
          <a:p>
            <a:pPr algn="just">
              <a:lnSpc>
                <a:spcPts val="1299"/>
              </a:lnSpc>
            </a:pPr>
            <a:r>
              <a:rPr lang="zh-CN" altLang="en-US" sz="900" dirty="0">
                <a:latin typeface="方正兰亭纤黑简体" pitchFamily="65" charset="-122"/>
                <a:ea typeface="方正兰亭纤黑简体" pitchFamily="65" charset="-122"/>
              </a:rPr>
              <a:t>点击输入简要文字内容，文字内容需概括精炼，不用多余的文字修饰，言简意赅的说明分项内容。</a:t>
            </a:r>
            <a:endParaRPr lang="en-US" altLang="zh-CN" sz="900" dirty="0">
              <a:latin typeface="方正兰亭纤黑简体" pitchFamily="65" charset="-122"/>
              <a:ea typeface="方正兰亭纤黑简体" pitchFamily="65" charset="-122"/>
            </a:endParaRPr>
          </a:p>
          <a:p>
            <a:pPr algn="just">
              <a:lnSpc>
                <a:spcPts val="1299"/>
              </a:lnSpc>
            </a:pPr>
            <a:endParaRPr lang="en-US" altLang="zh-CN" sz="900" dirty="0">
              <a:latin typeface="方正兰亭纤黑简体" pitchFamily="65" charset="-122"/>
              <a:ea typeface="方正兰亭纤黑简体" pitchFamily="65" charset="-122"/>
            </a:endParaRPr>
          </a:p>
          <a:p>
            <a:pPr algn="just">
              <a:lnSpc>
                <a:spcPts val="1299"/>
              </a:lnSpc>
            </a:pPr>
            <a:r>
              <a:rPr lang="zh-CN" altLang="en-US" sz="900" dirty="0">
                <a:latin typeface="方正兰亭纤黑简体" pitchFamily="65" charset="-122"/>
                <a:ea typeface="方正兰亭纤黑简体" pitchFamily="65" charset="-122"/>
              </a:rPr>
              <a:t>点击输入简要文字内容，文字内容需概括精炼，不用多余的文字修饰。</a:t>
            </a:r>
          </a:p>
          <a:p>
            <a:pPr algn="just">
              <a:lnSpc>
                <a:spcPts val="1299"/>
              </a:lnSpc>
            </a:pPr>
            <a:endParaRPr lang="zh-CN" altLang="en-US" sz="900" dirty="0">
              <a:latin typeface="方正兰亭纤黑简体" pitchFamily="65" charset="-122"/>
              <a:ea typeface="方正兰亭纤黑简体" pitchFamily="65" charset="-122"/>
            </a:endParaRPr>
          </a:p>
        </p:txBody>
      </p:sp>
      <p:sp>
        <p:nvSpPr>
          <p:cNvPr id="27" name="TextBox 13"/>
          <p:cNvSpPr txBox="1"/>
          <p:nvPr/>
        </p:nvSpPr>
        <p:spPr>
          <a:xfrm>
            <a:off x="3818498" y="2598529"/>
            <a:ext cx="1697353" cy="369283"/>
          </a:xfrm>
          <a:prstGeom prst="rect">
            <a:avLst/>
          </a:prstGeom>
          <a:noFill/>
          <a:ln>
            <a:noFill/>
          </a:ln>
        </p:spPr>
        <p:txBody>
          <a:bodyPr wrap="square" lIns="91393" tIns="45696" rIns="91393" bIns="45696">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buFont typeface="Arial" charset="0"/>
              <a:defRPr sz="2000">
                <a:latin typeface="Calibri" pitchFamily="34" charset="0"/>
              </a:defRPr>
            </a:lvl6pPr>
            <a:lvl7pPr>
              <a:buFont typeface="Arial" charset="0"/>
              <a:defRPr sz="2000">
                <a:latin typeface="Calibri" pitchFamily="34" charset="0"/>
              </a:defRPr>
            </a:lvl7pPr>
            <a:lvl8pPr>
              <a:buFont typeface="Arial" charset="0"/>
              <a:defRPr sz="2000">
                <a:latin typeface="Calibri" pitchFamily="34" charset="0"/>
              </a:defRPr>
            </a:lvl8pPr>
            <a:lvl9pPr>
              <a:buFont typeface="Arial" charset="0"/>
              <a:defRPr sz="2000">
                <a:latin typeface="Calibri" pitchFamily="34" charset="0"/>
              </a:defRPr>
            </a:lvl9pPr>
          </a:lstStyle>
          <a:p>
            <a:r>
              <a:rPr lang="zh-CN" altLang="en-US" sz="1800" dirty="0">
                <a:solidFill>
                  <a:schemeClr val="tx1"/>
                </a:solidFill>
                <a:latin typeface="微软雅黑" panose="020B0503020204020204" pitchFamily="34" charset="-122"/>
                <a:ea typeface="微软雅黑" panose="020B0503020204020204" pitchFamily="34" charset="-122"/>
              </a:rPr>
              <a:t>添加标题文本</a:t>
            </a:r>
          </a:p>
        </p:txBody>
      </p:sp>
      <p:sp>
        <p:nvSpPr>
          <p:cNvPr id="28" name="TextBox 14"/>
          <p:cNvSpPr txBox="1"/>
          <p:nvPr/>
        </p:nvSpPr>
        <p:spPr>
          <a:xfrm>
            <a:off x="6291710" y="3133804"/>
            <a:ext cx="1691136" cy="1592695"/>
          </a:xfrm>
          <a:prstGeom prst="rect">
            <a:avLst/>
          </a:prstGeom>
          <a:noFill/>
        </p:spPr>
        <p:txBody>
          <a:bodyPr wrap="square" lIns="91393" tIns="45696" rIns="91393" bIns="45696" rtlCol="0">
            <a:spAutoFit/>
          </a:bodyPr>
          <a:lstStyle/>
          <a:p>
            <a:pPr algn="just">
              <a:lnSpc>
                <a:spcPts val="1299"/>
              </a:lnSpc>
            </a:pPr>
            <a:r>
              <a:rPr lang="zh-CN" altLang="en-US" sz="900" dirty="0">
                <a:latin typeface="方正兰亭纤黑简体" pitchFamily="65" charset="-122"/>
                <a:ea typeface="方正兰亭纤黑简体" pitchFamily="65" charset="-122"/>
              </a:rPr>
              <a:t>点击输入简要文字内容，文字内容需概括精炼，不用多余的文字修饰，言简意赅的说明分项内容。</a:t>
            </a:r>
            <a:endParaRPr lang="en-US" altLang="zh-CN" sz="900" dirty="0">
              <a:latin typeface="方正兰亭纤黑简体" pitchFamily="65" charset="-122"/>
              <a:ea typeface="方正兰亭纤黑简体" pitchFamily="65" charset="-122"/>
            </a:endParaRPr>
          </a:p>
          <a:p>
            <a:pPr algn="just">
              <a:lnSpc>
                <a:spcPts val="1299"/>
              </a:lnSpc>
            </a:pPr>
            <a:endParaRPr lang="en-US" altLang="zh-CN" sz="900" dirty="0">
              <a:latin typeface="方正兰亭纤黑简体" pitchFamily="65" charset="-122"/>
              <a:ea typeface="方正兰亭纤黑简体" pitchFamily="65" charset="-122"/>
            </a:endParaRPr>
          </a:p>
          <a:p>
            <a:pPr algn="just">
              <a:lnSpc>
                <a:spcPts val="1299"/>
              </a:lnSpc>
            </a:pPr>
            <a:r>
              <a:rPr lang="zh-CN" altLang="en-US" sz="900" dirty="0">
                <a:latin typeface="方正兰亭纤黑简体" pitchFamily="65" charset="-122"/>
                <a:ea typeface="方正兰亭纤黑简体" pitchFamily="65" charset="-122"/>
              </a:rPr>
              <a:t>点击输入简要文字内容，文字内容需概括精炼，不用多余的文字修饰。</a:t>
            </a:r>
          </a:p>
          <a:p>
            <a:pPr algn="just">
              <a:lnSpc>
                <a:spcPts val="1299"/>
              </a:lnSpc>
            </a:pPr>
            <a:endParaRPr lang="zh-CN" altLang="en-US" sz="900" dirty="0">
              <a:latin typeface="方正兰亭纤黑简体" pitchFamily="65" charset="-122"/>
              <a:ea typeface="方正兰亭纤黑简体" pitchFamily="65" charset="-122"/>
            </a:endParaRPr>
          </a:p>
        </p:txBody>
      </p:sp>
      <p:sp>
        <p:nvSpPr>
          <p:cNvPr id="29" name="TextBox 15"/>
          <p:cNvSpPr txBox="1"/>
          <p:nvPr/>
        </p:nvSpPr>
        <p:spPr>
          <a:xfrm>
            <a:off x="6288603" y="2598529"/>
            <a:ext cx="1697353" cy="369283"/>
          </a:xfrm>
          <a:prstGeom prst="rect">
            <a:avLst/>
          </a:prstGeom>
          <a:noFill/>
          <a:ln>
            <a:noFill/>
          </a:ln>
        </p:spPr>
        <p:txBody>
          <a:bodyPr wrap="square" lIns="91393" tIns="45696" rIns="91393" bIns="45696">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buFont typeface="Arial" charset="0"/>
              <a:defRPr sz="2000">
                <a:latin typeface="Calibri" pitchFamily="34" charset="0"/>
              </a:defRPr>
            </a:lvl6pPr>
            <a:lvl7pPr>
              <a:buFont typeface="Arial" charset="0"/>
              <a:defRPr sz="2000">
                <a:latin typeface="Calibri" pitchFamily="34" charset="0"/>
              </a:defRPr>
            </a:lvl7pPr>
            <a:lvl8pPr>
              <a:buFont typeface="Arial" charset="0"/>
              <a:defRPr sz="2000">
                <a:latin typeface="Calibri" pitchFamily="34" charset="0"/>
              </a:defRPr>
            </a:lvl8pPr>
            <a:lvl9pPr>
              <a:buFont typeface="Arial" charset="0"/>
              <a:defRPr sz="2000">
                <a:latin typeface="Calibri" pitchFamily="34" charset="0"/>
              </a:defRPr>
            </a:lvl9pPr>
          </a:lstStyle>
          <a:p>
            <a:r>
              <a:rPr lang="zh-CN" altLang="en-US" sz="1800" dirty="0">
                <a:solidFill>
                  <a:schemeClr val="tx1"/>
                </a:solidFill>
                <a:latin typeface="微软雅黑" panose="020B0503020204020204" pitchFamily="34" charset="-122"/>
                <a:ea typeface="微软雅黑" panose="020B0503020204020204" pitchFamily="34" charset="-122"/>
              </a:rPr>
              <a:t>添加标题文本</a:t>
            </a:r>
          </a:p>
        </p:txBody>
      </p:sp>
    </p:spTree>
    <p:extLst>
      <p:ext uri="{BB962C8B-B14F-4D97-AF65-F5344CB8AC3E}">
        <p14:creationId xmlns:p14="http://schemas.microsoft.com/office/powerpoint/2010/main" val="369945956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42"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25"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0" dur="1000" fill="hold"/>
                                        <p:tgtEl>
                                          <p:spTgt spid="15"/>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15"/>
                                        </p:tgtEl>
                                      </p:cBhvr>
                                    </p:animEffect>
                                  </p:childTnLst>
                                </p:cTn>
                              </p:par>
                            </p:childTnLst>
                          </p:cTn>
                        </p:par>
                        <p:par>
                          <p:cTn id="35" fill="hold">
                            <p:stCondLst>
                              <p:cond delay="2000"/>
                            </p:stCondLst>
                            <p:childTnLst>
                              <p:par>
                                <p:cTn id="36" presetID="52" presetClass="entr" presetSubtype="0" fill="hold" grpId="0" nodeType="afterEffect">
                                  <p:stCondLst>
                                    <p:cond delay="0"/>
                                  </p:stCondLst>
                                  <p:iterate type="lt">
                                    <p:tmPct val="10000"/>
                                  </p:iterate>
                                  <p:childTnLst>
                                    <p:set>
                                      <p:cBhvr>
                                        <p:cTn id="37" dur="1" fill="hold">
                                          <p:stCondLst>
                                            <p:cond delay="0"/>
                                          </p:stCondLst>
                                        </p:cTn>
                                        <p:tgtEl>
                                          <p:spTgt spid="25"/>
                                        </p:tgtEl>
                                        <p:attrNameLst>
                                          <p:attrName>style.visibility</p:attrName>
                                        </p:attrNameLst>
                                      </p:cBhvr>
                                      <p:to>
                                        <p:strVal val="visible"/>
                                      </p:to>
                                    </p:set>
                                    <p:animScale>
                                      <p:cBhvr>
                                        <p:cTn id="38"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9" dur="1000" decel="50000" fill="hold">
                                          <p:stCondLst>
                                            <p:cond delay="0"/>
                                          </p:stCondLst>
                                        </p:cTn>
                                        <p:tgtEl>
                                          <p:spTgt spid="25"/>
                                        </p:tgtEl>
                                        <p:attrNameLst>
                                          <p:attrName>ppt_x</p:attrName>
                                          <p:attrName>ppt_y</p:attrName>
                                        </p:attrNameLst>
                                      </p:cBhvr>
                                    </p:animMotion>
                                    <p:animEffect transition="in" filter="fade">
                                      <p:cBhvr>
                                        <p:cTn id="40" dur="1000"/>
                                        <p:tgtEl>
                                          <p:spTgt spid="25"/>
                                        </p:tgtEl>
                                      </p:cBhvr>
                                    </p:animEffect>
                                  </p:childTnLst>
                                </p:cTn>
                              </p:par>
                            </p:childTnLst>
                          </p:cTn>
                        </p:par>
                        <p:par>
                          <p:cTn id="41" fill="hold">
                            <p:stCondLst>
                              <p:cond delay="3500"/>
                            </p:stCondLst>
                            <p:childTnLst>
                              <p:par>
                                <p:cTn id="42" presetID="2" presetClass="entr" presetSubtype="4"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ppt_x"/>
                                          </p:val>
                                        </p:tav>
                                        <p:tav tm="100000">
                                          <p:val>
                                            <p:strVal val="#ppt_x"/>
                                          </p:val>
                                        </p:tav>
                                      </p:tavLst>
                                    </p:anim>
                                    <p:anim calcmode="lin" valueType="num">
                                      <p:cBhvr additive="base">
                                        <p:cTn id="45" dur="500" fill="hold"/>
                                        <p:tgtEl>
                                          <p:spTgt spid="24"/>
                                        </p:tgtEl>
                                        <p:attrNameLst>
                                          <p:attrName>ppt_y</p:attrName>
                                        </p:attrNameLst>
                                      </p:cBhvr>
                                      <p:tavLst>
                                        <p:tav tm="0">
                                          <p:val>
                                            <p:strVal val="1+#ppt_h/2"/>
                                          </p:val>
                                        </p:tav>
                                        <p:tav tm="100000">
                                          <p:val>
                                            <p:strVal val="#ppt_y"/>
                                          </p:val>
                                        </p:tav>
                                      </p:tavLst>
                                    </p:anim>
                                  </p:childTnLst>
                                </p:cTn>
                              </p:par>
                            </p:childTnLst>
                          </p:cTn>
                        </p:par>
                        <p:par>
                          <p:cTn id="46" fill="hold">
                            <p:stCondLst>
                              <p:cond delay="4000"/>
                            </p:stCondLst>
                            <p:childTnLst>
                              <p:par>
                                <p:cTn id="47" presetID="25" presetClass="entr" presetSubtype="0" fill="hold"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52" dur="1000" fill="hold"/>
                                        <p:tgtEl>
                                          <p:spTgt spid="21"/>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21"/>
                                        </p:tgtEl>
                                      </p:cBhvr>
                                    </p:animEffect>
                                  </p:childTnLst>
                                </p:cTn>
                              </p:par>
                            </p:childTnLst>
                          </p:cTn>
                        </p:par>
                        <p:par>
                          <p:cTn id="57" fill="hold">
                            <p:stCondLst>
                              <p:cond delay="5000"/>
                            </p:stCondLst>
                            <p:childTnLst>
                              <p:par>
                                <p:cTn id="58" presetID="52" presetClass="entr" presetSubtype="0" fill="hold" grpId="0" nodeType="afterEffect">
                                  <p:stCondLst>
                                    <p:cond delay="0"/>
                                  </p:stCondLst>
                                  <p:iterate type="lt">
                                    <p:tmPct val="10000"/>
                                  </p:iterate>
                                  <p:childTnLst>
                                    <p:set>
                                      <p:cBhvr>
                                        <p:cTn id="59" dur="1" fill="hold">
                                          <p:stCondLst>
                                            <p:cond delay="0"/>
                                          </p:stCondLst>
                                        </p:cTn>
                                        <p:tgtEl>
                                          <p:spTgt spid="27"/>
                                        </p:tgtEl>
                                        <p:attrNameLst>
                                          <p:attrName>style.visibility</p:attrName>
                                        </p:attrNameLst>
                                      </p:cBhvr>
                                      <p:to>
                                        <p:strVal val="visible"/>
                                      </p:to>
                                    </p:set>
                                    <p:animScale>
                                      <p:cBhvr>
                                        <p:cTn id="60"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1" dur="1000" decel="50000" fill="hold">
                                          <p:stCondLst>
                                            <p:cond delay="0"/>
                                          </p:stCondLst>
                                        </p:cTn>
                                        <p:tgtEl>
                                          <p:spTgt spid="27"/>
                                        </p:tgtEl>
                                        <p:attrNameLst>
                                          <p:attrName>ppt_x</p:attrName>
                                          <p:attrName>ppt_y</p:attrName>
                                        </p:attrNameLst>
                                      </p:cBhvr>
                                    </p:animMotion>
                                    <p:animEffect transition="in" filter="fade">
                                      <p:cBhvr>
                                        <p:cTn id="62" dur="1000"/>
                                        <p:tgtEl>
                                          <p:spTgt spid="27"/>
                                        </p:tgtEl>
                                      </p:cBhvr>
                                    </p:animEffect>
                                  </p:childTnLst>
                                </p:cTn>
                              </p:par>
                            </p:childTnLst>
                          </p:cTn>
                        </p:par>
                        <p:par>
                          <p:cTn id="63" fill="hold">
                            <p:stCondLst>
                              <p:cond delay="6500"/>
                            </p:stCondLst>
                            <p:childTnLst>
                              <p:par>
                                <p:cTn id="64" presetID="2" presetClass="entr" presetSubtype="4"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500" fill="hold"/>
                                        <p:tgtEl>
                                          <p:spTgt spid="26"/>
                                        </p:tgtEl>
                                        <p:attrNameLst>
                                          <p:attrName>ppt_x</p:attrName>
                                        </p:attrNameLst>
                                      </p:cBhvr>
                                      <p:tavLst>
                                        <p:tav tm="0">
                                          <p:val>
                                            <p:strVal val="#ppt_x"/>
                                          </p:val>
                                        </p:tav>
                                        <p:tav tm="100000">
                                          <p:val>
                                            <p:strVal val="#ppt_x"/>
                                          </p:val>
                                        </p:tav>
                                      </p:tavLst>
                                    </p:anim>
                                    <p:anim calcmode="lin" valueType="num">
                                      <p:cBhvr additive="base">
                                        <p:cTn id="67" dur="500" fill="hold"/>
                                        <p:tgtEl>
                                          <p:spTgt spid="26"/>
                                        </p:tgtEl>
                                        <p:attrNameLst>
                                          <p:attrName>ppt_y</p:attrName>
                                        </p:attrNameLst>
                                      </p:cBhvr>
                                      <p:tavLst>
                                        <p:tav tm="0">
                                          <p:val>
                                            <p:strVal val="1+#ppt_h/2"/>
                                          </p:val>
                                        </p:tav>
                                        <p:tav tm="100000">
                                          <p:val>
                                            <p:strVal val="#ppt_y"/>
                                          </p:val>
                                        </p:tav>
                                      </p:tavLst>
                                    </p:anim>
                                  </p:childTnLst>
                                </p:cTn>
                              </p:par>
                            </p:childTnLst>
                          </p:cTn>
                        </p:par>
                        <p:par>
                          <p:cTn id="68" fill="hold">
                            <p:stCondLst>
                              <p:cond delay="7000"/>
                            </p:stCondLst>
                            <p:childTnLst>
                              <p:par>
                                <p:cTn id="69" presetID="25" presetClass="entr" presetSubtype="0" fill="hold" nodeType="after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p:cTn id="71" dur="500" decel="50000" fill="hold">
                                          <p:stCondLst>
                                            <p:cond delay="0"/>
                                          </p:stCondLst>
                                        </p:cTn>
                                        <p:tgtEl>
                                          <p:spTgt spid="18"/>
                                        </p:tgtEl>
                                        <p:attrNameLst>
                                          <p:attrName>style.rotation</p:attrName>
                                        </p:attrNameLst>
                                      </p:cBhvr>
                                      <p:tavLst>
                                        <p:tav tm="0">
                                          <p:val>
                                            <p:fltVal val="-90"/>
                                          </p:val>
                                        </p:tav>
                                        <p:tav tm="100000">
                                          <p:val>
                                            <p:fltVal val="0"/>
                                          </p:val>
                                        </p:tav>
                                      </p:tavLst>
                                    </p:anim>
                                    <p:anim calcmode="lin" valueType="num">
                                      <p:cBhvr>
                                        <p:cTn id="72" dur="500" decel="50000" fill="hold">
                                          <p:stCondLst>
                                            <p:cond delay="0"/>
                                          </p:stCondLst>
                                        </p:cTn>
                                        <p:tgtEl>
                                          <p:spTgt spid="18"/>
                                        </p:tgtEl>
                                        <p:attrNameLst>
                                          <p:attrName>ppt_w</p:attrName>
                                        </p:attrNameLst>
                                      </p:cBhvr>
                                      <p:tavLst>
                                        <p:tav tm="0">
                                          <p:val>
                                            <p:strVal val="#ppt_w"/>
                                          </p:val>
                                        </p:tav>
                                        <p:tav tm="100000">
                                          <p:val>
                                            <p:strVal val="#ppt_w*.05"/>
                                          </p:val>
                                        </p:tav>
                                      </p:tavLst>
                                    </p:anim>
                                    <p:anim calcmode="lin" valueType="num">
                                      <p:cBhvr>
                                        <p:cTn id="73" dur="500" accel="50000" fill="hold">
                                          <p:stCondLst>
                                            <p:cond delay="500"/>
                                          </p:stCondLst>
                                        </p:cTn>
                                        <p:tgtEl>
                                          <p:spTgt spid="18"/>
                                        </p:tgtEl>
                                        <p:attrNameLst>
                                          <p:attrName>ppt_w</p:attrName>
                                        </p:attrNameLst>
                                      </p:cBhvr>
                                      <p:tavLst>
                                        <p:tav tm="0">
                                          <p:val>
                                            <p:strVal val="#ppt_w*.05"/>
                                          </p:val>
                                        </p:tav>
                                        <p:tav tm="100000">
                                          <p:val>
                                            <p:strVal val="#ppt_w"/>
                                          </p:val>
                                        </p:tav>
                                      </p:tavLst>
                                    </p:anim>
                                    <p:anim calcmode="lin" valueType="num">
                                      <p:cBhvr>
                                        <p:cTn id="74" dur="1000" fill="hold"/>
                                        <p:tgtEl>
                                          <p:spTgt spid="18"/>
                                        </p:tgtEl>
                                        <p:attrNameLst>
                                          <p:attrName>ppt_h</p:attrName>
                                        </p:attrNameLst>
                                      </p:cBhvr>
                                      <p:tavLst>
                                        <p:tav tm="0">
                                          <p:val>
                                            <p:strVal val="#ppt_h"/>
                                          </p:val>
                                        </p:tav>
                                        <p:tav tm="100000">
                                          <p:val>
                                            <p:strVal val="#ppt_h"/>
                                          </p:val>
                                        </p:tav>
                                      </p:tavLst>
                                    </p:anim>
                                    <p:anim calcmode="lin" valueType="num">
                                      <p:cBhvr>
                                        <p:cTn id="75" dur="500" decel="50000" fill="hold">
                                          <p:stCondLst>
                                            <p:cond delay="0"/>
                                          </p:stCondLst>
                                        </p:cTn>
                                        <p:tgtEl>
                                          <p:spTgt spid="18"/>
                                        </p:tgtEl>
                                        <p:attrNameLst>
                                          <p:attrName>ppt_x</p:attrName>
                                        </p:attrNameLst>
                                      </p:cBhvr>
                                      <p:tavLst>
                                        <p:tav tm="0">
                                          <p:val>
                                            <p:strVal val="#ppt_x+.4"/>
                                          </p:val>
                                        </p:tav>
                                        <p:tav tm="100000">
                                          <p:val>
                                            <p:strVal val="#ppt_x"/>
                                          </p:val>
                                        </p:tav>
                                      </p:tavLst>
                                    </p:anim>
                                    <p:anim calcmode="lin" valueType="num">
                                      <p:cBhvr>
                                        <p:cTn id="76" dur="500" decel="50000" fill="hold">
                                          <p:stCondLst>
                                            <p:cond delay="0"/>
                                          </p:stCondLst>
                                        </p:cTn>
                                        <p:tgtEl>
                                          <p:spTgt spid="18"/>
                                        </p:tgtEl>
                                        <p:attrNameLst>
                                          <p:attrName>ppt_y</p:attrName>
                                        </p:attrNameLst>
                                      </p:cBhvr>
                                      <p:tavLst>
                                        <p:tav tm="0">
                                          <p:val>
                                            <p:strVal val="#ppt_y-.2"/>
                                          </p:val>
                                        </p:tav>
                                        <p:tav tm="100000">
                                          <p:val>
                                            <p:strVal val="#ppt_y+.1"/>
                                          </p:val>
                                        </p:tav>
                                      </p:tavLst>
                                    </p:anim>
                                    <p:anim calcmode="lin" valueType="num">
                                      <p:cBhvr>
                                        <p:cTn id="77" dur="500" accel="50000" fill="hold">
                                          <p:stCondLst>
                                            <p:cond delay="500"/>
                                          </p:stCondLst>
                                        </p:cTn>
                                        <p:tgtEl>
                                          <p:spTgt spid="18"/>
                                        </p:tgtEl>
                                        <p:attrNameLst>
                                          <p:attrName>ppt_y</p:attrName>
                                        </p:attrNameLst>
                                      </p:cBhvr>
                                      <p:tavLst>
                                        <p:tav tm="0">
                                          <p:val>
                                            <p:strVal val="#ppt_y+.1"/>
                                          </p:val>
                                        </p:tav>
                                        <p:tav tm="100000">
                                          <p:val>
                                            <p:strVal val="#ppt_y"/>
                                          </p:val>
                                        </p:tav>
                                      </p:tavLst>
                                    </p:anim>
                                    <p:animEffect transition="in" filter="fade">
                                      <p:cBhvr>
                                        <p:cTn id="78" dur="1000" decel="50000">
                                          <p:stCondLst>
                                            <p:cond delay="0"/>
                                          </p:stCondLst>
                                        </p:cTn>
                                        <p:tgtEl>
                                          <p:spTgt spid="18"/>
                                        </p:tgtEl>
                                      </p:cBhvr>
                                    </p:animEffect>
                                  </p:childTnLst>
                                </p:cTn>
                              </p:par>
                            </p:childTnLst>
                          </p:cTn>
                        </p:par>
                        <p:par>
                          <p:cTn id="79" fill="hold">
                            <p:stCondLst>
                              <p:cond delay="8000"/>
                            </p:stCondLst>
                            <p:childTnLst>
                              <p:par>
                                <p:cTn id="80" presetID="52" presetClass="entr" presetSubtype="0" fill="hold" grpId="0" nodeType="afterEffect">
                                  <p:stCondLst>
                                    <p:cond delay="0"/>
                                  </p:stCondLst>
                                  <p:iterate type="lt">
                                    <p:tmPct val="10000"/>
                                  </p:iterate>
                                  <p:childTnLst>
                                    <p:set>
                                      <p:cBhvr>
                                        <p:cTn id="81" dur="1" fill="hold">
                                          <p:stCondLst>
                                            <p:cond delay="0"/>
                                          </p:stCondLst>
                                        </p:cTn>
                                        <p:tgtEl>
                                          <p:spTgt spid="29"/>
                                        </p:tgtEl>
                                        <p:attrNameLst>
                                          <p:attrName>style.visibility</p:attrName>
                                        </p:attrNameLst>
                                      </p:cBhvr>
                                      <p:to>
                                        <p:strVal val="visible"/>
                                      </p:to>
                                    </p:set>
                                    <p:animScale>
                                      <p:cBhvr>
                                        <p:cTn id="82"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3" dur="1000" decel="50000" fill="hold">
                                          <p:stCondLst>
                                            <p:cond delay="0"/>
                                          </p:stCondLst>
                                        </p:cTn>
                                        <p:tgtEl>
                                          <p:spTgt spid="29"/>
                                        </p:tgtEl>
                                        <p:attrNameLst>
                                          <p:attrName>ppt_x</p:attrName>
                                          <p:attrName>ppt_y</p:attrName>
                                        </p:attrNameLst>
                                      </p:cBhvr>
                                    </p:animMotion>
                                    <p:animEffect transition="in" filter="fade">
                                      <p:cBhvr>
                                        <p:cTn id="84" dur="1000"/>
                                        <p:tgtEl>
                                          <p:spTgt spid="29"/>
                                        </p:tgtEl>
                                      </p:cBhvr>
                                    </p:animEffect>
                                  </p:childTnLst>
                                </p:cTn>
                              </p:par>
                            </p:childTnLst>
                          </p:cTn>
                        </p:par>
                        <p:par>
                          <p:cTn id="85" fill="hold">
                            <p:stCondLst>
                              <p:cond delay="9500"/>
                            </p:stCondLst>
                            <p:childTnLst>
                              <p:par>
                                <p:cTn id="86" presetID="2" presetClass="entr" presetSubtype="4" fill="hold" grpId="0" nodeType="afterEffect">
                                  <p:stCondLst>
                                    <p:cond delay="0"/>
                                  </p:stCondLst>
                                  <p:childTnLst>
                                    <p:set>
                                      <p:cBhvr>
                                        <p:cTn id="87" dur="1" fill="hold">
                                          <p:stCondLst>
                                            <p:cond delay="0"/>
                                          </p:stCondLst>
                                        </p:cTn>
                                        <p:tgtEl>
                                          <p:spTgt spid="28"/>
                                        </p:tgtEl>
                                        <p:attrNameLst>
                                          <p:attrName>style.visibility</p:attrName>
                                        </p:attrNameLst>
                                      </p:cBhvr>
                                      <p:to>
                                        <p:strVal val="visible"/>
                                      </p:to>
                                    </p:set>
                                    <p:anim calcmode="lin" valueType="num">
                                      <p:cBhvr additive="base">
                                        <p:cTn id="88" dur="500" fill="hold"/>
                                        <p:tgtEl>
                                          <p:spTgt spid="28"/>
                                        </p:tgtEl>
                                        <p:attrNameLst>
                                          <p:attrName>ppt_x</p:attrName>
                                        </p:attrNameLst>
                                      </p:cBhvr>
                                      <p:tavLst>
                                        <p:tav tm="0">
                                          <p:val>
                                            <p:strVal val="#ppt_x"/>
                                          </p:val>
                                        </p:tav>
                                        <p:tav tm="100000">
                                          <p:val>
                                            <p:strVal val="#ppt_x"/>
                                          </p:val>
                                        </p:tav>
                                      </p:tavLst>
                                    </p:anim>
                                    <p:anim calcmode="lin" valueType="num">
                                      <p:cBhvr additive="base">
                                        <p:cTn id="89"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24" grpId="0"/>
      <p:bldP spid="25" grpId="0"/>
      <p:bldP spid="26" grpId="0"/>
      <p:bldP spid="27" grpId="0"/>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3" y="421165"/>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5"/>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40404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9" name="椭圆 8"/>
              <p:cNvSpPr/>
              <p:nvPr/>
            </p:nvSpPr>
            <p:spPr>
              <a:xfrm>
                <a:off x="2759425" y="1932990"/>
                <a:ext cx="799287" cy="751802"/>
              </a:xfrm>
              <a:prstGeom prst="ellipse">
                <a:avLst/>
              </a:prstGeom>
              <a:solidFill>
                <a:srgbClr val="40404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10" name="椭圆 9"/>
              <p:cNvSpPr/>
              <p:nvPr/>
            </p:nvSpPr>
            <p:spPr>
              <a:xfrm>
                <a:off x="2771295" y="1942172"/>
                <a:ext cx="787417" cy="746429"/>
              </a:xfrm>
              <a:prstGeom prst="ellipse">
                <a:avLst/>
              </a:prstGeom>
              <a:solidFill>
                <a:srgbClr val="40404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17453" t="21733" r="21541" b="25317"/>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404040"/>
                  </a:solidFill>
                </a14:hiddenFill>
              </a:ext>
            </a:extLst>
          </p:spPr>
        </p:pic>
      </p:grpSp>
      <p:sp>
        <p:nvSpPr>
          <p:cNvPr id="11" name="矩形 10"/>
          <p:cNvSpPr/>
          <p:nvPr/>
        </p:nvSpPr>
        <p:spPr>
          <a:xfrm>
            <a:off x="1473331" y="757149"/>
            <a:ext cx="7213469" cy="88756"/>
          </a:xfrm>
          <a:prstGeom prst="rect">
            <a:avLst/>
          </a:prstGeom>
          <a:solidFill>
            <a:srgbClr val="40404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dirty="0">
              <a:ea typeface="微软雅黑" panose="020B0503020204020204" pitchFamily="34" charset="-122"/>
            </a:endParaRPr>
          </a:p>
        </p:txBody>
      </p:sp>
      <p:grpSp>
        <p:nvGrpSpPr>
          <p:cNvPr id="12" name="组合 11"/>
          <p:cNvGrpSpPr/>
          <p:nvPr/>
        </p:nvGrpSpPr>
        <p:grpSpPr>
          <a:xfrm>
            <a:off x="1473330" y="109077"/>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404040"/>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dirty="0">
                <a:solidFill>
                  <a:prstClr val="white"/>
                </a:solidFill>
                <a:ea typeface="微软雅黑" panose="020B0503020204020204" pitchFamily="34" charset="-122"/>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grpSp>
        <p:nvGrpSpPr>
          <p:cNvPr id="15" name="组合 14"/>
          <p:cNvGrpSpPr/>
          <p:nvPr/>
        </p:nvGrpSpPr>
        <p:grpSpPr>
          <a:xfrm>
            <a:off x="5538813" y="1536444"/>
            <a:ext cx="2796076" cy="2835506"/>
            <a:chOff x="1331640" y="1707654"/>
            <a:chExt cx="2796076" cy="2835506"/>
          </a:xfrm>
          <a:solidFill>
            <a:srgbClr val="404040"/>
          </a:solidFill>
        </p:grpSpPr>
        <p:sp>
          <p:nvSpPr>
            <p:cNvPr id="16" name="等腰三角形 5"/>
            <p:cNvSpPr/>
            <p:nvPr/>
          </p:nvSpPr>
          <p:spPr>
            <a:xfrm>
              <a:off x="1608861" y="1707654"/>
              <a:ext cx="1247249" cy="1186339"/>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 fmla="*/ 0 w 2405548"/>
                <a:gd name="connsiteY0" fmla="*/ 553019 h 553019"/>
                <a:gd name="connsiteX1" fmla="*/ 1937496 w 2405548"/>
                <a:gd name="connsiteY1" fmla="*/ 0 h 553019"/>
                <a:gd name="connsiteX2" fmla="*/ 2405548 w 2405548"/>
                <a:gd name="connsiteY2" fmla="*/ 432048 h 553019"/>
                <a:gd name="connsiteX3" fmla="*/ 0 w 2405548"/>
                <a:gd name="connsiteY3" fmla="*/ 553019 h 553019"/>
                <a:gd name="connsiteX0" fmla="*/ 0 w 2405548"/>
                <a:gd name="connsiteY0" fmla="*/ 1186339 h 1186339"/>
                <a:gd name="connsiteX1" fmla="*/ 1247249 w 2405548"/>
                <a:gd name="connsiteY1" fmla="*/ 0 h 1186339"/>
                <a:gd name="connsiteX2" fmla="*/ 2405548 w 2405548"/>
                <a:gd name="connsiteY2" fmla="*/ 1065368 h 1186339"/>
                <a:gd name="connsiteX3" fmla="*/ 0 w 2405548"/>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31416 w 1247249"/>
                <a:gd name="connsiteY2" fmla="*/ 638411 h 1186339"/>
                <a:gd name="connsiteX3" fmla="*/ 0 w 1247249"/>
                <a:gd name="connsiteY3" fmla="*/ 1186339 h 1186339"/>
                <a:gd name="connsiteX0" fmla="*/ 0 w 1247249"/>
                <a:gd name="connsiteY0" fmla="*/ 1186339 h 1186339"/>
                <a:gd name="connsiteX1" fmla="*/ 1247249 w 1247249"/>
                <a:gd name="connsiteY1" fmla="*/ 0 h 1186339"/>
                <a:gd name="connsiteX2" fmla="*/ 1231416 w 1247249"/>
                <a:gd name="connsiteY2" fmla="*/ 638411 h 1186339"/>
                <a:gd name="connsiteX3" fmla="*/ 0 w 1247249"/>
                <a:gd name="connsiteY3" fmla="*/ 1186339 h 1186339"/>
                <a:gd name="connsiteX0" fmla="*/ 0 w 1247249"/>
                <a:gd name="connsiteY0" fmla="*/ 1186339 h 1186339"/>
                <a:gd name="connsiteX1" fmla="*/ 1247249 w 1247249"/>
                <a:gd name="connsiteY1" fmla="*/ 0 h 1186339"/>
                <a:gd name="connsiteX2" fmla="*/ 1231416 w 1247249"/>
                <a:gd name="connsiteY2" fmla="*/ 638411 h 1186339"/>
                <a:gd name="connsiteX3" fmla="*/ 0 w 1247249"/>
                <a:gd name="connsiteY3" fmla="*/ 1186339 h 1186339"/>
              </a:gdLst>
              <a:ahLst/>
              <a:cxnLst>
                <a:cxn ang="0">
                  <a:pos x="connsiteX0" y="connsiteY0"/>
                </a:cxn>
                <a:cxn ang="0">
                  <a:pos x="connsiteX1" y="connsiteY1"/>
                </a:cxn>
                <a:cxn ang="0">
                  <a:pos x="connsiteX2" y="connsiteY2"/>
                </a:cxn>
                <a:cxn ang="0">
                  <a:pos x="connsiteX3" y="connsiteY3"/>
                </a:cxn>
              </a:cxnLst>
              <a:rect l="l" t="t" r="r" b="b"/>
              <a:pathLst>
                <a:path w="1247249" h="1186339">
                  <a:moveTo>
                    <a:pt x="0" y="1186339"/>
                  </a:moveTo>
                  <a:cubicBezTo>
                    <a:pt x="177366" y="310566"/>
                    <a:pt x="852847" y="57437"/>
                    <a:pt x="1247249" y="0"/>
                  </a:cubicBezTo>
                  <a:cubicBezTo>
                    <a:pt x="1055770" y="225850"/>
                    <a:pt x="1081329" y="426793"/>
                    <a:pt x="1231416" y="638411"/>
                  </a:cubicBezTo>
                  <a:cubicBezTo>
                    <a:pt x="597978" y="633668"/>
                    <a:pt x="270525" y="877981"/>
                    <a:pt x="0" y="11863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panose="020B0503020204020204" pitchFamily="34" charset="-122"/>
              </a:endParaRPr>
            </a:p>
          </p:txBody>
        </p:sp>
        <p:sp>
          <p:nvSpPr>
            <p:cNvPr id="17" name="等腰三角形 5"/>
            <p:cNvSpPr/>
            <p:nvPr/>
          </p:nvSpPr>
          <p:spPr>
            <a:xfrm>
              <a:off x="1619672" y="2445005"/>
              <a:ext cx="1234974" cy="634853"/>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 fmla="*/ 0 w 2405548"/>
                <a:gd name="connsiteY0" fmla="*/ 553019 h 553019"/>
                <a:gd name="connsiteX1" fmla="*/ 1937496 w 2405548"/>
                <a:gd name="connsiteY1" fmla="*/ 0 h 553019"/>
                <a:gd name="connsiteX2" fmla="*/ 2405548 w 2405548"/>
                <a:gd name="connsiteY2" fmla="*/ 432048 h 553019"/>
                <a:gd name="connsiteX3" fmla="*/ 0 w 2405548"/>
                <a:gd name="connsiteY3" fmla="*/ 553019 h 553019"/>
                <a:gd name="connsiteX0" fmla="*/ 0 w 2405548"/>
                <a:gd name="connsiteY0" fmla="*/ 1186339 h 1186339"/>
                <a:gd name="connsiteX1" fmla="*/ 1247249 w 2405548"/>
                <a:gd name="connsiteY1" fmla="*/ 0 h 1186339"/>
                <a:gd name="connsiteX2" fmla="*/ 2405548 w 2405548"/>
                <a:gd name="connsiteY2" fmla="*/ 1065368 h 1186339"/>
                <a:gd name="connsiteX3" fmla="*/ 0 w 2405548"/>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31416 w 1247249"/>
                <a:gd name="connsiteY2" fmla="*/ 638411 h 1186339"/>
                <a:gd name="connsiteX3" fmla="*/ 0 w 1247249"/>
                <a:gd name="connsiteY3" fmla="*/ 1186339 h 1186339"/>
                <a:gd name="connsiteX0" fmla="*/ 0 w 1247249"/>
                <a:gd name="connsiteY0" fmla="*/ 1186339 h 1186339"/>
                <a:gd name="connsiteX1" fmla="*/ 1247249 w 1247249"/>
                <a:gd name="connsiteY1" fmla="*/ 0 h 1186339"/>
                <a:gd name="connsiteX2" fmla="*/ 1231416 w 1247249"/>
                <a:gd name="connsiteY2" fmla="*/ 638411 h 1186339"/>
                <a:gd name="connsiteX3" fmla="*/ 0 w 1247249"/>
                <a:gd name="connsiteY3" fmla="*/ 1186339 h 1186339"/>
                <a:gd name="connsiteX0" fmla="*/ 0 w 1247249"/>
                <a:gd name="connsiteY0" fmla="*/ 1186339 h 1186339"/>
                <a:gd name="connsiteX1" fmla="*/ 1247249 w 1247249"/>
                <a:gd name="connsiteY1" fmla="*/ 0 h 1186339"/>
                <a:gd name="connsiteX2" fmla="*/ 1231416 w 1247249"/>
                <a:gd name="connsiteY2" fmla="*/ 638411 h 1186339"/>
                <a:gd name="connsiteX3" fmla="*/ 0 w 1247249"/>
                <a:gd name="connsiteY3" fmla="*/ 1186339 h 1186339"/>
                <a:gd name="connsiteX0" fmla="*/ 0 w 1240133"/>
                <a:gd name="connsiteY0" fmla="*/ 652643 h 652643"/>
                <a:gd name="connsiteX1" fmla="*/ 1240133 w 1240133"/>
                <a:gd name="connsiteY1" fmla="*/ 0 h 652643"/>
                <a:gd name="connsiteX2" fmla="*/ 1224300 w 1240133"/>
                <a:gd name="connsiteY2" fmla="*/ 638411 h 652643"/>
                <a:gd name="connsiteX3" fmla="*/ 0 w 1240133"/>
                <a:gd name="connsiteY3" fmla="*/ 652643 h 652643"/>
                <a:gd name="connsiteX0" fmla="*/ 0 w 1233017"/>
                <a:gd name="connsiteY0" fmla="*/ 629932 h 629932"/>
                <a:gd name="connsiteX1" fmla="*/ 1233017 w 1233017"/>
                <a:gd name="connsiteY1" fmla="*/ 9311 h 629932"/>
                <a:gd name="connsiteX2" fmla="*/ 1224300 w 1233017"/>
                <a:gd name="connsiteY2" fmla="*/ 615700 h 629932"/>
                <a:gd name="connsiteX3" fmla="*/ 0 w 1233017"/>
                <a:gd name="connsiteY3" fmla="*/ 629932 h 629932"/>
                <a:gd name="connsiteX0" fmla="*/ 0 w 1233017"/>
                <a:gd name="connsiteY0" fmla="*/ 629932 h 644164"/>
                <a:gd name="connsiteX1" fmla="*/ 1233017 w 1233017"/>
                <a:gd name="connsiteY1" fmla="*/ 9311 h 644164"/>
                <a:gd name="connsiteX2" fmla="*/ 1224300 w 1233017"/>
                <a:gd name="connsiteY2" fmla="*/ 644164 h 644164"/>
                <a:gd name="connsiteX3" fmla="*/ 0 w 1233017"/>
                <a:gd name="connsiteY3" fmla="*/ 629932 h 644164"/>
                <a:gd name="connsiteX0" fmla="*/ 0 w 1233017"/>
                <a:gd name="connsiteY0" fmla="*/ 629932 h 644164"/>
                <a:gd name="connsiteX1" fmla="*/ 1233017 w 1233017"/>
                <a:gd name="connsiteY1" fmla="*/ 9311 h 644164"/>
                <a:gd name="connsiteX2" fmla="*/ 1224300 w 1233017"/>
                <a:gd name="connsiteY2" fmla="*/ 644164 h 644164"/>
                <a:gd name="connsiteX3" fmla="*/ 0 w 1233017"/>
                <a:gd name="connsiteY3" fmla="*/ 629932 h 644164"/>
                <a:gd name="connsiteX0" fmla="*/ 0 w 1233017"/>
                <a:gd name="connsiteY0" fmla="*/ 629932 h 644164"/>
                <a:gd name="connsiteX1" fmla="*/ 1233017 w 1233017"/>
                <a:gd name="connsiteY1" fmla="*/ 9311 h 644164"/>
                <a:gd name="connsiteX2" fmla="*/ 1224300 w 1233017"/>
                <a:gd name="connsiteY2" fmla="*/ 644164 h 644164"/>
                <a:gd name="connsiteX3" fmla="*/ 0 w 1233017"/>
                <a:gd name="connsiteY3" fmla="*/ 629932 h 644164"/>
                <a:gd name="connsiteX0" fmla="*/ 0 w 1233017"/>
                <a:gd name="connsiteY0" fmla="*/ 629932 h 640606"/>
                <a:gd name="connsiteX1" fmla="*/ 1233017 w 1233017"/>
                <a:gd name="connsiteY1" fmla="*/ 9311 h 640606"/>
                <a:gd name="connsiteX2" fmla="*/ 1227858 w 1233017"/>
                <a:gd name="connsiteY2" fmla="*/ 640606 h 640606"/>
                <a:gd name="connsiteX3" fmla="*/ 0 w 1233017"/>
                <a:gd name="connsiteY3" fmla="*/ 629932 h 640606"/>
                <a:gd name="connsiteX0" fmla="*/ 0 w 1225901"/>
                <a:gd name="connsiteY0" fmla="*/ 632363 h 639479"/>
                <a:gd name="connsiteX1" fmla="*/ 1225901 w 1225901"/>
                <a:gd name="connsiteY1" fmla="*/ 8184 h 639479"/>
                <a:gd name="connsiteX2" fmla="*/ 1220742 w 1225901"/>
                <a:gd name="connsiteY2" fmla="*/ 639479 h 639479"/>
                <a:gd name="connsiteX3" fmla="*/ 0 w 1225901"/>
                <a:gd name="connsiteY3" fmla="*/ 632363 h 639479"/>
                <a:gd name="connsiteX0" fmla="*/ 0 w 1225901"/>
                <a:gd name="connsiteY0" fmla="*/ 624179 h 631295"/>
                <a:gd name="connsiteX1" fmla="*/ 1225901 w 1225901"/>
                <a:gd name="connsiteY1" fmla="*/ 0 h 631295"/>
                <a:gd name="connsiteX2" fmla="*/ 1220742 w 1225901"/>
                <a:gd name="connsiteY2" fmla="*/ 631295 h 631295"/>
                <a:gd name="connsiteX3" fmla="*/ 0 w 1225901"/>
                <a:gd name="connsiteY3" fmla="*/ 624179 h 631295"/>
                <a:gd name="connsiteX0" fmla="*/ 0 w 1225901"/>
                <a:gd name="connsiteY0" fmla="*/ 624179 h 631295"/>
                <a:gd name="connsiteX1" fmla="*/ 1225901 w 1225901"/>
                <a:gd name="connsiteY1" fmla="*/ 0 h 631295"/>
                <a:gd name="connsiteX2" fmla="*/ 1220742 w 1225901"/>
                <a:gd name="connsiteY2" fmla="*/ 631295 h 631295"/>
                <a:gd name="connsiteX3" fmla="*/ 0 w 1225901"/>
                <a:gd name="connsiteY3" fmla="*/ 624179 h 631295"/>
                <a:gd name="connsiteX0" fmla="*/ 0 w 1225901"/>
                <a:gd name="connsiteY0" fmla="*/ 624179 h 631295"/>
                <a:gd name="connsiteX1" fmla="*/ 1225901 w 1225901"/>
                <a:gd name="connsiteY1" fmla="*/ 0 h 631295"/>
                <a:gd name="connsiteX2" fmla="*/ 1220742 w 1225901"/>
                <a:gd name="connsiteY2" fmla="*/ 631295 h 631295"/>
                <a:gd name="connsiteX3" fmla="*/ 0 w 1225901"/>
                <a:gd name="connsiteY3" fmla="*/ 624179 h 631295"/>
                <a:gd name="connsiteX0" fmla="*/ 0 w 1225901"/>
                <a:gd name="connsiteY0" fmla="*/ 624179 h 631295"/>
                <a:gd name="connsiteX1" fmla="*/ 1225901 w 1225901"/>
                <a:gd name="connsiteY1" fmla="*/ 0 h 631295"/>
                <a:gd name="connsiteX2" fmla="*/ 1220742 w 1225901"/>
                <a:gd name="connsiteY2" fmla="*/ 631295 h 631295"/>
                <a:gd name="connsiteX3" fmla="*/ 0 w 1225901"/>
                <a:gd name="connsiteY3" fmla="*/ 624179 h 631295"/>
                <a:gd name="connsiteX0" fmla="*/ 0 w 1218785"/>
                <a:gd name="connsiteY0" fmla="*/ 631295 h 631295"/>
                <a:gd name="connsiteX1" fmla="*/ 1218785 w 1218785"/>
                <a:gd name="connsiteY1" fmla="*/ 0 h 631295"/>
                <a:gd name="connsiteX2" fmla="*/ 1213626 w 1218785"/>
                <a:gd name="connsiteY2" fmla="*/ 631295 h 631295"/>
                <a:gd name="connsiteX3" fmla="*/ 0 w 1218785"/>
                <a:gd name="connsiteY3" fmla="*/ 631295 h 631295"/>
                <a:gd name="connsiteX0" fmla="*/ 0 w 1229459"/>
                <a:gd name="connsiteY0" fmla="*/ 631295 h 631295"/>
                <a:gd name="connsiteX1" fmla="*/ 1229459 w 1229459"/>
                <a:gd name="connsiteY1" fmla="*/ 0 h 631295"/>
                <a:gd name="connsiteX2" fmla="*/ 1224300 w 1229459"/>
                <a:gd name="connsiteY2" fmla="*/ 631295 h 631295"/>
                <a:gd name="connsiteX3" fmla="*/ 0 w 1229459"/>
                <a:gd name="connsiteY3" fmla="*/ 631295 h 631295"/>
                <a:gd name="connsiteX0" fmla="*/ 0 w 1231416"/>
                <a:gd name="connsiteY0" fmla="*/ 631295 h 634853"/>
                <a:gd name="connsiteX1" fmla="*/ 1229459 w 1231416"/>
                <a:gd name="connsiteY1" fmla="*/ 0 h 634853"/>
                <a:gd name="connsiteX2" fmla="*/ 1231416 w 1231416"/>
                <a:gd name="connsiteY2" fmla="*/ 634853 h 634853"/>
                <a:gd name="connsiteX3" fmla="*/ 0 w 1231416"/>
                <a:gd name="connsiteY3" fmla="*/ 631295 h 634853"/>
                <a:gd name="connsiteX0" fmla="*/ 0 w 1234974"/>
                <a:gd name="connsiteY0" fmla="*/ 634853 h 634853"/>
                <a:gd name="connsiteX1" fmla="*/ 1233017 w 1234974"/>
                <a:gd name="connsiteY1" fmla="*/ 0 h 634853"/>
                <a:gd name="connsiteX2" fmla="*/ 1234974 w 1234974"/>
                <a:gd name="connsiteY2" fmla="*/ 634853 h 634853"/>
                <a:gd name="connsiteX3" fmla="*/ 0 w 1234974"/>
                <a:gd name="connsiteY3" fmla="*/ 634853 h 634853"/>
              </a:gdLst>
              <a:ahLst/>
              <a:cxnLst>
                <a:cxn ang="0">
                  <a:pos x="connsiteX0" y="connsiteY0"/>
                </a:cxn>
                <a:cxn ang="0">
                  <a:pos x="connsiteX1" y="connsiteY1"/>
                </a:cxn>
                <a:cxn ang="0">
                  <a:pos x="connsiteX2" y="connsiteY2"/>
                </a:cxn>
                <a:cxn ang="0">
                  <a:pos x="connsiteX3" y="connsiteY3"/>
                </a:cxn>
              </a:cxnLst>
              <a:rect l="l" t="t" r="r" b="b"/>
              <a:pathLst>
                <a:path w="1234974" h="634853">
                  <a:moveTo>
                    <a:pt x="0" y="634853"/>
                  </a:moveTo>
                  <a:cubicBezTo>
                    <a:pt x="291221" y="118435"/>
                    <a:pt x="835057" y="509"/>
                    <a:pt x="1233017" y="0"/>
                  </a:cubicBezTo>
                  <a:cubicBezTo>
                    <a:pt x="1041538" y="225850"/>
                    <a:pt x="1084887" y="423235"/>
                    <a:pt x="1234974" y="634853"/>
                  </a:cubicBezTo>
                  <a:lnTo>
                    <a:pt x="0" y="6348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panose="020B0503020204020204" pitchFamily="34" charset="-122"/>
              </a:endParaRPr>
            </a:p>
          </p:txBody>
        </p:sp>
        <p:sp>
          <p:nvSpPr>
            <p:cNvPr id="18" name="等腰三角形 5"/>
            <p:cNvSpPr/>
            <p:nvPr/>
          </p:nvSpPr>
          <p:spPr>
            <a:xfrm flipV="1">
              <a:off x="1608861" y="3167482"/>
              <a:ext cx="1234974" cy="634853"/>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 fmla="*/ 0 w 2405548"/>
                <a:gd name="connsiteY0" fmla="*/ 553019 h 553019"/>
                <a:gd name="connsiteX1" fmla="*/ 1937496 w 2405548"/>
                <a:gd name="connsiteY1" fmla="*/ 0 h 553019"/>
                <a:gd name="connsiteX2" fmla="*/ 2405548 w 2405548"/>
                <a:gd name="connsiteY2" fmla="*/ 432048 h 553019"/>
                <a:gd name="connsiteX3" fmla="*/ 0 w 2405548"/>
                <a:gd name="connsiteY3" fmla="*/ 553019 h 553019"/>
                <a:gd name="connsiteX0" fmla="*/ 0 w 2405548"/>
                <a:gd name="connsiteY0" fmla="*/ 1186339 h 1186339"/>
                <a:gd name="connsiteX1" fmla="*/ 1247249 w 2405548"/>
                <a:gd name="connsiteY1" fmla="*/ 0 h 1186339"/>
                <a:gd name="connsiteX2" fmla="*/ 2405548 w 2405548"/>
                <a:gd name="connsiteY2" fmla="*/ 1065368 h 1186339"/>
                <a:gd name="connsiteX3" fmla="*/ 0 w 2405548"/>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31416 w 1247249"/>
                <a:gd name="connsiteY2" fmla="*/ 638411 h 1186339"/>
                <a:gd name="connsiteX3" fmla="*/ 0 w 1247249"/>
                <a:gd name="connsiteY3" fmla="*/ 1186339 h 1186339"/>
                <a:gd name="connsiteX0" fmla="*/ 0 w 1247249"/>
                <a:gd name="connsiteY0" fmla="*/ 1186339 h 1186339"/>
                <a:gd name="connsiteX1" fmla="*/ 1247249 w 1247249"/>
                <a:gd name="connsiteY1" fmla="*/ 0 h 1186339"/>
                <a:gd name="connsiteX2" fmla="*/ 1231416 w 1247249"/>
                <a:gd name="connsiteY2" fmla="*/ 638411 h 1186339"/>
                <a:gd name="connsiteX3" fmla="*/ 0 w 1247249"/>
                <a:gd name="connsiteY3" fmla="*/ 1186339 h 1186339"/>
                <a:gd name="connsiteX0" fmla="*/ 0 w 1247249"/>
                <a:gd name="connsiteY0" fmla="*/ 1186339 h 1186339"/>
                <a:gd name="connsiteX1" fmla="*/ 1247249 w 1247249"/>
                <a:gd name="connsiteY1" fmla="*/ 0 h 1186339"/>
                <a:gd name="connsiteX2" fmla="*/ 1231416 w 1247249"/>
                <a:gd name="connsiteY2" fmla="*/ 638411 h 1186339"/>
                <a:gd name="connsiteX3" fmla="*/ 0 w 1247249"/>
                <a:gd name="connsiteY3" fmla="*/ 1186339 h 1186339"/>
                <a:gd name="connsiteX0" fmla="*/ 0 w 1240133"/>
                <a:gd name="connsiteY0" fmla="*/ 652643 h 652643"/>
                <a:gd name="connsiteX1" fmla="*/ 1240133 w 1240133"/>
                <a:gd name="connsiteY1" fmla="*/ 0 h 652643"/>
                <a:gd name="connsiteX2" fmla="*/ 1224300 w 1240133"/>
                <a:gd name="connsiteY2" fmla="*/ 638411 h 652643"/>
                <a:gd name="connsiteX3" fmla="*/ 0 w 1240133"/>
                <a:gd name="connsiteY3" fmla="*/ 652643 h 652643"/>
                <a:gd name="connsiteX0" fmla="*/ 0 w 1233017"/>
                <a:gd name="connsiteY0" fmla="*/ 629932 h 629932"/>
                <a:gd name="connsiteX1" fmla="*/ 1233017 w 1233017"/>
                <a:gd name="connsiteY1" fmla="*/ 9311 h 629932"/>
                <a:gd name="connsiteX2" fmla="*/ 1224300 w 1233017"/>
                <a:gd name="connsiteY2" fmla="*/ 615700 h 629932"/>
                <a:gd name="connsiteX3" fmla="*/ 0 w 1233017"/>
                <a:gd name="connsiteY3" fmla="*/ 629932 h 629932"/>
                <a:gd name="connsiteX0" fmla="*/ 0 w 1233017"/>
                <a:gd name="connsiteY0" fmla="*/ 629932 h 644164"/>
                <a:gd name="connsiteX1" fmla="*/ 1233017 w 1233017"/>
                <a:gd name="connsiteY1" fmla="*/ 9311 h 644164"/>
                <a:gd name="connsiteX2" fmla="*/ 1224300 w 1233017"/>
                <a:gd name="connsiteY2" fmla="*/ 644164 h 644164"/>
                <a:gd name="connsiteX3" fmla="*/ 0 w 1233017"/>
                <a:gd name="connsiteY3" fmla="*/ 629932 h 644164"/>
                <a:gd name="connsiteX0" fmla="*/ 0 w 1233017"/>
                <a:gd name="connsiteY0" fmla="*/ 629932 h 644164"/>
                <a:gd name="connsiteX1" fmla="*/ 1233017 w 1233017"/>
                <a:gd name="connsiteY1" fmla="*/ 9311 h 644164"/>
                <a:gd name="connsiteX2" fmla="*/ 1224300 w 1233017"/>
                <a:gd name="connsiteY2" fmla="*/ 644164 h 644164"/>
                <a:gd name="connsiteX3" fmla="*/ 0 w 1233017"/>
                <a:gd name="connsiteY3" fmla="*/ 629932 h 644164"/>
                <a:gd name="connsiteX0" fmla="*/ 0 w 1233017"/>
                <a:gd name="connsiteY0" fmla="*/ 629932 h 644164"/>
                <a:gd name="connsiteX1" fmla="*/ 1233017 w 1233017"/>
                <a:gd name="connsiteY1" fmla="*/ 9311 h 644164"/>
                <a:gd name="connsiteX2" fmla="*/ 1224300 w 1233017"/>
                <a:gd name="connsiteY2" fmla="*/ 644164 h 644164"/>
                <a:gd name="connsiteX3" fmla="*/ 0 w 1233017"/>
                <a:gd name="connsiteY3" fmla="*/ 629932 h 644164"/>
                <a:gd name="connsiteX0" fmla="*/ 0 w 1233017"/>
                <a:gd name="connsiteY0" fmla="*/ 629932 h 640606"/>
                <a:gd name="connsiteX1" fmla="*/ 1233017 w 1233017"/>
                <a:gd name="connsiteY1" fmla="*/ 9311 h 640606"/>
                <a:gd name="connsiteX2" fmla="*/ 1227858 w 1233017"/>
                <a:gd name="connsiteY2" fmla="*/ 640606 h 640606"/>
                <a:gd name="connsiteX3" fmla="*/ 0 w 1233017"/>
                <a:gd name="connsiteY3" fmla="*/ 629932 h 640606"/>
                <a:gd name="connsiteX0" fmla="*/ 0 w 1225901"/>
                <a:gd name="connsiteY0" fmla="*/ 632363 h 639479"/>
                <a:gd name="connsiteX1" fmla="*/ 1225901 w 1225901"/>
                <a:gd name="connsiteY1" fmla="*/ 8184 h 639479"/>
                <a:gd name="connsiteX2" fmla="*/ 1220742 w 1225901"/>
                <a:gd name="connsiteY2" fmla="*/ 639479 h 639479"/>
                <a:gd name="connsiteX3" fmla="*/ 0 w 1225901"/>
                <a:gd name="connsiteY3" fmla="*/ 632363 h 639479"/>
                <a:gd name="connsiteX0" fmla="*/ 0 w 1225901"/>
                <a:gd name="connsiteY0" fmla="*/ 624179 h 631295"/>
                <a:gd name="connsiteX1" fmla="*/ 1225901 w 1225901"/>
                <a:gd name="connsiteY1" fmla="*/ 0 h 631295"/>
                <a:gd name="connsiteX2" fmla="*/ 1220742 w 1225901"/>
                <a:gd name="connsiteY2" fmla="*/ 631295 h 631295"/>
                <a:gd name="connsiteX3" fmla="*/ 0 w 1225901"/>
                <a:gd name="connsiteY3" fmla="*/ 624179 h 631295"/>
                <a:gd name="connsiteX0" fmla="*/ 0 w 1225901"/>
                <a:gd name="connsiteY0" fmla="*/ 624179 h 631295"/>
                <a:gd name="connsiteX1" fmla="*/ 1225901 w 1225901"/>
                <a:gd name="connsiteY1" fmla="*/ 0 h 631295"/>
                <a:gd name="connsiteX2" fmla="*/ 1220742 w 1225901"/>
                <a:gd name="connsiteY2" fmla="*/ 631295 h 631295"/>
                <a:gd name="connsiteX3" fmla="*/ 0 w 1225901"/>
                <a:gd name="connsiteY3" fmla="*/ 624179 h 631295"/>
                <a:gd name="connsiteX0" fmla="*/ 0 w 1225901"/>
                <a:gd name="connsiteY0" fmla="*/ 624179 h 631295"/>
                <a:gd name="connsiteX1" fmla="*/ 1225901 w 1225901"/>
                <a:gd name="connsiteY1" fmla="*/ 0 h 631295"/>
                <a:gd name="connsiteX2" fmla="*/ 1220742 w 1225901"/>
                <a:gd name="connsiteY2" fmla="*/ 631295 h 631295"/>
                <a:gd name="connsiteX3" fmla="*/ 0 w 1225901"/>
                <a:gd name="connsiteY3" fmla="*/ 624179 h 631295"/>
                <a:gd name="connsiteX0" fmla="*/ 0 w 1225901"/>
                <a:gd name="connsiteY0" fmla="*/ 624179 h 631295"/>
                <a:gd name="connsiteX1" fmla="*/ 1225901 w 1225901"/>
                <a:gd name="connsiteY1" fmla="*/ 0 h 631295"/>
                <a:gd name="connsiteX2" fmla="*/ 1220742 w 1225901"/>
                <a:gd name="connsiteY2" fmla="*/ 631295 h 631295"/>
                <a:gd name="connsiteX3" fmla="*/ 0 w 1225901"/>
                <a:gd name="connsiteY3" fmla="*/ 624179 h 631295"/>
                <a:gd name="connsiteX0" fmla="*/ 0 w 1218785"/>
                <a:gd name="connsiteY0" fmla="*/ 631295 h 631295"/>
                <a:gd name="connsiteX1" fmla="*/ 1218785 w 1218785"/>
                <a:gd name="connsiteY1" fmla="*/ 0 h 631295"/>
                <a:gd name="connsiteX2" fmla="*/ 1213626 w 1218785"/>
                <a:gd name="connsiteY2" fmla="*/ 631295 h 631295"/>
                <a:gd name="connsiteX3" fmla="*/ 0 w 1218785"/>
                <a:gd name="connsiteY3" fmla="*/ 631295 h 631295"/>
                <a:gd name="connsiteX0" fmla="*/ 0 w 1229459"/>
                <a:gd name="connsiteY0" fmla="*/ 631295 h 631295"/>
                <a:gd name="connsiteX1" fmla="*/ 1229459 w 1229459"/>
                <a:gd name="connsiteY1" fmla="*/ 0 h 631295"/>
                <a:gd name="connsiteX2" fmla="*/ 1224300 w 1229459"/>
                <a:gd name="connsiteY2" fmla="*/ 631295 h 631295"/>
                <a:gd name="connsiteX3" fmla="*/ 0 w 1229459"/>
                <a:gd name="connsiteY3" fmla="*/ 631295 h 631295"/>
                <a:gd name="connsiteX0" fmla="*/ 0 w 1231416"/>
                <a:gd name="connsiteY0" fmla="*/ 631295 h 634853"/>
                <a:gd name="connsiteX1" fmla="*/ 1229459 w 1231416"/>
                <a:gd name="connsiteY1" fmla="*/ 0 h 634853"/>
                <a:gd name="connsiteX2" fmla="*/ 1231416 w 1231416"/>
                <a:gd name="connsiteY2" fmla="*/ 634853 h 634853"/>
                <a:gd name="connsiteX3" fmla="*/ 0 w 1231416"/>
                <a:gd name="connsiteY3" fmla="*/ 631295 h 634853"/>
                <a:gd name="connsiteX0" fmla="*/ 0 w 1234974"/>
                <a:gd name="connsiteY0" fmla="*/ 634853 h 634853"/>
                <a:gd name="connsiteX1" fmla="*/ 1233017 w 1234974"/>
                <a:gd name="connsiteY1" fmla="*/ 0 h 634853"/>
                <a:gd name="connsiteX2" fmla="*/ 1234974 w 1234974"/>
                <a:gd name="connsiteY2" fmla="*/ 634853 h 634853"/>
                <a:gd name="connsiteX3" fmla="*/ 0 w 1234974"/>
                <a:gd name="connsiteY3" fmla="*/ 634853 h 634853"/>
              </a:gdLst>
              <a:ahLst/>
              <a:cxnLst>
                <a:cxn ang="0">
                  <a:pos x="connsiteX0" y="connsiteY0"/>
                </a:cxn>
                <a:cxn ang="0">
                  <a:pos x="connsiteX1" y="connsiteY1"/>
                </a:cxn>
                <a:cxn ang="0">
                  <a:pos x="connsiteX2" y="connsiteY2"/>
                </a:cxn>
                <a:cxn ang="0">
                  <a:pos x="connsiteX3" y="connsiteY3"/>
                </a:cxn>
              </a:cxnLst>
              <a:rect l="l" t="t" r="r" b="b"/>
              <a:pathLst>
                <a:path w="1234974" h="634853">
                  <a:moveTo>
                    <a:pt x="0" y="634853"/>
                  </a:moveTo>
                  <a:cubicBezTo>
                    <a:pt x="291221" y="118435"/>
                    <a:pt x="835057" y="509"/>
                    <a:pt x="1233017" y="0"/>
                  </a:cubicBezTo>
                  <a:cubicBezTo>
                    <a:pt x="1041538" y="225850"/>
                    <a:pt x="1084887" y="423235"/>
                    <a:pt x="1234974" y="634853"/>
                  </a:cubicBezTo>
                  <a:lnTo>
                    <a:pt x="0" y="6348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panose="020B0503020204020204" pitchFamily="34" charset="-122"/>
              </a:endParaRPr>
            </a:p>
          </p:txBody>
        </p:sp>
        <p:sp>
          <p:nvSpPr>
            <p:cNvPr id="19" name="等腰三角形 5"/>
            <p:cNvSpPr/>
            <p:nvPr/>
          </p:nvSpPr>
          <p:spPr>
            <a:xfrm flipV="1">
              <a:off x="1619672" y="3356821"/>
              <a:ext cx="1247249" cy="1186339"/>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 fmla="*/ 0 w 2405548"/>
                <a:gd name="connsiteY0" fmla="*/ 553019 h 553019"/>
                <a:gd name="connsiteX1" fmla="*/ 1937496 w 2405548"/>
                <a:gd name="connsiteY1" fmla="*/ 0 h 553019"/>
                <a:gd name="connsiteX2" fmla="*/ 2405548 w 2405548"/>
                <a:gd name="connsiteY2" fmla="*/ 432048 h 553019"/>
                <a:gd name="connsiteX3" fmla="*/ 0 w 2405548"/>
                <a:gd name="connsiteY3" fmla="*/ 553019 h 553019"/>
                <a:gd name="connsiteX0" fmla="*/ 0 w 2405548"/>
                <a:gd name="connsiteY0" fmla="*/ 1186339 h 1186339"/>
                <a:gd name="connsiteX1" fmla="*/ 1247249 w 2405548"/>
                <a:gd name="connsiteY1" fmla="*/ 0 h 1186339"/>
                <a:gd name="connsiteX2" fmla="*/ 2405548 w 2405548"/>
                <a:gd name="connsiteY2" fmla="*/ 1065368 h 1186339"/>
                <a:gd name="connsiteX3" fmla="*/ 0 w 2405548"/>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31416 w 1247249"/>
                <a:gd name="connsiteY2" fmla="*/ 638411 h 1186339"/>
                <a:gd name="connsiteX3" fmla="*/ 0 w 1247249"/>
                <a:gd name="connsiteY3" fmla="*/ 1186339 h 1186339"/>
                <a:gd name="connsiteX0" fmla="*/ 0 w 1247249"/>
                <a:gd name="connsiteY0" fmla="*/ 1186339 h 1186339"/>
                <a:gd name="connsiteX1" fmla="*/ 1247249 w 1247249"/>
                <a:gd name="connsiteY1" fmla="*/ 0 h 1186339"/>
                <a:gd name="connsiteX2" fmla="*/ 1231416 w 1247249"/>
                <a:gd name="connsiteY2" fmla="*/ 638411 h 1186339"/>
                <a:gd name="connsiteX3" fmla="*/ 0 w 1247249"/>
                <a:gd name="connsiteY3" fmla="*/ 1186339 h 1186339"/>
                <a:gd name="connsiteX0" fmla="*/ 0 w 1247249"/>
                <a:gd name="connsiteY0" fmla="*/ 1186339 h 1186339"/>
                <a:gd name="connsiteX1" fmla="*/ 1247249 w 1247249"/>
                <a:gd name="connsiteY1" fmla="*/ 0 h 1186339"/>
                <a:gd name="connsiteX2" fmla="*/ 1231416 w 1247249"/>
                <a:gd name="connsiteY2" fmla="*/ 638411 h 1186339"/>
                <a:gd name="connsiteX3" fmla="*/ 0 w 1247249"/>
                <a:gd name="connsiteY3" fmla="*/ 1186339 h 1186339"/>
              </a:gdLst>
              <a:ahLst/>
              <a:cxnLst>
                <a:cxn ang="0">
                  <a:pos x="connsiteX0" y="connsiteY0"/>
                </a:cxn>
                <a:cxn ang="0">
                  <a:pos x="connsiteX1" y="connsiteY1"/>
                </a:cxn>
                <a:cxn ang="0">
                  <a:pos x="connsiteX2" y="connsiteY2"/>
                </a:cxn>
                <a:cxn ang="0">
                  <a:pos x="connsiteX3" y="connsiteY3"/>
                </a:cxn>
              </a:cxnLst>
              <a:rect l="l" t="t" r="r" b="b"/>
              <a:pathLst>
                <a:path w="1247249" h="1186339">
                  <a:moveTo>
                    <a:pt x="0" y="1186339"/>
                  </a:moveTo>
                  <a:cubicBezTo>
                    <a:pt x="177366" y="310566"/>
                    <a:pt x="852847" y="57437"/>
                    <a:pt x="1247249" y="0"/>
                  </a:cubicBezTo>
                  <a:cubicBezTo>
                    <a:pt x="1055770" y="225850"/>
                    <a:pt x="1081329" y="426793"/>
                    <a:pt x="1231416" y="638411"/>
                  </a:cubicBezTo>
                  <a:cubicBezTo>
                    <a:pt x="597978" y="633668"/>
                    <a:pt x="270525" y="877981"/>
                    <a:pt x="0" y="11863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panose="020B0503020204020204" pitchFamily="34" charset="-122"/>
              </a:endParaRPr>
            </a:p>
          </p:txBody>
        </p:sp>
        <p:sp>
          <p:nvSpPr>
            <p:cNvPr id="20" name="圆角矩形 11"/>
            <p:cNvSpPr/>
            <p:nvPr/>
          </p:nvSpPr>
          <p:spPr>
            <a:xfrm>
              <a:off x="1331640" y="3079858"/>
              <a:ext cx="198918" cy="87624"/>
            </a:xfrm>
            <a:custGeom>
              <a:avLst/>
              <a:gdLst/>
              <a:ahLst/>
              <a:cxnLst/>
              <a:rect l="l" t="t" r="r" b="b"/>
              <a:pathLst>
                <a:path w="198918" h="87624">
                  <a:moveTo>
                    <a:pt x="43812" y="0"/>
                  </a:moveTo>
                  <a:lnTo>
                    <a:pt x="198918" y="0"/>
                  </a:lnTo>
                  <a:lnTo>
                    <a:pt x="198918" y="87624"/>
                  </a:lnTo>
                  <a:lnTo>
                    <a:pt x="43812" y="87624"/>
                  </a:lnTo>
                  <a:cubicBezTo>
                    <a:pt x="19615" y="87624"/>
                    <a:pt x="0" y="68009"/>
                    <a:pt x="0" y="43812"/>
                  </a:cubicBezTo>
                  <a:cubicBezTo>
                    <a:pt x="0" y="19615"/>
                    <a:pt x="19615" y="0"/>
                    <a:pt x="4381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panose="020B0503020204020204" pitchFamily="34" charset="-122"/>
              </a:endParaRPr>
            </a:p>
          </p:txBody>
        </p:sp>
        <p:sp>
          <p:nvSpPr>
            <p:cNvPr id="21" name="空心弧 15"/>
            <p:cNvSpPr/>
            <p:nvPr/>
          </p:nvSpPr>
          <p:spPr>
            <a:xfrm rot="5400000">
              <a:off x="3312321" y="2346812"/>
              <a:ext cx="509372" cy="1121419"/>
            </a:xfrm>
            <a:custGeom>
              <a:avLst/>
              <a:gdLst/>
              <a:ahLst/>
              <a:cxnLst/>
              <a:rect l="l" t="t" r="r" b="b"/>
              <a:pathLst>
                <a:path w="509372" h="1121419">
                  <a:moveTo>
                    <a:pt x="507512" y="1121419"/>
                  </a:moveTo>
                  <a:lnTo>
                    <a:pt x="509372" y="1119300"/>
                  </a:lnTo>
                  <a:lnTo>
                    <a:pt x="509372" y="1121419"/>
                  </a:lnTo>
                  <a:close/>
                  <a:moveTo>
                    <a:pt x="430106" y="1116802"/>
                  </a:moveTo>
                  <a:lnTo>
                    <a:pt x="434159" y="1121419"/>
                  </a:lnTo>
                  <a:lnTo>
                    <a:pt x="430599" y="1121419"/>
                  </a:lnTo>
                  <a:cubicBezTo>
                    <a:pt x="430325" y="1119896"/>
                    <a:pt x="430214" y="1118353"/>
                    <a:pt x="430106" y="1116802"/>
                  </a:cubicBezTo>
                  <a:close/>
                  <a:moveTo>
                    <a:pt x="0" y="259419"/>
                  </a:moveTo>
                  <a:lnTo>
                    <a:pt x="832" y="257324"/>
                  </a:lnTo>
                  <a:lnTo>
                    <a:pt x="0" y="257324"/>
                  </a:lnTo>
                  <a:cubicBezTo>
                    <a:pt x="0" y="161091"/>
                    <a:pt x="53696" y="72900"/>
                    <a:pt x="139188" y="28721"/>
                  </a:cubicBezTo>
                  <a:cubicBezTo>
                    <a:pt x="224680" y="-15459"/>
                    <a:pt x="327679" y="-8244"/>
                    <a:pt x="406177" y="47423"/>
                  </a:cubicBezTo>
                  <a:cubicBezTo>
                    <a:pt x="466571" y="90252"/>
                    <a:pt x="504696" y="156253"/>
                    <a:pt x="509372" y="227993"/>
                  </a:cubicBezTo>
                  <a:lnTo>
                    <a:pt x="509372" y="1073841"/>
                  </a:lnTo>
                  <a:cubicBezTo>
                    <a:pt x="502538" y="1059565"/>
                    <a:pt x="487753" y="1050433"/>
                    <a:pt x="470835" y="1050433"/>
                  </a:cubicBezTo>
                  <a:cubicBezTo>
                    <a:pt x="451854" y="1050433"/>
                    <a:pt x="435559" y="1061928"/>
                    <a:pt x="428567" y="1078352"/>
                  </a:cubicBezTo>
                  <a:cubicBezTo>
                    <a:pt x="427251" y="1065847"/>
                    <a:pt x="427023" y="1052948"/>
                    <a:pt x="427023" y="1039779"/>
                  </a:cubicBezTo>
                  <a:lnTo>
                    <a:pt x="427023" y="281216"/>
                  </a:lnTo>
                  <a:lnTo>
                    <a:pt x="427023" y="281216"/>
                  </a:lnTo>
                  <a:lnTo>
                    <a:pt x="427023" y="236015"/>
                  </a:lnTo>
                  <a:lnTo>
                    <a:pt x="426558" y="236015"/>
                  </a:lnTo>
                  <a:cubicBezTo>
                    <a:pt x="420904" y="189157"/>
                    <a:pt x="395728" y="146071"/>
                    <a:pt x="356132" y="117992"/>
                  </a:cubicBezTo>
                  <a:cubicBezTo>
                    <a:pt x="304025" y="81040"/>
                    <a:pt x="235655" y="76251"/>
                    <a:pt x="178905" y="105577"/>
                  </a:cubicBezTo>
                  <a:cubicBezTo>
                    <a:pt x="122253" y="134854"/>
                    <a:pt x="86634" y="193244"/>
                    <a:pt x="86558" y="256996"/>
                  </a:cubicBezTo>
                  <a:cubicBezTo>
                    <a:pt x="87499" y="257768"/>
                    <a:pt x="87520" y="258591"/>
                    <a:pt x="87520" y="259419"/>
                  </a:cubicBezTo>
                  <a:cubicBezTo>
                    <a:pt x="87520" y="284619"/>
                    <a:pt x="67928" y="305047"/>
                    <a:pt x="43760" y="305047"/>
                  </a:cubicBezTo>
                  <a:cubicBezTo>
                    <a:pt x="19592" y="305047"/>
                    <a:pt x="0" y="284619"/>
                    <a:pt x="0" y="2594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panose="020B0503020204020204" pitchFamily="34" charset="-122"/>
              </a:endParaRPr>
            </a:p>
          </p:txBody>
        </p:sp>
      </p:grpSp>
      <p:sp>
        <p:nvSpPr>
          <p:cNvPr id="22" name="矩形 1"/>
          <p:cNvSpPr>
            <a:spLocks noChangeArrowheads="1"/>
          </p:cNvSpPr>
          <p:nvPr/>
        </p:nvSpPr>
        <p:spPr bwMode="auto">
          <a:xfrm>
            <a:off x="1043608" y="1682322"/>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defRPr/>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此处添加详细文本描述，建议与标题相关并符合整体语言风格，语言描述尽量。</a:t>
            </a:r>
          </a:p>
        </p:txBody>
      </p:sp>
      <p:sp>
        <p:nvSpPr>
          <p:cNvPr id="23" name="矩形 1"/>
          <p:cNvSpPr>
            <a:spLocks noChangeArrowheads="1"/>
          </p:cNvSpPr>
          <p:nvPr/>
        </p:nvSpPr>
        <p:spPr bwMode="auto">
          <a:xfrm>
            <a:off x="1043608" y="2414417"/>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ts val="1200"/>
              </a:lnSpc>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此处添加详细文本描述，建议与标题相关并符合整体语言风格，语言描述尽量。</a:t>
            </a:r>
          </a:p>
        </p:txBody>
      </p:sp>
      <p:sp>
        <p:nvSpPr>
          <p:cNvPr id="24" name="矩形 1"/>
          <p:cNvSpPr>
            <a:spLocks noChangeArrowheads="1"/>
          </p:cNvSpPr>
          <p:nvPr/>
        </p:nvSpPr>
        <p:spPr bwMode="auto">
          <a:xfrm>
            <a:off x="1043608" y="3146512"/>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ts val="1200"/>
              </a:lnSpc>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此处添加详细文本描述，建议与标题相关并符合整体语言风格，语言描述尽量。</a:t>
            </a:r>
          </a:p>
        </p:txBody>
      </p:sp>
      <p:sp>
        <p:nvSpPr>
          <p:cNvPr id="25" name="矩形 1"/>
          <p:cNvSpPr>
            <a:spLocks noChangeArrowheads="1"/>
          </p:cNvSpPr>
          <p:nvPr/>
        </p:nvSpPr>
        <p:spPr bwMode="auto">
          <a:xfrm>
            <a:off x="1043608" y="3878608"/>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ts val="1200"/>
              </a:lnSpc>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此处添加详细文本描述，建议与标题相关并符合整体语言风格，语言描述尽量。</a:t>
            </a:r>
          </a:p>
        </p:txBody>
      </p:sp>
      <p:cxnSp>
        <p:nvCxnSpPr>
          <p:cNvPr id="26" name="直接连接符 25"/>
          <p:cNvCxnSpPr/>
          <p:nvPr/>
        </p:nvCxnSpPr>
        <p:spPr>
          <a:xfrm flipH="1">
            <a:off x="4662482" y="1897626"/>
            <a:ext cx="792087" cy="0"/>
          </a:xfrm>
          <a:prstGeom prst="line">
            <a:avLst/>
          </a:prstGeom>
          <a:ln w="6350">
            <a:solidFill>
              <a:srgbClr val="40404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4662482" y="2624638"/>
            <a:ext cx="792087" cy="0"/>
          </a:xfrm>
          <a:prstGeom prst="line">
            <a:avLst/>
          </a:prstGeom>
          <a:ln w="6350">
            <a:solidFill>
              <a:srgbClr val="40404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4662482" y="3351650"/>
            <a:ext cx="792087" cy="0"/>
          </a:xfrm>
          <a:prstGeom prst="line">
            <a:avLst/>
          </a:prstGeom>
          <a:ln w="6350">
            <a:solidFill>
              <a:srgbClr val="40404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4662482" y="4078663"/>
            <a:ext cx="792087" cy="0"/>
          </a:xfrm>
          <a:prstGeom prst="line">
            <a:avLst/>
          </a:prstGeom>
          <a:ln w="6350">
            <a:solidFill>
              <a:srgbClr val="40404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14406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42"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2" presetClass="entr" presetSubtype="2"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22" presetClass="entr" presetSubtype="2" fill="hold"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right)">
                                          <p:cBhvr>
                                            <p:cTn id="32" dur="500"/>
                                            <p:tgtEl>
                                              <p:spTgt spid="26"/>
                                            </p:tgtEl>
                                          </p:cBhvr>
                                        </p:animEffect>
                                      </p:childTnLst>
                                    </p:cTn>
                                  </p:par>
                                  <p:par>
                                    <p:cTn id="33" presetID="2" presetClass="entr" presetSubtype="8" fill="hold" grpId="0" nodeType="withEffect" p14:presetBounceEnd="50000">
                                      <p:stCondLst>
                                        <p:cond delay="300"/>
                                      </p:stCondLst>
                                      <p:childTnLst>
                                        <p:set>
                                          <p:cBhvr>
                                            <p:cTn id="34" dur="1" fill="hold">
                                              <p:stCondLst>
                                                <p:cond delay="0"/>
                                              </p:stCondLst>
                                            </p:cTn>
                                            <p:tgtEl>
                                              <p:spTgt spid="22"/>
                                            </p:tgtEl>
                                            <p:attrNameLst>
                                              <p:attrName>style.visibility</p:attrName>
                                            </p:attrNameLst>
                                          </p:cBhvr>
                                          <p:to>
                                            <p:strVal val="visible"/>
                                          </p:to>
                                        </p:set>
                                        <p:anim calcmode="lin" valueType="num" p14:bounceEnd="50000">
                                          <p:cBhvr additive="base">
                                            <p:cTn id="35" dur="300" fill="hold"/>
                                            <p:tgtEl>
                                              <p:spTgt spid="22"/>
                                            </p:tgtEl>
                                            <p:attrNameLst>
                                              <p:attrName>ppt_x</p:attrName>
                                            </p:attrNameLst>
                                          </p:cBhvr>
                                          <p:tavLst>
                                            <p:tav tm="0">
                                              <p:val>
                                                <p:strVal val="0-#ppt_w/2"/>
                                              </p:val>
                                            </p:tav>
                                            <p:tav tm="100000">
                                              <p:val>
                                                <p:strVal val="#ppt_x"/>
                                              </p:val>
                                            </p:tav>
                                          </p:tavLst>
                                        </p:anim>
                                        <p:anim calcmode="lin" valueType="num" p14:bounceEnd="50000">
                                          <p:cBhvr additive="base">
                                            <p:cTn id="36" dur="300" fill="hold"/>
                                            <p:tgtEl>
                                              <p:spTgt spid="22"/>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2"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right)">
                                          <p:cBhvr>
                                            <p:cTn id="40" dur="500"/>
                                            <p:tgtEl>
                                              <p:spTgt spid="27"/>
                                            </p:tgtEl>
                                          </p:cBhvr>
                                        </p:animEffect>
                                      </p:childTnLst>
                                    </p:cTn>
                                  </p:par>
                                  <p:par>
                                    <p:cTn id="41" presetID="2" presetClass="entr" presetSubtype="8" fill="hold" grpId="0" nodeType="withEffect" p14:presetBounceEnd="50000">
                                      <p:stCondLst>
                                        <p:cond delay="300"/>
                                      </p:stCondLst>
                                      <p:childTnLst>
                                        <p:set>
                                          <p:cBhvr>
                                            <p:cTn id="42" dur="1" fill="hold">
                                              <p:stCondLst>
                                                <p:cond delay="0"/>
                                              </p:stCondLst>
                                            </p:cTn>
                                            <p:tgtEl>
                                              <p:spTgt spid="23"/>
                                            </p:tgtEl>
                                            <p:attrNameLst>
                                              <p:attrName>style.visibility</p:attrName>
                                            </p:attrNameLst>
                                          </p:cBhvr>
                                          <p:to>
                                            <p:strVal val="visible"/>
                                          </p:to>
                                        </p:set>
                                        <p:anim calcmode="lin" valueType="num" p14:bounceEnd="50000">
                                          <p:cBhvr additive="base">
                                            <p:cTn id="43" dur="300" fill="hold"/>
                                            <p:tgtEl>
                                              <p:spTgt spid="23"/>
                                            </p:tgtEl>
                                            <p:attrNameLst>
                                              <p:attrName>ppt_x</p:attrName>
                                            </p:attrNameLst>
                                          </p:cBhvr>
                                          <p:tavLst>
                                            <p:tav tm="0">
                                              <p:val>
                                                <p:strVal val="0-#ppt_w/2"/>
                                              </p:val>
                                            </p:tav>
                                            <p:tav tm="100000">
                                              <p:val>
                                                <p:strVal val="#ppt_x"/>
                                              </p:val>
                                            </p:tav>
                                          </p:tavLst>
                                        </p:anim>
                                        <p:anim calcmode="lin" valueType="num" p14:bounceEnd="50000">
                                          <p:cBhvr additive="base">
                                            <p:cTn id="44" dur="300" fill="hold"/>
                                            <p:tgtEl>
                                              <p:spTgt spid="23"/>
                                            </p:tgtEl>
                                            <p:attrNameLst>
                                              <p:attrName>ppt_y</p:attrName>
                                            </p:attrNameLst>
                                          </p:cBhvr>
                                          <p:tavLst>
                                            <p:tav tm="0">
                                              <p:val>
                                                <p:strVal val="#ppt_y"/>
                                              </p:val>
                                            </p:tav>
                                            <p:tav tm="100000">
                                              <p:val>
                                                <p:strVal val="#ppt_y"/>
                                              </p:val>
                                            </p:tav>
                                          </p:tavLst>
                                        </p:anim>
                                      </p:childTnLst>
                                    </p:cTn>
                                  </p:par>
                                </p:childTnLst>
                              </p:cTn>
                            </p:par>
                            <p:par>
                              <p:cTn id="45" fill="hold">
                                <p:stCondLst>
                                  <p:cond delay="2700"/>
                                </p:stCondLst>
                                <p:childTnLst>
                                  <p:par>
                                    <p:cTn id="46" presetID="22" presetClass="entr" presetSubtype="2" fill="hold"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right)">
                                          <p:cBhvr>
                                            <p:cTn id="48" dur="500"/>
                                            <p:tgtEl>
                                              <p:spTgt spid="28"/>
                                            </p:tgtEl>
                                          </p:cBhvr>
                                        </p:animEffect>
                                      </p:childTnLst>
                                    </p:cTn>
                                  </p:par>
                                  <p:par>
                                    <p:cTn id="49" presetID="2" presetClass="entr" presetSubtype="8" fill="hold" grpId="0" nodeType="withEffect" p14:presetBounceEnd="50000">
                                      <p:stCondLst>
                                        <p:cond delay="300"/>
                                      </p:stCondLst>
                                      <p:childTnLst>
                                        <p:set>
                                          <p:cBhvr>
                                            <p:cTn id="50" dur="1" fill="hold">
                                              <p:stCondLst>
                                                <p:cond delay="0"/>
                                              </p:stCondLst>
                                            </p:cTn>
                                            <p:tgtEl>
                                              <p:spTgt spid="24"/>
                                            </p:tgtEl>
                                            <p:attrNameLst>
                                              <p:attrName>style.visibility</p:attrName>
                                            </p:attrNameLst>
                                          </p:cBhvr>
                                          <p:to>
                                            <p:strVal val="visible"/>
                                          </p:to>
                                        </p:set>
                                        <p:anim calcmode="lin" valueType="num" p14:bounceEnd="50000">
                                          <p:cBhvr additive="base">
                                            <p:cTn id="51" dur="300" fill="hold"/>
                                            <p:tgtEl>
                                              <p:spTgt spid="24"/>
                                            </p:tgtEl>
                                            <p:attrNameLst>
                                              <p:attrName>ppt_x</p:attrName>
                                            </p:attrNameLst>
                                          </p:cBhvr>
                                          <p:tavLst>
                                            <p:tav tm="0">
                                              <p:val>
                                                <p:strVal val="0-#ppt_w/2"/>
                                              </p:val>
                                            </p:tav>
                                            <p:tav tm="100000">
                                              <p:val>
                                                <p:strVal val="#ppt_x"/>
                                              </p:val>
                                            </p:tav>
                                          </p:tavLst>
                                        </p:anim>
                                        <p:anim calcmode="lin" valueType="num" p14:bounceEnd="50000">
                                          <p:cBhvr additive="base">
                                            <p:cTn id="52" dur="300" fill="hold"/>
                                            <p:tgtEl>
                                              <p:spTgt spid="24"/>
                                            </p:tgtEl>
                                            <p:attrNameLst>
                                              <p:attrName>ppt_y</p:attrName>
                                            </p:attrNameLst>
                                          </p:cBhvr>
                                          <p:tavLst>
                                            <p:tav tm="0">
                                              <p:val>
                                                <p:strVal val="#ppt_y"/>
                                              </p:val>
                                            </p:tav>
                                            <p:tav tm="100000">
                                              <p:val>
                                                <p:strVal val="#ppt_y"/>
                                              </p:val>
                                            </p:tav>
                                          </p:tavLst>
                                        </p:anim>
                                      </p:childTnLst>
                                    </p:cTn>
                                  </p:par>
                                </p:childTnLst>
                              </p:cTn>
                            </p:par>
                            <p:par>
                              <p:cTn id="53" fill="hold">
                                <p:stCondLst>
                                  <p:cond delay="3300"/>
                                </p:stCondLst>
                                <p:childTnLst>
                                  <p:par>
                                    <p:cTn id="54" presetID="22" presetClass="entr" presetSubtype="2" fill="hold"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right)">
                                          <p:cBhvr>
                                            <p:cTn id="56" dur="500"/>
                                            <p:tgtEl>
                                              <p:spTgt spid="29"/>
                                            </p:tgtEl>
                                          </p:cBhvr>
                                        </p:animEffect>
                                      </p:childTnLst>
                                    </p:cTn>
                                  </p:par>
                                  <p:par>
                                    <p:cTn id="57" presetID="2" presetClass="entr" presetSubtype="8" fill="hold" grpId="0" nodeType="withEffect" p14:presetBounceEnd="50000">
                                      <p:stCondLst>
                                        <p:cond delay="300"/>
                                      </p:stCondLst>
                                      <p:childTnLst>
                                        <p:set>
                                          <p:cBhvr>
                                            <p:cTn id="58" dur="1" fill="hold">
                                              <p:stCondLst>
                                                <p:cond delay="0"/>
                                              </p:stCondLst>
                                            </p:cTn>
                                            <p:tgtEl>
                                              <p:spTgt spid="25"/>
                                            </p:tgtEl>
                                            <p:attrNameLst>
                                              <p:attrName>style.visibility</p:attrName>
                                            </p:attrNameLst>
                                          </p:cBhvr>
                                          <p:to>
                                            <p:strVal val="visible"/>
                                          </p:to>
                                        </p:set>
                                        <p:anim calcmode="lin" valueType="num" p14:bounceEnd="50000">
                                          <p:cBhvr additive="base">
                                            <p:cTn id="59" dur="300" fill="hold"/>
                                            <p:tgtEl>
                                              <p:spTgt spid="25"/>
                                            </p:tgtEl>
                                            <p:attrNameLst>
                                              <p:attrName>ppt_x</p:attrName>
                                            </p:attrNameLst>
                                          </p:cBhvr>
                                          <p:tavLst>
                                            <p:tav tm="0">
                                              <p:val>
                                                <p:strVal val="0-#ppt_w/2"/>
                                              </p:val>
                                            </p:tav>
                                            <p:tav tm="100000">
                                              <p:val>
                                                <p:strVal val="#ppt_x"/>
                                              </p:val>
                                            </p:tav>
                                          </p:tavLst>
                                        </p:anim>
                                        <p:anim calcmode="lin" valueType="num" p14:bounceEnd="50000">
                                          <p:cBhvr additive="base">
                                            <p:cTn id="60" dur="3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22" grpId="0"/>
          <p:bldP spid="23" grpId="0"/>
          <p:bldP spid="24" grpId="0"/>
          <p:bldP spid="2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42"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2" presetClass="entr" presetSubtype="2"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22" presetClass="entr" presetSubtype="2" fill="hold"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right)">
                                          <p:cBhvr>
                                            <p:cTn id="32" dur="500"/>
                                            <p:tgtEl>
                                              <p:spTgt spid="26"/>
                                            </p:tgtEl>
                                          </p:cBhvr>
                                        </p:animEffect>
                                      </p:childTnLst>
                                    </p:cTn>
                                  </p:par>
                                  <p:par>
                                    <p:cTn id="33" presetID="2" presetClass="entr" presetSubtype="8" fill="hold" grpId="0" nodeType="withEffect">
                                      <p:stCondLst>
                                        <p:cond delay="3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300" fill="hold"/>
                                            <p:tgtEl>
                                              <p:spTgt spid="22"/>
                                            </p:tgtEl>
                                            <p:attrNameLst>
                                              <p:attrName>ppt_x</p:attrName>
                                            </p:attrNameLst>
                                          </p:cBhvr>
                                          <p:tavLst>
                                            <p:tav tm="0">
                                              <p:val>
                                                <p:strVal val="0-#ppt_w/2"/>
                                              </p:val>
                                            </p:tav>
                                            <p:tav tm="100000">
                                              <p:val>
                                                <p:strVal val="#ppt_x"/>
                                              </p:val>
                                            </p:tav>
                                          </p:tavLst>
                                        </p:anim>
                                        <p:anim calcmode="lin" valueType="num">
                                          <p:cBhvr additive="base">
                                            <p:cTn id="36" dur="300" fill="hold"/>
                                            <p:tgtEl>
                                              <p:spTgt spid="22"/>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2"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right)">
                                          <p:cBhvr>
                                            <p:cTn id="40" dur="500"/>
                                            <p:tgtEl>
                                              <p:spTgt spid="27"/>
                                            </p:tgtEl>
                                          </p:cBhvr>
                                        </p:animEffect>
                                      </p:childTnLst>
                                    </p:cTn>
                                  </p:par>
                                  <p:par>
                                    <p:cTn id="41" presetID="2" presetClass="entr" presetSubtype="8" fill="hold" grpId="0" nodeType="withEffect">
                                      <p:stCondLst>
                                        <p:cond delay="30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300" fill="hold"/>
                                            <p:tgtEl>
                                              <p:spTgt spid="23"/>
                                            </p:tgtEl>
                                            <p:attrNameLst>
                                              <p:attrName>ppt_x</p:attrName>
                                            </p:attrNameLst>
                                          </p:cBhvr>
                                          <p:tavLst>
                                            <p:tav tm="0">
                                              <p:val>
                                                <p:strVal val="0-#ppt_w/2"/>
                                              </p:val>
                                            </p:tav>
                                            <p:tav tm="100000">
                                              <p:val>
                                                <p:strVal val="#ppt_x"/>
                                              </p:val>
                                            </p:tav>
                                          </p:tavLst>
                                        </p:anim>
                                        <p:anim calcmode="lin" valueType="num">
                                          <p:cBhvr additive="base">
                                            <p:cTn id="44" dur="300" fill="hold"/>
                                            <p:tgtEl>
                                              <p:spTgt spid="23"/>
                                            </p:tgtEl>
                                            <p:attrNameLst>
                                              <p:attrName>ppt_y</p:attrName>
                                            </p:attrNameLst>
                                          </p:cBhvr>
                                          <p:tavLst>
                                            <p:tav tm="0">
                                              <p:val>
                                                <p:strVal val="#ppt_y"/>
                                              </p:val>
                                            </p:tav>
                                            <p:tav tm="100000">
                                              <p:val>
                                                <p:strVal val="#ppt_y"/>
                                              </p:val>
                                            </p:tav>
                                          </p:tavLst>
                                        </p:anim>
                                      </p:childTnLst>
                                    </p:cTn>
                                  </p:par>
                                </p:childTnLst>
                              </p:cTn>
                            </p:par>
                            <p:par>
                              <p:cTn id="45" fill="hold">
                                <p:stCondLst>
                                  <p:cond delay="2700"/>
                                </p:stCondLst>
                                <p:childTnLst>
                                  <p:par>
                                    <p:cTn id="46" presetID="22" presetClass="entr" presetSubtype="2" fill="hold"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right)">
                                          <p:cBhvr>
                                            <p:cTn id="48" dur="500"/>
                                            <p:tgtEl>
                                              <p:spTgt spid="28"/>
                                            </p:tgtEl>
                                          </p:cBhvr>
                                        </p:animEffect>
                                      </p:childTnLst>
                                    </p:cTn>
                                  </p:par>
                                  <p:par>
                                    <p:cTn id="49" presetID="2" presetClass="entr" presetSubtype="8" fill="hold" grpId="0" nodeType="withEffect">
                                      <p:stCondLst>
                                        <p:cond delay="3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300" fill="hold"/>
                                            <p:tgtEl>
                                              <p:spTgt spid="24"/>
                                            </p:tgtEl>
                                            <p:attrNameLst>
                                              <p:attrName>ppt_x</p:attrName>
                                            </p:attrNameLst>
                                          </p:cBhvr>
                                          <p:tavLst>
                                            <p:tav tm="0">
                                              <p:val>
                                                <p:strVal val="0-#ppt_w/2"/>
                                              </p:val>
                                            </p:tav>
                                            <p:tav tm="100000">
                                              <p:val>
                                                <p:strVal val="#ppt_x"/>
                                              </p:val>
                                            </p:tav>
                                          </p:tavLst>
                                        </p:anim>
                                        <p:anim calcmode="lin" valueType="num">
                                          <p:cBhvr additive="base">
                                            <p:cTn id="52" dur="300" fill="hold"/>
                                            <p:tgtEl>
                                              <p:spTgt spid="24"/>
                                            </p:tgtEl>
                                            <p:attrNameLst>
                                              <p:attrName>ppt_y</p:attrName>
                                            </p:attrNameLst>
                                          </p:cBhvr>
                                          <p:tavLst>
                                            <p:tav tm="0">
                                              <p:val>
                                                <p:strVal val="#ppt_y"/>
                                              </p:val>
                                            </p:tav>
                                            <p:tav tm="100000">
                                              <p:val>
                                                <p:strVal val="#ppt_y"/>
                                              </p:val>
                                            </p:tav>
                                          </p:tavLst>
                                        </p:anim>
                                      </p:childTnLst>
                                    </p:cTn>
                                  </p:par>
                                </p:childTnLst>
                              </p:cTn>
                            </p:par>
                            <p:par>
                              <p:cTn id="53" fill="hold">
                                <p:stCondLst>
                                  <p:cond delay="3300"/>
                                </p:stCondLst>
                                <p:childTnLst>
                                  <p:par>
                                    <p:cTn id="54" presetID="22" presetClass="entr" presetSubtype="2" fill="hold"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right)">
                                          <p:cBhvr>
                                            <p:cTn id="56" dur="500"/>
                                            <p:tgtEl>
                                              <p:spTgt spid="29"/>
                                            </p:tgtEl>
                                          </p:cBhvr>
                                        </p:animEffect>
                                      </p:childTnLst>
                                    </p:cTn>
                                  </p:par>
                                  <p:par>
                                    <p:cTn id="57" presetID="2" presetClass="entr" presetSubtype="8" fill="hold" grpId="0" nodeType="withEffect">
                                      <p:stCondLst>
                                        <p:cond delay="30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300" fill="hold"/>
                                            <p:tgtEl>
                                              <p:spTgt spid="25"/>
                                            </p:tgtEl>
                                            <p:attrNameLst>
                                              <p:attrName>ppt_x</p:attrName>
                                            </p:attrNameLst>
                                          </p:cBhvr>
                                          <p:tavLst>
                                            <p:tav tm="0">
                                              <p:val>
                                                <p:strVal val="0-#ppt_w/2"/>
                                              </p:val>
                                            </p:tav>
                                            <p:tav tm="100000">
                                              <p:val>
                                                <p:strVal val="#ppt_x"/>
                                              </p:val>
                                            </p:tav>
                                          </p:tavLst>
                                        </p:anim>
                                        <p:anim calcmode="lin" valueType="num">
                                          <p:cBhvr additive="base">
                                            <p:cTn id="60" dur="3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22" grpId="0"/>
          <p:bldP spid="23" grpId="0"/>
          <p:bldP spid="24" grpId="0"/>
          <p:bldP spid="25"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3" y="421165"/>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5"/>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40404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9" name="椭圆 8"/>
              <p:cNvSpPr/>
              <p:nvPr/>
            </p:nvSpPr>
            <p:spPr>
              <a:xfrm>
                <a:off x="2759425" y="1932990"/>
                <a:ext cx="799287" cy="751802"/>
              </a:xfrm>
              <a:prstGeom prst="ellipse">
                <a:avLst/>
              </a:prstGeom>
              <a:solidFill>
                <a:srgbClr val="40404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10" name="椭圆 9"/>
              <p:cNvSpPr/>
              <p:nvPr/>
            </p:nvSpPr>
            <p:spPr>
              <a:xfrm>
                <a:off x="2771295" y="1942172"/>
                <a:ext cx="787417" cy="746429"/>
              </a:xfrm>
              <a:prstGeom prst="ellipse">
                <a:avLst/>
              </a:prstGeom>
              <a:solidFill>
                <a:srgbClr val="40404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17453" t="21733" r="21541" b="25317"/>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404040"/>
                  </a:solidFill>
                </a14:hiddenFill>
              </a:ext>
            </a:extLst>
          </p:spPr>
        </p:pic>
      </p:grpSp>
      <p:sp>
        <p:nvSpPr>
          <p:cNvPr id="11" name="矩形 10"/>
          <p:cNvSpPr/>
          <p:nvPr/>
        </p:nvSpPr>
        <p:spPr>
          <a:xfrm>
            <a:off x="1473331" y="757149"/>
            <a:ext cx="7213469" cy="88756"/>
          </a:xfrm>
          <a:prstGeom prst="rect">
            <a:avLst/>
          </a:prstGeom>
          <a:solidFill>
            <a:srgbClr val="40404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dirty="0">
              <a:ea typeface="微软雅黑" panose="020B0503020204020204" pitchFamily="34" charset="-122"/>
            </a:endParaRPr>
          </a:p>
        </p:txBody>
      </p:sp>
      <p:grpSp>
        <p:nvGrpSpPr>
          <p:cNvPr id="12" name="组合 11"/>
          <p:cNvGrpSpPr/>
          <p:nvPr/>
        </p:nvGrpSpPr>
        <p:grpSpPr>
          <a:xfrm>
            <a:off x="1473330" y="109077"/>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404040"/>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dirty="0">
                <a:solidFill>
                  <a:prstClr val="white"/>
                </a:solidFill>
                <a:ea typeface="微软雅黑" panose="020B0503020204020204" pitchFamily="34" charset="-122"/>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sp>
        <p:nvSpPr>
          <p:cNvPr id="15" name="任意多边形 4"/>
          <p:cNvSpPr>
            <a:spLocks/>
          </p:cNvSpPr>
          <p:nvPr/>
        </p:nvSpPr>
        <p:spPr bwMode="auto">
          <a:xfrm>
            <a:off x="831905" y="2324734"/>
            <a:ext cx="6861570" cy="1190"/>
          </a:xfrm>
          <a:custGeom>
            <a:avLst/>
            <a:gdLst>
              <a:gd name="T0" fmla="*/ 0 w 8374743"/>
              <a:gd name="T1" fmla="*/ 0 h 1349828"/>
              <a:gd name="T2" fmla="*/ 0 w 8374743"/>
              <a:gd name="T3" fmla="*/ 2 h 1349828"/>
              <a:gd name="T4" fmla="*/ 10004727 w 8374743"/>
              <a:gd name="T5" fmla="*/ 2 h 1349828"/>
              <a:gd name="T6" fmla="*/ 0 60000 65536"/>
              <a:gd name="T7" fmla="*/ 0 60000 65536"/>
              <a:gd name="T8" fmla="*/ 0 60000 65536"/>
              <a:gd name="T9" fmla="*/ 0 w 8374743"/>
              <a:gd name="T10" fmla="*/ 0 h 1349828"/>
              <a:gd name="T11" fmla="*/ 8374743 w 8374743"/>
              <a:gd name="T12" fmla="*/ 1349828 h 1349828"/>
            </a:gdLst>
            <a:ahLst/>
            <a:cxnLst>
              <a:cxn ang="T6">
                <a:pos x="T0" y="T1"/>
              </a:cxn>
              <a:cxn ang="T7">
                <a:pos x="T2" y="T3"/>
              </a:cxn>
              <a:cxn ang="T8">
                <a:pos x="T4" y="T5"/>
              </a:cxn>
            </a:cxnLst>
            <a:rect l="T9" t="T10" r="T11" b="T12"/>
            <a:pathLst>
              <a:path w="8374743" h="1349828">
                <a:moveTo>
                  <a:pt x="0" y="0"/>
                </a:moveTo>
                <a:lnTo>
                  <a:pt x="0" y="1349828"/>
                </a:lnTo>
                <a:lnTo>
                  <a:pt x="8374743" y="1349828"/>
                </a:lnTo>
              </a:path>
            </a:pathLst>
          </a:custGeom>
          <a:solidFill>
            <a:srgbClr val="00CCCC"/>
          </a:solidFill>
          <a:ln w="25400" cap="flat" cmpd="sng">
            <a:solidFill>
              <a:srgbClr val="404040"/>
            </a:solidFill>
            <a:bevel/>
            <a:headEnd type="oval" w="med" len="med"/>
            <a:tailEnd type="oval" w="med" len="med"/>
          </a:ln>
        </p:spPr>
        <p:txBody>
          <a:bodyPr anchor="ctr"/>
          <a:lstStyle/>
          <a:p>
            <a:endParaRPr lang="zh-CN" altLang="en-US" sz="1180" dirty="0">
              <a:ea typeface="微软雅黑" panose="020B0503020204020204" pitchFamily="34" charset="-122"/>
            </a:endParaRPr>
          </a:p>
        </p:txBody>
      </p:sp>
      <p:grpSp>
        <p:nvGrpSpPr>
          <p:cNvPr id="16" name="组合 5"/>
          <p:cNvGrpSpPr>
            <a:grpSpLocks/>
          </p:cNvGrpSpPr>
          <p:nvPr/>
        </p:nvGrpSpPr>
        <p:grpSpPr bwMode="auto">
          <a:xfrm>
            <a:off x="1246026" y="1690460"/>
            <a:ext cx="1330426" cy="2814363"/>
            <a:chOff x="0" y="0"/>
            <a:chExt cx="1774825" cy="3754438"/>
          </a:xfrm>
          <a:solidFill>
            <a:srgbClr val="404040"/>
          </a:solidFill>
        </p:grpSpPr>
        <p:sp>
          <p:nvSpPr>
            <p:cNvPr id="17" name="椭圆 6"/>
            <p:cNvSpPr>
              <a:spLocks noChangeArrowheads="1"/>
            </p:cNvSpPr>
            <p:nvPr/>
          </p:nvSpPr>
          <p:spPr bwMode="auto">
            <a:xfrm>
              <a:off x="1055687" y="750888"/>
              <a:ext cx="179388" cy="177800"/>
            </a:xfrm>
            <a:prstGeom prst="ellipse">
              <a:avLst/>
            </a:prstGeom>
            <a:grpFill/>
            <a:ln w="25400">
              <a:solidFill>
                <a:srgbClr val="FFFFFF"/>
              </a:solidFill>
              <a:bevel/>
              <a:headEnd/>
              <a:tailEnd/>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74"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8" name="椭圆形标注 7"/>
            <p:cNvSpPr>
              <a:spLocks noChangeArrowheads="1"/>
            </p:cNvSpPr>
            <p:nvPr/>
          </p:nvSpPr>
          <p:spPr bwMode="auto">
            <a:xfrm flipH="1">
              <a:off x="527050" y="0"/>
              <a:ext cx="720725" cy="493713"/>
            </a:xfrm>
            <a:prstGeom prst="wedgeEllipseCallout">
              <a:avLst>
                <a:gd name="adj1" fmla="val -27065"/>
                <a:gd name="adj2" fmla="val 71625"/>
              </a:avLst>
            </a:prstGeom>
            <a:grpFill/>
            <a:ln>
              <a:noFill/>
            </a:ln>
            <a:extLst>
              <a:ext uri="{91240B29-F687-4F45-9708-019B960494DF}">
                <a14:hiddenLine xmlns:a14="http://schemas.microsoft.com/office/drawing/2010/main" w="25400">
                  <a:solidFill>
                    <a:srgbClr val="000000"/>
                  </a:solidFill>
                  <a:bevel/>
                  <a:headEnd/>
                  <a:tailEnd/>
                </a14:hiddenLine>
              </a:ext>
            </a:extLst>
          </p:spPr>
          <p:txBody>
            <a:bodyPr lIns="0" tIns="0" rIns="0" bIns="0"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799" b="1" dirty="0">
                  <a:solidFill>
                    <a:srgbClr val="FFFFFF"/>
                  </a:solidFill>
                  <a:latin typeface="Agency FB" panose="020B0503020202020204" pitchFamily="34" charset="0"/>
                  <a:ea typeface="微软雅黑" panose="020B0503020204020204" pitchFamily="34" charset="-122"/>
                  <a:sym typeface="Times New Roman" panose="02020603050405020304" pitchFamily="18" charset="0"/>
                </a:rPr>
                <a:t>01</a:t>
              </a:r>
              <a:endParaRPr lang="zh-CN" altLang="en-US" sz="1574" dirty="0">
                <a:ea typeface="微软雅黑" panose="020B0503020204020204" pitchFamily="34" charset="-122"/>
              </a:endParaRPr>
            </a:p>
          </p:txBody>
        </p:sp>
        <p:sp>
          <p:nvSpPr>
            <p:cNvPr id="19" name="任意多边形 8"/>
            <p:cNvSpPr>
              <a:spLocks noChangeArrowheads="1"/>
            </p:cNvSpPr>
            <p:nvPr/>
          </p:nvSpPr>
          <p:spPr bwMode="auto">
            <a:xfrm>
              <a:off x="0" y="1006475"/>
              <a:ext cx="1774825" cy="2747963"/>
            </a:xfrm>
            <a:custGeom>
              <a:avLst/>
              <a:gdLst>
                <a:gd name="T0" fmla="*/ 1570696 w 1293018"/>
                <a:gd name="T1" fmla="*/ 0 h 2000700"/>
                <a:gd name="T2" fmla="*/ 1714058 w 1293018"/>
                <a:gd name="T3" fmla="*/ 247494 h 2000700"/>
                <a:gd name="T4" fmla="*/ 2189331 w 1293018"/>
                <a:gd name="T5" fmla="*/ 247494 h 2000700"/>
                <a:gd name="T6" fmla="*/ 2436164 w 1293018"/>
                <a:gd name="T7" fmla="*/ 494643 h 2000700"/>
                <a:gd name="T8" fmla="*/ 2436164 w 1293018"/>
                <a:gd name="T9" fmla="*/ 3527180 h 2000700"/>
                <a:gd name="T10" fmla="*/ 2189331 w 1293018"/>
                <a:gd name="T11" fmla="*/ 3774329 h 2000700"/>
                <a:gd name="T12" fmla="*/ 246833 w 1293018"/>
                <a:gd name="T13" fmla="*/ 3774329 h 2000700"/>
                <a:gd name="T14" fmla="*/ 0 w 1293018"/>
                <a:gd name="T15" fmla="*/ 3527180 h 2000700"/>
                <a:gd name="T16" fmla="*/ 0 w 1293018"/>
                <a:gd name="T17" fmla="*/ 494643 h 2000700"/>
                <a:gd name="T18" fmla="*/ 246833 w 1293018"/>
                <a:gd name="T19" fmla="*/ 247494 h 2000700"/>
                <a:gd name="T20" fmla="*/ 1427331 w 1293018"/>
                <a:gd name="T21" fmla="*/ 247494 h 2000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018"/>
                <a:gd name="T34" fmla="*/ 0 h 2000700"/>
                <a:gd name="T35" fmla="*/ 1293018 w 1293018"/>
                <a:gd name="T36" fmla="*/ 2000700 h 2000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018" h="2000700">
                  <a:moveTo>
                    <a:pt x="833662" y="0"/>
                  </a:moveTo>
                  <a:lnTo>
                    <a:pt x="909753" y="131192"/>
                  </a:lnTo>
                  <a:lnTo>
                    <a:pt x="1162009" y="131192"/>
                  </a:lnTo>
                  <a:cubicBezTo>
                    <a:pt x="1234363" y="131192"/>
                    <a:pt x="1293018" y="189847"/>
                    <a:pt x="1293018" y="262201"/>
                  </a:cubicBezTo>
                  <a:lnTo>
                    <a:pt x="1293018" y="1869691"/>
                  </a:lnTo>
                  <a:cubicBezTo>
                    <a:pt x="1293018" y="1942045"/>
                    <a:pt x="1234363" y="2000700"/>
                    <a:pt x="1162009" y="2000700"/>
                  </a:cubicBezTo>
                  <a:lnTo>
                    <a:pt x="131009" y="2000700"/>
                  </a:lnTo>
                  <a:cubicBezTo>
                    <a:pt x="58655" y="2000700"/>
                    <a:pt x="0" y="1942045"/>
                    <a:pt x="0" y="1869691"/>
                  </a:cubicBezTo>
                  <a:lnTo>
                    <a:pt x="0" y="262201"/>
                  </a:lnTo>
                  <a:cubicBezTo>
                    <a:pt x="0" y="189847"/>
                    <a:pt x="58655" y="131192"/>
                    <a:pt x="131009" y="131192"/>
                  </a:cubicBezTo>
                  <a:lnTo>
                    <a:pt x="757570" y="131192"/>
                  </a:lnTo>
                  <a:lnTo>
                    <a:pt x="833662" y="0"/>
                  </a:lnTo>
                  <a:close/>
                </a:path>
              </a:pathLst>
            </a:custGeom>
            <a:grpFill/>
            <a:ln w="3175">
              <a:solidFill>
                <a:schemeClr val="bg1"/>
              </a:solidFill>
              <a:bevel/>
              <a:headEnd/>
              <a:tailEnd/>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1199"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p>
            <a:p>
              <a:pPr algn="ctr" eaLnBrk="1" hangingPunct="1">
                <a:lnSpc>
                  <a:spcPct val="150000"/>
                </a:lnSpc>
              </a:pPr>
              <a:r>
                <a:rPr lang="zh-CN" altLang="en-US" sz="1199"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p>
            <a:p>
              <a:pPr algn="ctr" eaLnBrk="1" hangingPunct="1">
                <a:lnSpc>
                  <a:spcPct val="150000"/>
                </a:lnSpc>
              </a:pPr>
              <a:r>
                <a:rPr lang="zh-CN" altLang="en-US" sz="1199"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endParaRPr lang="zh-CN" altLang="en-US" sz="1574" dirty="0">
                <a:ea typeface="微软雅黑" panose="020B0503020204020204" pitchFamily="34" charset="-122"/>
              </a:endParaRPr>
            </a:p>
          </p:txBody>
        </p:sp>
      </p:grpSp>
      <p:grpSp>
        <p:nvGrpSpPr>
          <p:cNvPr id="20" name="组合 9"/>
          <p:cNvGrpSpPr>
            <a:grpSpLocks/>
          </p:cNvGrpSpPr>
          <p:nvPr/>
        </p:nvGrpSpPr>
        <p:grpSpPr bwMode="auto">
          <a:xfrm>
            <a:off x="2858483" y="1690460"/>
            <a:ext cx="1330426" cy="2814363"/>
            <a:chOff x="0" y="0"/>
            <a:chExt cx="1774825" cy="3754438"/>
          </a:xfrm>
          <a:solidFill>
            <a:srgbClr val="404040"/>
          </a:solidFill>
        </p:grpSpPr>
        <p:sp>
          <p:nvSpPr>
            <p:cNvPr id="21" name="椭圆 10"/>
            <p:cNvSpPr>
              <a:spLocks noChangeArrowheads="1"/>
            </p:cNvSpPr>
            <p:nvPr/>
          </p:nvSpPr>
          <p:spPr bwMode="auto">
            <a:xfrm>
              <a:off x="1011238" y="750888"/>
              <a:ext cx="179387" cy="177800"/>
            </a:xfrm>
            <a:prstGeom prst="ellipse">
              <a:avLst/>
            </a:prstGeom>
            <a:grpFill/>
            <a:ln w="25400">
              <a:solidFill>
                <a:srgbClr val="FFFFFF"/>
              </a:solidFill>
              <a:bevel/>
              <a:headEnd/>
              <a:tailEnd/>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74"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22" name="椭圆形标注 11"/>
            <p:cNvSpPr>
              <a:spLocks noChangeArrowheads="1"/>
            </p:cNvSpPr>
            <p:nvPr/>
          </p:nvSpPr>
          <p:spPr bwMode="auto">
            <a:xfrm flipH="1">
              <a:off x="527050" y="0"/>
              <a:ext cx="720725" cy="493713"/>
            </a:xfrm>
            <a:prstGeom prst="wedgeEllipseCallout">
              <a:avLst>
                <a:gd name="adj1" fmla="val -27065"/>
                <a:gd name="adj2" fmla="val 71625"/>
              </a:avLst>
            </a:prstGeom>
            <a:grpFill/>
            <a:ln>
              <a:noFill/>
            </a:ln>
            <a:extLst>
              <a:ext uri="{91240B29-F687-4F45-9708-019B960494DF}">
                <a14:hiddenLine xmlns:a14="http://schemas.microsoft.com/office/drawing/2010/main" w="25400">
                  <a:solidFill>
                    <a:srgbClr val="000000"/>
                  </a:solidFill>
                  <a:bevel/>
                  <a:headEnd/>
                  <a:tailEnd/>
                </a14:hiddenLine>
              </a:ext>
            </a:extLst>
          </p:spPr>
          <p:txBody>
            <a:bodyPr lIns="0" tIns="0" rIns="0" bIns="0"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799" b="1" dirty="0">
                  <a:solidFill>
                    <a:srgbClr val="FFFFFF"/>
                  </a:solidFill>
                  <a:latin typeface="Agency FB" panose="020B0503020202020204" pitchFamily="34" charset="0"/>
                  <a:ea typeface="微软雅黑" panose="020B0503020204020204" pitchFamily="34" charset="-122"/>
                  <a:sym typeface="Times New Roman" panose="02020603050405020304" pitchFamily="18" charset="0"/>
                </a:rPr>
                <a:t>02</a:t>
              </a:r>
              <a:endParaRPr lang="zh-CN" altLang="en-US" sz="1574" dirty="0">
                <a:ea typeface="微软雅黑" panose="020B0503020204020204" pitchFamily="34" charset="-122"/>
              </a:endParaRPr>
            </a:p>
          </p:txBody>
        </p:sp>
        <p:sp>
          <p:nvSpPr>
            <p:cNvPr id="23" name="任意多边形 12"/>
            <p:cNvSpPr>
              <a:spLocks noChangeArrowheads="1"/>
            </p:cNvSpPr>
            <p:nvPr/>
          </p:nvSpPr>
          <p:spPr bwMode="auto">
            <a:xfrm>
              <a:off x="0" y="1006475"/>
              <a:ext cx="1774825" cy="2747963"/>
            </a:xfrm>
            <a:custGeom>
              <a:avLst/>
              <a:gdLst>
                <a:gd name="T0" fmla="*/ 1570696 w 1293018"/>
                <a:gd name="T1" fmla="*/ 0 h 2000700"/>
                <a:gd name="T2" fmla="*/ 1714058 w 1293018"/>
                <a:gd name="T3" fmla="*/ 247494 h 2000700"/>
                <a:gd name="T4" fmla="*/ 2189331 w 1293018"/>
                <a:gd name="T5" fmla="*/ 247494 h 2000700"/>
                <a:gd name="T6" fmla="*/ 2436164 w 1293018"/>
                <a:gd name="T7" fmla="*/ 494643 h 2000700"/>
                <a:gd name="T8" fmla="*/ 2436164 w 1293018"/>
                <a:gd name="T9" fmla="*/ 3527180 h 2000700"/>
                <a:gd name="T10" fmla="*/ 2189331 w 1293018"/>
                <a:gd name="T11" fmla="*/ 3774329 h 2000700"/>
                <a:gd name="T12" fmla="*/ 246833 w 1293018"/>
                <a:gd name="T13" fmla="*/ 3774329 h 2000700"/>
                <a:gd name="T14" fmla="*/ 0 w 1293018"/>
                <a:gd name="T15" fmla="*/ 3527180 h 2000700"/>
                <a:gd name="T16" fmla="*/ 0 w 1293018"/>
                <a:gd name="T17" fmla="*/ 494643 h 2000700"/>
                <a:gd name="T18" fmla="*/ 246833 w 1293018"/>
                <a:gd name="T19" fmla="*/ 247494 h 2000700"/>
                <a:gd name="T20" fmla="*/ 1427331 w 1293018"/>
                <a:gd name="T21" fmla="*/ 247494 h 2000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018"/>
                <a:gd name="T34" fmla="*/ 0 h 2000700"/>
                <a:gd name="T35" fmla="*/ 1293018 w 1293018"/>
                <a:gd name="T36" fmla="*/ 2000700 h 2000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018" h="2000700">
                  <a:moveTo>
                    <a:pt x="833662" y="0"/>
                  </a:moveTo>
                  <a:lnTo>
                    <a:pt x="909753" y="131192"/>
                  </a:lnTo>
                  <a:lnTo>
                    <a:pt x="1162009" y="131192"/>
                  </a:lnTo>
                  <a:cubicBezTo>
                    <a:pt x="1234363" y="131192"/>
                    <a:pt x="1293018" y="189847"/>
                    <a:pt x="1293018" y="262201"/>
                  </a:cubicBezTo>
                  <a:lnTo>
                    <a:pt x="1293018" y="1869691"/>
                  </a:lnTo>
                  <a:cubicBezTo>
                    <a:pt x="1293018" y="1942045"/>
                    <a:pt x="1234363" y="2000700"/>
                    <a:pt x="1162009" y="2000700"/>
                  </a:cubicBezTo>
                  <a:lnTo>
                    <a:pt x="131009" y="2000700"/>
                  </a:lnTo>
                  <a:cubicBezTo>
                    <a:pt x="58655" y="2000700"/>
                    <a:pt x="0" y="1942045"/>
                    <a:pt x="0" y="1869691"/>
                  </a:cubicBezTo>
                  <a:lnTo>
                    <a:pt x="0" y="262201"/>
                  </a:lnTo>
                  <a:cubicBezTo>
                    <a:pt x="0" y="189847"/>
                    <a:pt x="58655" y="131192"/>
                    <a:pt x="131009" y="131192"/>
                  </a:cubicBezTo>
                  <a:lnTo>
                    <a:pt x="757570" y="131192"/>
                  </a:lnTo>
                  <a:lnTo>
                    <a:pt x="833662" y="0"/>
                  </a:lnTo>
                  <a:close/>
                </a:path>
              </a:pathLst>
            </a:custGeom>
            <a:grpFill/>
            <a:ln w="3175">
              <a:solidFill>
                <a:schemeClr val="bg1"/>
              </a:solidFill>
              <a:bevel/>
              <a:headEnd/>
              <a:tailEnd/>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1199"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p>
            <a:p>
              <a:pPr algn="ctr" eaLnBrk="1" hangingPunct="1">
                <a:lnSpc>
                  <a:spcPct val="150000"/>
                </a:lnSpc>
              </a:pPr>
              <a:r>
                <a:rPr lang="zh-CN" altLang="en-US" sz="1199"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p>
            <a:p>
              <a:pPr algn="ctr" eaLnBrk="1" hangingPunct="1">
                <a:lnSpc>
                  <a:spcPct val="150000"/>
                </a:lnSpc>
              </a:pPr>
              <a:r>
                <a:rPr lang="zh-CN" altLang="en-US" sz="1199"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endParaRPr lang="zh-CN" altLang="en-US" sz="1574" dirty="0">
                <a:ea typeface="微软雅黑" panose="020B0503020204020204" pitchFamily="34" charset="-122"/>
              </a:endParaRPr>
            </a:p>
          </p:txBody>
        </p:sp>
      </p:grpSp>
      <p:grpSp>
        <p:nvGrpSpPr>
          <p:cNvPr id="24" name="组合 13"/>
          <p:cNvGrpSpPr>
            <a:grpSpLocks/>
          </p:cNvGrpSpPr>
          <p:nvPr/>
        </p:nvGrpSpPr>
        <p:grpSpPr bwMode="auto">
          <a:xfrm>
            <a:off x="4455470" y="1690460"/>
            <a:ext cx="1331616" cy="2814363"/>
            <a:chOff x="0" y="0"/>
            <a:chExt cx="1776413" cy="3754438"/>
          </a:xfrm>
          <a:solidFill>
            <a:srgbClr val="404040"/>
          </a:solidFill>
        </p:grpSpPr>
        <p:sp>
          <p:nvSpPr>
            <p:cNvPr id="25" name="椭圆 14"/>
            <p:cNvSpPr>
              <a:spLocks noChangeArrowheads="1"/>
            </p:cNvSpPr>
            <p:nvPr/>
          </p:nvSpPr>
          <p:spPr bwMode="auto">
            <a:xfrm>
              <a:off x="1008063" y="750888"/>
              <a:ext cx="179387" cy="177800"/>
            </a:xfrm>
            <a:prstGeom prst="ellipse">
              <a:avLst/>
            </a:prstGeom>
            <a:grpFill/>
            <a:ln w="25400">
              <a:solidFill>
                <a:srgbClr val="FFFFFF"/>
              </a:solidFill>
              <a:bevel/>
              <a:headEnd/>
              <a:tailEnd/>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74"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26" name="椭圆形标注 15"/>
            <p:cNvSpPr>
              <a:spLocks noChangeArrowheads="1"/>
            </p:cNvSpPr>
            <p:nvPr/>
          </p:nvSpPr>
          <p:spPr bwMode="auto">
            <a:xfrm flipH="1">
              <a:off x="528638" y="0"/>
              <a:ext cx="719137" cy="493713"/>
            </a:xfrm>
            <a:prstGeom prst="wedgeEllipseCallout">
              <a:avLst>
                <a:gd name="adj1" fmla="val -27065"/>
                <a:gd name="adj2" fmla="val 71625"/>
              </a:avLst>
            </a:prstGeom>
            <a:grpFill/>
            <a:ln>
              <a:noFill/>
            </a:ln>
            <a:extLst>
              <a:ext uri="{91240B29-F687-4F45-9708-019B960494DF}">
                <a14:hiddenLine xmlns:a14="http://schemas.microsoft.com/office/drawing/2010/main" w="25400">
                  <a:solidFill>
                    <a:srgbClr val="000000"/>
                  </a:solidFill>
                  <a:bevel/>
                  <a:headEnd/>
                  <a:tailEnd/>
                </a14:hiddenLine>
              </a:ext>
            </a:extLst>
          </p:spPr>
          <p:txBody>
            <a:bodyPr lIns="0" tIns="0" rIns="0" bIns="0"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799" b="1" dirty="0">
                  <a:solidFill>
                    <a:srgbClr val="FFFFFF"/>
                  </a:solidFill>
                  <a:latin typeface="Agency FB" panose="020B0503020202020204" pitchFamily="34" charset="0"/>
                  <a:ea typeface="微软雅黑" panose="020B0503020204020204" pitchFamily="34" charset="-122"/>
                  <a:sym typeface="Times New Roman" panose="02020603050405020304" pitchFamily="18" charset="0"/>
                </a:rPr>
                <a:t>03</a:t>
              </a:r>
              <a:endParaRPr lang="zh-CN" altLang="en-US" sz="1574" dirty="0">
                <a:ea typeface="微软雅黑" panose="020B0503020204020204" pitchFamily="34" charset="-122"/>
              </a:endParaRPr>
            </a:p>
          </p:txBody>
        </p:sp>
        <p:sp>
          <p:nvSpPr>
            <p:cNvPr id="27" name="任意多边形 16"/>
            <p:cNvSpPr>
              <a:spLocks noChangeArrowheads="1"/>
            </p:cNvSpPr>
            <p:nvPr/>
          </p:nvSpPr>
          <p:spPr bwMode="auto">
            <a:xfrm>
              <a:off x="0" y="1006475"/>
              <a:ext cx="1776413" cy="2747963"/>
            </a:xfrm>
            <a:custGeom>
              <a:avLst/>
              <a:gdLst>
                <a:gd name="T0" fmla="*/ 1573508 w 1293018"/>
                <a:gd name="T1" fmla="*/ 0 h 2000700"/>
                <a:gd name="T2" fmla="*/ 1717126 w 1293018"/>
                <a:gd name="T3" fmla="*/ 247494 h 2000700"/>
                <a:gd name="T4" fmla="*/ 2193250 w 1293018"/>
                <a:gd name="T5" fmla="*/ 247494 h 2000700"/>
                <a:gd name="T6" fmla="*/ 2440525 w 1293018"/>
                <a:gd name="T7" fmla="*/ 494643 h 2000700"/>
                <a:gd name="T8" fmla="*/ 2440525 w 1293018"/>
                <a:gd name="T9" fmla="*/ 3527180 h 2000700"/>
                <a:gd name="T10" fmla="*/ 2193250 w 1293018"/>
                <a:gd name="T11" fmla="*/ 3774329 h 2000700"/>
                <a:gd name="T12" fmla="*/ 247275 w 1293018"/>
                <a:gd name="T13" fmla="*/ 3774329 h 2000700"/>
                <a:gd name="T14" fmla="*/ 0 w 1293018"/>
                <a:gd name="T15" fmla="*/ 3527180 h 2000700"/>
                <a:gd name="T16" fmla="*/ 0 w 1293018"/>
                <a:gd name="T17" fmla="*/ 494643 h 2000700"/>
                <a:gd name="T18" fmla="*/ 247275 w 1293018"/>
                <a:gd name="T19" fmla="*/ 247494 h 2000700"/>
                <a:gd name="T20" fmla="*/ 1429887 w 1293018"/>
                <a:gd name="T21" fmla="*/ 247494 h 2000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018"/>
                <a:gd name="T34" fmla="*/ 0 h 2000700"/>
                <a:gd name="T35" fmla="*/ 1293018 w 1293018"/>
                <a:gd name="T36" fmla="*/ 2000700 h 2000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018" h="2000700">
                  <a:moveTo>
                    <a:pt x="833662" y="0"/>
                  </a:moveTo>
                  <a:lnTo>
                    <a:pt x="909753" y="131192"/>
                  </a:lnTo>
                  <a:lnTo>
                    <a:pt x="1162009" y="131192"/>
                  </a:lnTo>
                  <a:cubicBezTo>
                    <a:pt x="1234363" y="131192"/>
                    <a:pt x="1293018" y="189847"/>
                    <a:pt x="1293018" y="262201"/>
                  </a:cubicBezTo>
                  <a:lnTo>
                    <a:pt x="1293018" y="1869691"/>
                  </a:lnTo>
                  <a:cubicBezTo>
                    <a:pt x="1293018" y="1942045"/>
                    <a:pt x="1234363" y="2000700"/>
                    <a:pt x="1162009" y="2000700"/>
                  </a:cubicBezTo>
                  <a:lnTo>
                    <a:pt x="131009" y="2000700"/>
                  </a:lnTo>
                  <a:cubicBezTo>
                    <a:pt x="58655" y="2000700"/>
                    <a:pt x="0" y="1942045"/>
                    <a:pt x="0" y="1869691"/>
                  </a:cubicBezTo>
                  <a:lnTo>
                    <a:pt x="0" y="262201"/>
                  </a:lnTo>
                  <a:cubicBezTo>
                    <a:pt x="0" y="189847"/>
                    <a:pt x="58655" y="131192"/>
                    <a:pt x="131009" y="131192"/>
                  </a:cubicBezTo>
                  <a:lnTo>
                    <a:pt x="757570" y="131192"/>
                  </a:lnTo>
                  <a:lnTo>
                    <a:pt x="833662" y="0"/>
                  </a:lnTo>
                  <a:close/>
                </a:path>
              </a:pathLst>
            </a:custGeom>
            <a:grpFill/>
            <a:ln w="3175">
              <a:solidFill>
                <a:schemeClr val="bg1"/>
              </a:solidFill>
              <a:bevel/>
              <a:headEnd/>
              <a:tailEnd/>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1199"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p>
            <a:p>
              <a:pPr algn="ctr" eaLnBrk="1" hangingPunct="1">
                <a:lnSpc>
                  <a:spcPct val="150000"/>
                </a:lnSpc>
              </a:pPr>
              <a:r>
                <a:rPr lang="zh-CN" altLang="en-US" sz="1199"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p>
            <a:p>
              <a:pPr algn="ctr" eaLnBrk="1" hangingPunct="1">
                <a:lnSpc>
                  <a:spcPct val="150000"/>
                </a:lnSpc>
              </a:pPr>
              <a:r>
                <a:rPr lang="zh-CN" altLang="en-US" sz="1199"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endParaRPr lang="zh-CN" altLang="en-US" sz="1574" dirty="0">
                <a:ea typeface="微软雅黑" panose="020B0503020204020204" pitchFamily="34" charset="-122"/>
              </a:endParaRPr>
            </a:p>
          </p:txBody>
        </p:sp>
      </p:grpSp>
      <p:grpSp>
        <p:nvGrpSpPr>
          <p:cNvPr id="28" name="组合 17"/>
          <p:cNvGrpSpPr>
            <a:grpSpLocks/>
          </p:cNvGrpSpPr>
          <p:nvPr/>
        </p:nvGrpSpPr>
        <p:grpSpPr bwMode="auto">
          <a:xfrm>
            <a:off x="6053647" y="1690460"/>
            <a:ext cx="1330426" cy="2814363"/>
            <a:chOff x="0" y="0"/>
            <a:chExt cx="1774825" cy="3754438"/>
          </a:xfrm>
          <a:solidFill>
            <a:srgbClr val="404040"/>
          </a:solidFill>
        </p:grpSpPr>
        <p:sp>
          <p:nvSpPr>
            <p:cNvPr id="29" name="椭圆 18"/>
            <p:cNvSpPr>
              <a:spLocks noChangeArrowheads="1"/>
            </p:cNvSpPr>
            <p:nvPr/>
          </p:nvSpPr>
          <p:spPr bwMode="auto">
            <a:xfrm>
              <a:off x="1006475" y="750888"/>
              <a:ext cx="179387" cy="177800"/>
            </a:xfrm>
            <a:prstGeom prst="ellipse">
              <a:avLst/>
            </a:prstGeom>
            <a:grpFill/>
            <a:ln w="25400">
              <a:solidFill>
                <a:srgbClr val="FFFFFF"/>
              </a:solidFill>
              <a:bevel/>
              <a:headEnd/>
              <a:tailEnd/>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74"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30" name="椭圆形标注 19"/>
            <p:cNvSpPr>
              <a:spLocks noChangeArrowheads="1"/>
            </p:cNvSpPr>
            <p:nvPr/>
          </p:nvSpPr>
          <p:spPr bwMode="auto">
            <a:xfrm flipH="1">
              <a:off x="533400" y="0"/>
              <a:ext cx="720725" cy="493713"/>
            </a:xfrm>
            <a:prstGeom prst="wedgeEllipseCallout">
              <a:avLst>
                <a:gd name="adj1" fmla="val -27065"/>
                <a:gd name="adj2" fmla="val 71625"/>
              </a:avLst>
            </a:prstGeom>
            <a:grpFill/>
            <a:ln>
              <a:noFill/>
            </a:ln>
            <a:extLst>
              <a:ext uri="{91240B29-F687-4F45-9708-019B960494DF}">
                <a14:hiddenLine xmlns:a14="http://schemas.microsoft.com/office/drawing/2010/main" w="25400">
                  <a:solidFill>
                    <a:srgbClr val="000000"/>
                  </a:solidFill>
                  <a:bevel/>
                  <a:headEnd/>
                  <a:tailEnd/>
                </a14:hiddenLine>
              </a:ext>
            </a:extLst>
          </p:spPr>
          <p:txBody>
            <a:bodyPr lIns="0" tIns="0" rIns="0" bIns="0"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799" b="1" dirty="0">
                  <a:solidFill>
                    <a:srgbClr val="FFFFFF"/>
                  </a:solidFill>
                  <a:latin typeface="Agency FB" panose="020B0503020202020204" pitchFamily="34" charset="0"/>
                  <a:ea typeface="微软雅黑" panose="020B0503020204020204" pitchFamily="34" charset="-122"/>
                  <a:sym typeface="Times New Roman" panose="02020603050405020304" pitchFamily="18" charset="0"/>
                </a:rPr>
                <a:t>04</a:t>
              </a:r>
              <a:endParaRPr lang="zh-CN" altLang="en-US" sz="1574" dirty="0">
                <a:ea typeface="微软雅黑" panose="020B0503020204020204" pitchFamily="34" charset="-122"/>
              </a:endParaRPr>
            </a:p>
          </p:txBody>
        </p:sp>
        <p:sp>
          <p:nvSpPr>
            <p:cNvPr id="31" name="任意多边形 20"/>
            <p:cNvSpPr>
              <a:spLocks noChangeArrowheads="1"/>
            </p:cNvSpPr>
            <p:nvPr/>
          </p:nvSpPr>
          <p:spPr bwMode="auto">
            <a:xfrm>
              <a:off x="0" y="1006475"/>
              <a:ext cx="1774825" cy="2747963"/>
            </a:xfrm>
            <a:custGeom>
              <a:avLst/>
              <a:gdLst>
                <a:gd name="T0" fmla="*/ 1570696 w 1293018"/>
                <a:gd name="T1" fmla="*/ 0 h 2000700"/>
                <a:gd name="T2" fmla="*/ 1714058 w 1293018"/>
                <a:gd name="T3" fmla="*/ 247494 h 2000700"/>
                <a:gd name="T4" fmla="*/ 2189331 w 1293018"/>
                <a:gd name="T5" fmla="*/ 247494 h 2000700"/>
                <a:gd name="T6" fmla="*/ 2436164 w 1293018"/>
                <a:gd name="T7" fmla="*/ 494643 h 2000700"/>
                <a:gd name="T8" fmla="*/ 2436164 w 1293018"/>
                <a:gd name="T9" fmla="*/ 3527180 h 2000700"/>
                <a:gd name="T10" fmla="*/ 2189331 w 1293018"/>
                <a:gd name="T11" fmla="*/ 3774329 h 2000700"/>
                <a:gd name="T12" fmla="*/ 246833 w 1293018"/>
                <a:gd name="T13" fmla="*/ 3774329 h 2000700"/>
                <a:gd name="T14" fmla="*/ 0 w 1293018"/>
                <a:gd name="T15" fmla="*/ 3527180 h 2000700"/>
                <a:gd name="T16" fmla="*/ 0 w 1293018"/>
                <a:gd name="T17" fmla="*/ 494643 h 2000700"/>
                <a:gd name="T18" fmla="*/ 246833 w 1293018"/>
                <a:gd name="T19" fmla="*/ 247494 h 2000700"/>
                <a:gd name="T20" fmla="*/ 1427331 w 1293018"/>
                <a:gd name="T21" fmla="*/ 247494 h 2000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018"/>
                <a:gd name="T34" fmla="*/ 0 h 2000700"/>
                <a:gd name="T35" fmla="*/ 1293018 w 1293018"/>
                <a:gd name="T36" fmla="*/ 2000700 h 2000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018" h="2000700">
                  <a:moveTo>
                    <a:pt x="833662" y="0"/>
                  </a:moveTo>
                  <a:lnTo>
                    <a:pt x="909753" y="131192"/>
                  </a:lnTo>
                  <a:lnTo>
                    <a:pt x="1162009" y="131192"/>
                  </a:lnTo>
                  <a:cubicBezTo>
                    <a:pt x="1234363" y="131192"/>
                    <a:pt x="1293018" y="189847"/>
                    <a:pt x="1293018" y="262201"/>
                  </a:cubicBezTo>
                  <a:lnTo>
                    <a:pt x="1293018" y="1869691"/>
                  </a:lnTo>
                  <a:cubicBezTo>
                    <a:pt x="1293018" y="1942045"/>
                    <a:pt x="1234363" y="2000700"/>
                    <a:pt x="1162009" y="2000700"/>
                  </a:cubicBezTo>
                  <a:lnTo>
                    <a:pt x="131009" y="2000700"/>
                  </a:lnTo>
                  <a:cubicBezTo>
                    <a:pt x="58655" y="2000700"/>
                    <a:pt x="0" y="1942045"/>
                    <a:pt x="0" y="1869691"/>
                  </a:cubicBezTo>
                  <a:lnTo>
                    <a:pt x="0" y="262201"/>
                  </a:lnTo>
                  <a:cubicBezTo>
                    <a:pt x="0" y="189847"/>
                    <a:pt x="58655" y="131192"/>
                    <a:pt x="131009" y="131192"/>
                  </a:cubicBezTo>
                  <a:lnTo>
                    <a:pt x="757570" y="131192"/>
                  </a:lnTo>
                  <a:lnTo>
                    <a:pt x="833662" y="0"/>
                  </a:lnTo>
                  <a:close/>
                </a:path>
              </a:pathLst>
            </a:custGeom>
            <a:grpFill/>
            <a:ln w="3175">
              <a:solidFill>
                <a:schemeClr val="bg1"/>
              </a:solidFill>
              <a:bevel/>
              <a:headEnd/>
              <a:tailEnd/>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1199"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p>
            <a:p>
              <a:pPr algn="ctr" eaLnBrk="1" hangingPunct="1">
                <a:lnSpc>
                  <a:spcPct val="150000"/>
                </a:lnSpc>
              </a:pPr>
              <a:r>
                <a:rPr lang="zh-CN" altLang="en-US" sz="1199"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p>
            <a:p>
              <a:pPr algn="ctr" eaLnBrk="1" hangingPunct="1">
                <a:lnSpc>
                  <a:spcPct val="150000"/>
                </a:lnSpc>
              </a:pPr>
              <a:r>
                <a:rPr lang="zh-CN" altLang="en-US" sz="1199"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endParaRPr lang="zh-CN" altLang="en-US" sz="1574" dirty="0">
                <a:ea typeface="微软雅黑" panose="020B0503020204020204" pitchFamily="34" charset="-122"/>
              </a:endParaRPr>
            </a:p>
          </p:txBody>
        </p:sp>
      </p:grpSp>
    </p:spTree>
    <p:extLst>
      <p:ext uri="{BB962C8B-B14F-4D97-AF65-F5344CB8AC3E}">
        <p14:creationId xmlns:p14="http://schemas.microsoft.com/office/powerpoint/2010/main" val="140515888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42"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ppt_x</p:attrName>
                                        </p:attrNameLst>
                                      </p:cBhvr>
                                      <p:tavLst>
                                        <p:tav tm="0">
                                          <p:val>
                                            <p:strVal val="0-#ppt_w/2"/>
                                          </p:val>
                                        </p:tav>
                                        <p:tav tm="100000">
                                          <p:val>
                                            <p:strVal val="#ppt_x"/>
                                          </p:val>
                                        </p:tav>
                                      </p:tavLst>
                                    </p:anim>
                                    <p:anim calcmode="lin" valueType="num">
                                      <p:cBhvr>
                                        <p:cTn id="29"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1000" fill="hold"/>
                                        <p:tgtEl>
                                          <p:spTgt spid="16"/>
                                        </p:tgtEl>
                                        <p:attrNameLst>
                                          <p:attrName>ppt_x</p:attrName>
                                        </p:attrNameLst>
                                      </p:cBhvr>
                                      <p:tavLst>
                                        <p:tav tm="0">
                                          <p:val>
                                            <p:strVal val="0-#ppt_w/2"/>
                                          </p:val>
                                        </p:tav>
                                        <p:tav tm="100000">
                                          <p:val>
                                            <p:strVal val="#ppt_x"/>
                                          </p:val>
                                        </p:tav>
                                      </p:tavLst>
                                    </p:anim>
                                    <p:anim calcmode="lin" valueType="num">
                                      <p:cBhvr>
                                        <p:cTn id="35" dur="1000" fill="hold"/>
                                        <p:tgtEl>
                                          <p:spTgt spid="16"/>
                                        </p:tgtEl>
                                        <p:attrNameLst>
                                          <p:attrName>ppt_y</p:attrName>
                                        </p:attrNameLst>
                                      </p:cBhvr>
                                      <p:tavLst>
                                        <p:tav tm="0">
                                          <p:val>
                                            <p:strVal val="#ppt_y"/>
                                          </p:val>
                                        </p:tav>
                                        <p:tav tm="100000">
                                          <p:val>
                                            <p:strVal val="#ppt_y"/>
                                          </p:val>
                                        </p:tav>
                                      </p:tavLst>
                                    </p:anim>
                                  </p:childTnLst>
                                </p:cTn>
                              </p:par>
                            </p:childTnLst>
                          </p:cTn>
                        </p:par>
                        <p:par>
                          <p:cTn id="36" fill="hold">
                            <p:stCondLst>
                              <p:cond delay="1000"/>
                            </p:stCondLst>
                            <p:childTnLst>
                              <p:par>
                                <p:cTn id="37" presetID="2" presetClass="entr" presetSubtype="8" fill="hold"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1000" fill="hold"/>
                                        <p:tgtEl>
                                          <p:spTgt spid="20"/>
                                        </p:tgtEl>
                                        <p:attrNameLst>
                                          <p:attrName>ppt_x</p:attrName>
                                        </p:attrNameLst>
                                      </p:cBhvr>
                                      <p:tavLst>
                                        <p:tav tm="0">
                                          <p:val>
                                            <p:strVal val="0-#ppt_w/2"/>
                                          </p:val>
                                        </p:tav>
                                        <p:tav tm="100000">
                                          <p:val>
                                            <p:strVal val="#ppt_x"/>
                                          </p:val>
                                        </p:tav>
                                      </p:tavLst>
                                    </p:anim>
                                    <p:anim calcmode="lin" valueType="num">
                                      <p:cBhvr>
                                        <p:cTn id="40" dur="1000" fill="hold"/>
                                        <p:tgtEl>
                                          <p:spTgt spid="20"/>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2" presetClass="entr" presetSubtype="8" fill="hold" nodeType="after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p:cTn id="44" dur="1000" fill="hold"/>
                                        <p:tgtEl>
                                          <p:spTgt spid="24"/>
                                        </p:tgtEl>
                                        <p:attrNameLst>
                                          <p:attrName>ppt_x</p:attrName>
                                        </p:attrNameLst>
                                      </p:cBhvr>
                                      <p:tavLst>
                                        <p:tav tm="0">
                                          <p:val>
                                            <p:strVal val="0-#ppt_w/2"/>
                                          </p:val>
                                        </p:tav>
                                        <p:tav tm="100000">
                                          <p:val>
                                            <p:strVal val="#ppt_x"/>
                                          </p:val>
                                        </p:tav>
                                      </p:tavLst>
                                    </p:anim>
                                    <p:anim calcmode="lin" valueType="num">
                                      <p:cBhvr>
                                        <p:cTn id="45" dur="1000" fill="hold"/>
                                        <p:tgtEl>
                                          <p:spTgt spid="24"/>
                                        </p:tgtEl>
                                        <p:attrNameLst>
                                          <p:attrName>ppt_y</p:attrName>
                                        </p:attrNameLst>
                                      </p:cBhvr>
                                      <p:tavLst>
                                        <p:tav tm="0">
                                          <p:val>
                                            <p:strVal val="#ppt_y"/>
                                          </p:val>
                                        </p:tav>
                                        <p:tav tm="100000">
                                          <p:val>
                                            <p:strVal val="#ppt_y"/>
                                          </p:val>
                                        </p:tav>
                                      </p:tavLst>
                                    </p:anim>
                                  </p:childTnLst>
                                </p:cTn>
                              </p:par>
                            </p:childTnLst>
                          </p:cTn>
                        </p:par>
                        <p:par>
                          <p:cTn id="46" fill="hold">
                            <p:stCondLst>
                              <p:cond delay="3000"/>
                            </p:stCondLst>
                            <p:childTnLst>
                              <p:par>
                                <p:cTn id="47" presetID="2" presetClass="entr" presetSubtype="8" fill="hold" nodeType="after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p:cTn id="49" dur="1000" fill="hold"/>
                                        <p:tgtEl>
                                          <p:spTgt spid="28"/>
                                        </p:tgtEl>
                                        <p:attrNameLst>
                                          <p:attrName>ppt_x</p:attrName>
                                        </p:attrNameLst>
                                      </p:cBhvr>
                                      <p:tavLst>
                                        <p:tav tm="0">
                                          <p:val>
                                            <p:strVal val="0-#ppt_w/2"/>
                                          </p:val>
                                        </p:tav>
                                        <p:tav tm="100000">
                                          <p:val>
                                            <p:strVal val="#ppt_x"/>
                                          </p:val>
                                        </p:tav>
                                      </p:tavLst>
                                    </p:anim>
                                    <p:anim calcmode="lin" valueType="num">
                                      <p:cBhvr>
                                        <p:cTn id="50" dur="1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3" y="421165"/>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5"/>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40404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9" name="椭圆 8"/>
              <p:cNvSpPr/>
              <p:nvPr/>
            </p:nvSpPr>
            <p:spPr>
              <a:xfrm>
                <a:off x="2759425" y="1932990"/>
                <a:ext cx="799287" cy="751802"/>
              </a:xfrm>
              <a:prstGeom prst="ellipse">
                <a:avLst/>
              </a:prstGeom>
              <a:solidFill>
                <a:srgbClr val="40404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10" name="椭圆 9"/>
              <p:cNvSpPr/>
              <p:nvPr/>
            </p:nvSpPr>
            <p:spPr>
              <a:xfrm>
                <a:off x="2771295" y="1942172"/>
                <a:ext cx="787417" cy="746429"/>
              </a:xfrm>
              <a:prstGeom prst="ellipse">
                <a:avLst/>
              </a:prstGeom>
              <a:solidFill>
                <a:srgbClr val="40404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17453" t="21733" r="21541" b="25317"/>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404040"/>
                  </a:solidFill>
                </a14:hiddenFill>
              </a:ext>
            </a:extLst>
          </p:spPr>
        </p:pic>
      </p:grpSp>
      <p:sp>
        <p:nvSpPr>
          <p:cNvPr id="11" name="矩形 10"/>
          <p:cNvSpPr/>
          <p:nvPr/>
        </p:nvSpPr>
        <p:spPr>
          <a:xfrm>
            <a:off x="1473331" y="757149"/>
            <a:ext cx="7213469" cy="88756"/>
          </a:xfrm>
          <a:prstGeom prst="rect">
            <a:avLst/>
          </a:prstGeom>
          <a:solidFill>
            <a:srgbClr val="40404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dirty="0">
              <a:ea typeface="微软雅黑" panose="020B0503020204020204" pitchFamily="34" charset="-122"/>
            </a:endParaRPr>
          </a:p>
        </p:txBody>
      </p:sp>
      <p:grpSp>
        <p:nvGrpSpPr>
          <p:cNvPr id="12" name="组合 11"/>
          <p:cNvGrpSpPr/>
          <p:nvPr/>
        </p:nvGrpSpPr>
        <p:grpSpPr>
          <a:xfrm>
            <a:off x="1473330" y="109077"/>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404040"/>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dirty="0">
                <a:solidFill>
                  <a:prstClr val="white"/>
                </a:solidFill>
                <a:ea typeface="微软雅黑" panose="020B0503020204020204" pitchFamily="34" charset="-122"/>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grpSp>
        <p:nvGrpSpPr>
          <p:cNvPr id="15" name="Group 2"/>
          <p:cNvGrpSpPr>
            <a:grpSpLocks noChangeAspect="1"/>
          </p:cNvGrpSpPr>
          <p:nvPr/>
        </p:nvGrpSpPr>
        <p:grpSpPr>
          <a:xfrm>
            <a:off x="1957431" y="2182501"/>
            <a:ext cx="4686300" cy="1943100"/>
            <a:chOff x="3962400" y="3409950"/>
            <a:chExt cx="3124200" cy="1295400"/>
          </a:xfrm>
          <a:solidFill>
            <a:schemeClr val="tx1">
              <a:lumMod val="85000"/>
              <a:lumOff val="15000"/>
            </a:schemeClr>
          </a:solidFill>
          <a:effectLst>
            <a:outerShdw blurRad="76200" dir="18900000" sy="23000" kx="-1200000" algn="bl" rotWithShape="0">
              <a:prstClr val="black">
                <a:alpha val="20000"/>
              </a:prstClr>
            </a:outerShdw>
          </a:effectLst>
        </p:grpSpPr>
        <p:sp>
          <p:nvSpPr>
            <p:cNvPr id="16" name="Freeform 208"/>
            <p:cNvSpPr>
              <a:spLocks/>
            </p:cNvSpPr>
            <p:nvPr/>
          </p:nvSpPr>
          <p:spPr bwMode="auto">
            <a:xfrm>
              <a:off x="3981382" y="3824784"/>
              <a:ext cx="3082442" cy="880566"/>
            </a:xfrm>
            <a:custGeom>
              <a:avLst/>
              <a:gdLst/>
              <a:ahLst/>
              <a:cxnLst>
                <a:cxn ang="0">
                  <a:pos x="817" y="22"/>
                </a:cxn>
                <a:cxn ang="0">
                  <a:pos x="817" y="25"/>
                </a:cxn>
                <a:cxn ang="0">
                  <a:pos x="816" y="28"/>
                </a:cxn>
                <a:cxn ang="0">
                  <a:pos x="815" y="31"/>
                </a:cxn>
                <a:cxn ang="0">
                  <a:pos x="813" y="34"/>
                </a:cxn>
                <a:cxn ang="0">
                  <a:pos x="811" y="36"/>
                </a:cxn>
                <a:cxn ang="0">
                  <a:pos x="807" y="40"/>
                </a:cxn>
                <a:cxn ang="0">
                  <a:pos x="803" y="43"/>
                </a:cxn>
                <a:cxn ang="0">
                  <a:pos x="317" y="326"/>
                </a:cxn>
                <a:cxn ang="0">
                  <a:pos x="298" y="336"/>
                </a:cxn>
                <a:cxn ang="0">
                  <a:pos x="292" y="338"/>
                </a:cxn>
                <a:cxn ang="0">
                  <a:pos x="284" y="340"/>
                </a:cxn>
                <a:cxn ang="0">
                  <a:pos x="276" y="341"/>
                </a:cxn>
                <a:cxn ang="0">
                  <a:pos x="271" y="342"/>
                </a:cxn>
                <a:cxn ang="0">
                  <a:pos x="269" y="342"/>
                </a:cxn>
                <a:cxn ang="0">
                  <a:pos x="266" y="342"/>
                </a:cxn>
                <a:cxn ang="0">
                  <a:pos x="265" y="342"/>
                </a:cxn>
                <a:cxn ang="0">
                  <a:pos x="263" y="342"/>
                </a:cxn>
                <a:cxn ang="0">
                  <a:pos x="258" y="341"/>
                </a:cxn>
                <a:cxn ang="0">
                  <a:pos x="253" y="341"/>
                </a:cxn>
                <a:cxn ang="0">
                  <a:pos x="248" y="340"/>
                </a:cxn>
                <a:cxn ang="0">
                  <a:pos x="243" y="339"/>
                </a:cxn>
                <a:cxn ang="0">
                  <a:pos x="234" y="336"/>
                </a:cxn>
                <a:cxn ang="0">
                  <a:pos x="16" y="210"/>
                </a:cxn>
                <a:cxn ang="0">
                  <a:pos x="16" y="217"/>
                </a:cxn>
                <a:cxn ang="0">
                  <a:pos x="234" y="343"/>
                </a:cxn>
                <a:cxn ang="0">
                  <a:pos x="243" y="346"/>
                </a:cxn>
                <a:cxn ang="0">
                  <a:pos x="248" y="347"/>
                </a:cxn>
                <a:cxn ang="0">
                  <a:pos x="253" y="348"/>
                </a:cxn>
                <a:cxn ang="0">
                  <a:pos x="258" y="349"/>
                </a:cxn>
                <a:cxn ang="0">
                  <a:pos x="263" y="349"/>
                </a:cxn>
                <a:cxn ang="0">
                  <a:pos x="265" y="349"/>
                </a:cxn>
                <a:cxn ang="0">
                  <a:pos x="266" y="349"/>
                </a:cxn>
                <a:cxn ang="0">
                  <a:pos x="269" y="349"/>
                </a:cxn>
                <a:cxn ang="0">
                  <a:pos x="271" y="349"/>
                </a:cxn>
                <a:cxn ang="0">
                  <a:pos x="276" y="349"/>
                </a:cxn>
                <a:cxn ang="0">
                  <a:pos x="284" y="347"/>
                </a:cxn>
                <a:cxn ang="0">
                  <a:pos x="292" y="345"/>
                </a:cxn>
                <a:cxn ang="0">
                  <a:pos x="298" y="343"/>
                </a:cxn>
                <a:cxn ang="0">
                  <a:pos x="317" y="333"/>
                </a:cxn>
                <a:cxn ang="0">
                  <a:pos x="803" y="50"/>
                </a:cxn>
                <a:cxn ang="0">
                  <a:pos x="807" y="47"/>
                </a:cxn>
                <a:cxn ang="0">
                  <a:pos x="811" y="43"/>
                </a:cxn>
                <a:cxn ang="0">
                  <a:pos x="813" y="41"/>
                </a:cxn>
                <a:cxn ang="0">
                  <a:pos x="815" y="38"/>
                </a:cxn>
                <a:cxn ang="0">
                  <a:pos x="816" y="35"/>
                </a:cxn>
                <a:cxn ang="0">
                  <a:pos x="817" y="32"/>
                </a:cxn>
                <a:cxn ang="0">
                  <a:pos x="817" y="29"/>
                </a:cxn>
              </a:cxnLst>
              <a:rect l="0" t="0" r="r" b="b"/>
              <a:pathLst>
                <a:path w="817" h="349">
                  <a:moveTo>
                    <a:pt x="817" y="0"/>
                  </a:moveTo>
                  <a:cubicBezTo>
                    <a:pt x="817" y="0"/>
                    <a:pt x="817" y="1"/>
                    <a:pt x="817" y="1"/>
                  </a:cubicBezTo>
                  <a:cubicBezTo>
                    <a:pt x="817" y="8"/>
                    <a:pt x="817" y="15"/>
                    <a:pt x="817" y="22"/>
                  </a:cubicBezTo>
                  <a:cubicBezTo>
                    <a:pt x="817" y="22"/>
                    <a:pt x="817" y="22"/>
                    <a:pt x="817" y="22"/>
                  </a:cubicBezTo>
                  <a:cubicBezTo>
                    <a:pt x="817" y="23"/>
                    <a:pt x="817" y="23"/>
                    <a:pt x="817" y="24"/>
                  </a:cubicBezTo>
                  <a:cubicBezTo>
                    <a:pt x="817" y="24"/>
                    <a:pt x="817" y="25"/>
                    <a:pt x="817" y="25"/>
                  </a:cubicBezTo>
                  <a:cubicBezTo>
                    <a:pt x="817" y="26"/>
                    <a:pt x="817" y="26"/>
                    <a:pt x="817" y="26"/>
                  </a:cubicBezTo>
                  <a:cubicBezTo>
                    <a:pt x="817" y="27"/>
                    <a:pt x="817" y="27"/>
                    <a:pt x="817" y="27"/>
                  </a:cubicBezTo>
                  <a:cubicBezTo>
                    <a:pt x="817" y="27"/>
                    <a:pt x="816" y="28"/>
                    <a:pt x="816" y="28"/>
                  </a:cubicBezTo>
                  <a:cubicBezTo>
                    <a:pt x="816" y="29"/>
                    <a:pt x="816" y="29"/>
                    <a:pt x="816" y="29"/>
                  </a:cubicBezTo>
                  <a:cubicBezTo>
                    <a:pt x="816" y="30"/>
                    <a:pt x="816" y="30"/>
                    <a:pt x="816" y="30"/>
                  </a:cubicBezTo>
                  <a:cubicBezTo>
                    <a:pt x="816" y="30"/>
                    <a:pt x="815" y="31"/>
                    <a:pt x="815" y="31"/>
                  </a:cubicBezTo>
                  <a:cubicBezTo>
                    <a:pt x="815" y="32"/>
                    <a:pt x="815" y="32"/>
                    <a:pt x="815" y="32"/>
                  </a:cubicBezTo>
                  <a:cubicBezTo>
                    <a:pt x="814" y="32"/>
                    <a:pt x="814" y="32"/>
                    <a:pt x="814" y="32"/>
                  </a:cubicBezTo>
                  <a:cubicBezTo>
                    <a:pt x="814" y="33"/>
                    <a:pt x="813" y="34"/>
                    <a:pt x="813" y="34"/>
                  </a:cubicBezTo>
                  <a:cubicBezTo>
                    <a:pt x="813" y="35"/>
                    <a:pt x="813" y="35"/>
                    <a:pt x="813" y="35"/>
                  </a:cubicBezTo>
                  <a:cubicBezTo>
                    <a:pt x="812" y="35"/>
                    <a:pt x="812" y="36"/>
                    <a:pt x="812" y="36"/>
                  </a:cubicBezTo>
                  <a:cubicBezTo>
                    <a:pt x="811" y="36"/>
                    <a:pt x="811" y="36"/>
                    <a:pt x="811" y="36"/>
                  </a:cubicBezTo>
                  <a:cubicBezTo>
                    <a:pt x="811" y="37"/>
                    <a:pt x="810" y="38"/>
                    <a:pt x="809" y="38"/>
                  </a:cubicBezTo>
                  <a:cubicBezTo>
                    <a:pt x="809" y="39"/>
                    <a:pt x="809" y="39"/>
                    <a:pt x="809" y="39"/>
                  </a:cubicBezTo>
                  <a:cubicBezTo>
                    <a:pt x="809" y="39"/>
                    <a:pt x="808" y="39"/>
                    <a:pt x="807" y="40"/>
                  </a:cubicBezTo>
                  <a:cubicBezTo>
                    <a:pt x="807" y="40"/>
                    <a:pt x="806" y="41"/>
                    <a:pt x="806" y="41"/>
                  </a:cubicBezTo>
                  <a:cubicBezTo>
                    <a:pt x="805" y="41"/>
                    <a:pt x="805" y="42"/>
                    <a:pt x="804" y="42"/>
                  </a:cubicBezTo>
                  <a:cubicBezTo>
                    <a:pt x="804" y="43"/>
                    <a:pt x="803" y="43"/>
                    <a:pt x="803" y="43"/>
                  </a:cubicBezTo>
                  <a:cubicBezTo>
                    <a:pt x="802" y="44"/>
                    <a:pt x="802" y="44"/>
                    <a:pt x="802" y="44"/>
                  </a:cubicBezTo>
                  <a:cubicBezTo>
                    <a:pt x="777" y="58"/>
                    <a:pt x="777" y="58"/>
                    <a:pt x="777" y="58"/>
                  </a:cubicBezTo>
                  <a:cubicBezTo>
                    <a:pt x="317" y="326"/>
                    <a:pt x="317" y="326"/>
                    <a:pt x="317" y="326"/>
                  </a:cubicBezTo>
                  <a:cubicBezTo>
                    <a:pt x="304" y="333"/>
                    <a:pt x="304" y="333"/>
                    <a:pt x="304" y="333"/>
                  </a:cubicBezTo>
                  <a:cubicBezTo>
                    <a:pt x="303" y="334"/>
                    <a:pt x="301" y="335"/>
                    <a:pt x="299" y="335"/>
                  </a:cubicBezTo>
                  <a:cubicBezTo>
                    <a:pt x="299" y="336"/>
                    <a:pt x="298" y="336"/>
                    <a:pt x="298" y="336"/>
                  </a:cubicBezTo>
                  <a:cubicBezTo>
                    <a:pt x="296" y="337"/>
                    <a:pt x="295" y="337"/>
                    <a:pt x="293" y="338"/>
                  </a:cubicBezTo>
                  <a:cubicBezTo>
                    <a:pt x="293" y="338"/>
                    <a:pt x="293" y="338"/>
                    <a:pt x="293" y="338"/>
                  </a:cubicBezTo>
                  <a:cubicBezTo>
                    <a:pt x="292" y="338"/>
                    <a:pt x="292" y="338"/>
                    <a:pt x="292" y="338"/>
                  </a:cubicBezTo>
                  <a:cubicBezTo>
                    <a:pt x="291" y="339"/>
                    <a:pt x="290" y="339"/>
                    <a:pt x="289" y="339"/>
                  </a:cubicBezTo>
                  <a:cubicBezTo>
                    <a:pt x="289" y="339"/>
                    <a:pt x="288" y="339"/>
                    <a:pt x="287" y="340"/>
                  </a:cubicBezTo>
                  <a:cubicBezTo>
                    <a:pt x="286" y="340"/>
                    <a:pt x="285" y="340"/>
                    <a:pt x="284" y="340"/>
                  </a:cubicBezTo>
                  <a:cubicBezTo>
                    <a:pt x="284" y="340"/>
                    <a:pt x="283" y="340"/>
                    <a:pt x="283" y="341"/>
                  </a:cubicBezTo>
                  <a:cubicBezTo>
                    <a:pt x="282" y="341"/>
                    <a:pt x="282" y="341"/>
                    <a:pt x="282" y="341"/>
                  </a:cubicBezTo>
                  <a:cubicBezTo>
                    <a:pt x="280" y="341"/>
                    <a:pt x="278" y="341"/>
                    <a:pt x="276" y="341"/>
                  </a:cubicBezTo>
                  <a:cubicBezTo>
                    <a:pt x="276" y="341"/>
                    <a:pt x="276" y="341"/>
                    <a:pt x="276" y="341"/>
                  </a:cubicBezTo>
                  <a:cubicBezTo>
                    <a:pt x="275" y="342"/>
                    <a:pt x="275" y="342"/>
                    <a:pt x="274" y="342"/>
                  </a:cubicBezTo>
                  <a:cubicBezTo>
                    <a:pt x="273" y="342"/>
                    <a:pt x="272" y="342"/>
                    <a:pt x="271" y="342"/>
                  </a:cubicBezTo>
                  <a:cubicBezTo>
                    <a:pt x="270" y="342"/>
                    <a:pt x="270" y="342"/>
                    <a:pt x="270" y="342"/>
                  </a:cubicBezTo>
                  <a:cubicBezTo>
                    <a:pt x="270" y="342"/>
                    <a:pt x="269" y="342"/>
                    <a:pt x="269" y="342"/>
                  </a:cubicBezTo>
                  <a:cubicBezTo>
                    <a:pt x="269" y="342"/>
                    <a:pt x="269" y="342"/>
                    <a:pt x="269" y="342"/>
                  </a:cubicBezTo>
                  <a:cubicBezTo>
                    <a:pt x="269" y="342"/>
                    <a:pt x="269" y="342"/>
                    <a:pt x="269" y="342"/>
                  </a:cubicBezTo>
                  <a:cubicBezTo>
                    <a:pt x="269" y="342"/>
                    <a:pt x="268" y="342"/>
                    <a:pt x="268" y="342"/>
                  </a:cubicBezTo>
                  <a:cubicBezTo>
                    <a:pt x="268" y="342"/>
                    <a:pt x="267" y="342"/>
                    <a:pt x="266" y="342"/>
                  </a:cubicBezTo>
                  <a:cubicBezTo>
                    <a:pt x="266" y="342"/>
                    <a:pt x="266" y="342"/>
                    <a:pt x="265" y="342"/>
                  </a:cubicBezTo>
                  <a:cubicBezTo>
                    <a:pt x="265" y="342"/>
                    <a:pt x="265" y="342"/>
                    <a:pt x="265" y="342"/>
                  </a:cubicBezTo>
                  <a:cubicBezTo>
                    <a:pt x="265" y="342"/>
                    <a:pt x="265" y="342"/>
                    <a:pt x="265" y="342"/>
                  </a:cubicBezTo>
                  <a:cubicBezTo>
                    <a:pt x="265" y="342"/>
                    <a:pt x="265" y="342"/>
                    <a:pt x="264" y="342"/>
                  </a:cubicBezTo>
                  <a:cubicBezTo>
                    <a:pt x="264" y="342"/>
                    <a:pt x="264" y="342"/>
                    <a:pt x="264" y="342"/>
                  </a:cubicBezTo>
                  <a:cubicBezTo>
                    <a:pt x="264" y="342"/>
                    <a:pt x="263" y="342"/>
                    <a:pt x="263" y="342"/>
                  </a:cubicBezTo>
                  <a:cubicBezTo>
                    <a:pt x="262" y="342"/>
                    <a:pt x="261" y="342"/>
                    <a:pt x="260" y="342"/>
                  </a:cubicBezTo>
                  <a:cubicBezTo>
                    <a:pt x="260" y="342"/>
                    <a:pt x="259" y="342"/>
                    <a:pt x="259" y="342"/>
                  </a:cubicBezTo>
                  <a:cubicBezTo>
                    <a:pt x="259" y="342"/>
                    <a:pt x="258" y="342"/>
                    <a:pt x="258" y="341"/>
                  </a:cubicBezTo>
                  <a:cubicBezTo>
                    <a:pt x="257" y="341"/>
                    <a:pt x="256" y="341"/>
                    <a:pt x="255" y="341"/>
                  </a:cubicBezTo>
                  <a:cubicBezTo>
                    <a:pt x="255" y="341"/>
                    <a:pt x="254" y="341"/>
                    <a:pt x="254" y="341"/>
                  </a:cubicBezTo>
                  <a:cubicBezTo>
                    <a:pt x="254" y="341"/>
                    <a:pt x="253" y="341"/>
                    <a:pt x="253" y="341"/>
                  </a:cubicBezTo>
                  <a:cubicBezTo>
                    <a:pt x="252" y="341"/>
                    <a:pt x="251" y="341"/>
                    <a:pt x="250" y="340"/>
                  </a:cubicBezTo>
                  <a:cubicBezTo>
                    <a:pt x="250" y="340"/>
                    <a:pt x="249" y="340"/>
                    <a:pt x="249" y="340"/>
                  </a:cubicBezTo>
                  <a:cubicBezTo>
                    <a:pt x="248" y="340"/>
                    <a:pt x="248" y="340"/>
                    <a:pt x="248" y="340"/>
                  </a:cubicBezTo>
                  <a:cubicBezTo>
                    <a:pt x="247" y="340"/>
                    <a:pt x="246" y="339"/>
                    <a:pt x="244" y="339"/>
                  </a:cubicBezTo>
                  <a:cubicBezTo>
                    <a:pt x="244" y="339"/>
                    <a:pt x="244" y="339"/>
                    <a:pt x="243" y="339"/>
                  </a:cubicBezTo>
                  <a:cubicBezTo>
                    <a:pt x="243" y="339"/>
                    <a:pt x="243" y="339"/>
                    <a:pt x="243" y="339"/>
                  </a:cubicBezTo>
                  <a:cubicBezTo>
                    <a:pt x="241" y="338"/>
                    <a:pt x="239" y="337"/>
                    <a:pt x="237" y="337"/>
                  </a:cubicBezTo>
                  <a:cubicBezTo>
                    <a:pt x="237" y="337"/>
                    <a:pt x="237" y="337"/>
                    <a:pt x="237" y="337"/>
                  </a:cubicBezTo>
                  <a:cubicBezTo>
                    <a:pt x="236" y="336"/>
                    <a:pt x="235" y="336"/>
                    <a:pt x="234" y="336"/>
                  </a:cubicBezTo>
                  <a:cubicBezTo>
                    <a:pt x="234" y="335"/>
                    <a:pt x="233" y="335"/>
                    <a:pt x="233" y="335"/>
                  </a:cubicBezTo>
                  <a:cubicBezTo>
                    <a:pt x="232" y="334"/>
                    <a:pt x="230" y="334"/>
                    <a:pt x="229" y="333"/>
                  </a:cubicBezTo>
                  <a:cubicBezTo>
                    <a:pt x="16" y="210"/>
                    <a:pt x="16" y="210"/>
                    <a:pt x="16" y="210"/>
                  </a:cubicBezTo>
                  <a:cubicBezTo>
                    <a:pt x="6" y="204"/>
                    <a:pt x="1" y="197"/>
                    <a:pt x="1" y="189"/>
                  </a:cubicBezTo>
                  <a:cubicBezTo>
                    <a:pt x="1" y="195"/>
                    <a:pt x="1" y="195"/>
                    <a:pt x="1" y="195"/>
                  </a:cubicBezTo>
                  <a:cubicBezTo>
                    <a:pt x="0" y="203"/>
                    <a:pt x="6" y="211"/>
                    <a:pt x="16" y="217"/>
                  </a:cubicBezTo>
                  <a:cubicBezTo>
                    <a:pt x="229" y="340"/>
                    <a:pt x="229" y="340"/>
                    <a:pt x="229" y="340"/>
                  </a:cubicBezTo>
                  <a:cubicBezTo>
                    <a:pt x="230" y="341"/>
                    <a:pt x="232" y="341"/>
                    <a:pt x="233" y="342"/>
                  </a:cubicBezTo>
                  <a:cubicBezTo>
                    <a:pt x="233" y="342"/>
                    <a:pt x="234" y="342"/>
                    <a:pt x="234" y="343"/>
                  </a:cubicBezTo>
                  <a:cubicBezTo>
                    <a:pt x="235" y="343"/>
                    <a:pt x="236" y="343"/>
                    <a:pt x="237" y="344"/>
                  </a:cubicBezTo>
                  <a:cubicBezTo>
                    <a:pt x="237" y="344"/>
                    <a:pt x="237" y="344"/>
                    <a:pt x="237" y="344"/>
                  </a:cubicBezTo>
                  <a:cubicBezTo>
                    <a:pt x="239" y="345"/>
                    <a:pt x="241" y="345"/>
                    <a:pt x="243" y="346"/>
                  </a:cubicBezTo>
                  <a:cubicBezTo>
                    <a:pt x="243" y="346"/>
                    <a:pt x="243" y="346"/>
                    <a:pt x="243" y="346"/>
                  </a:cubicBezTo>
                  <a:cubicBezTo>
                    <a:pt x="244" y="346"/>
                    <a:pt x="244" y="346"/>
                    <a:pt x="244" y="346"/>
                  </a:cubicBezTo>
                  <a:cubicBezTo>
                    <a:pt x="246" y="346"/>
                    <a:pt x="247" y="347"/>
                    <a:pt x="248" y="347"/>
                  </a:cubicBezTo>
                  <a:cubicBezTo>
                    <a:pt x="249" y="347"/>
                    <a:pt x="249" y="347"/>
                    <a:pt x="249" y="347"/>
                  </a:cubicBezTo>
                  <a:cubicBezTo>
                    <a:pt x="249" y="347"/>
                    <a:pt x="250" y="347"/>
                    <a:pt x="250" y="347"/>
                  </a:cubicBezTo>
                  <a:cubicBezTo>
                    <a:pt x="251" y="348"/>
                    <a:pt x="252" y="348"/>
                    <a:pt x="253" y="348"/>
                  </a:cubicBezTo>
                  <a:cubicBezTo>
                    <a:pt x="253" y="348"/>
                    <a:pt x="254" y="348"/>
                    <a:pt x="254" y="348"/>
                  </a:cubicBezTo>
                  <a:cubicBezTo>
                    <a:pt x="254" y="348"/>
                    <a:pt x="255" y="348"/>
                    <a:pt x="255" y="348"/>
                  </a:cubicBezTo>
                  <a:cubicBezTo>
                    <a:pt x="256" y="348"/>
                    <a:pt x="257" y="348"/>
                    <a:pt x="258" y="349"/>
                  </a:cubicBezTo>
                  <a:cubicBezTo>
                    <a:pt x="258" y="349"/>
                    <a:pt x="259" y="349"/>
                    <a:pt x="259" y="349"/>
                  </a:cubicBezTo>
                  <a:cubicBezTo>
                    <a:pt x="259" y="349"/>
                    <a:pt x="260" y="349"/>
                    <a:pt x="260" y="349"/>
                  </a:cubicBezTo>
                  <a:cubicBezTo>
                    <a:pt x="261" y="349"/>
                    <a:pt x="262" y="349"/>
                    <a:pt x="263" y="349"/>
                  </a:cubicBezTo>
                  <a:cubicBezTo>
                    <a:pt x="263" y="349"/>
                    <a:pt x="264" y="349"/>
                    <a:pt x="264" y="349"/>
                  </a:cubicBezTo>
                  <a:cubicBezTo>
                    <a:pt x="264" y="349"/>
                    <a:pt x="264" y="349"/>
                    <a:pt x="265" y="349"/>
                  </a:cubicBezTo>
                  <a:cubicBezTo>
                    <a:pt x="265" y="349"/>
                    <a:pt x="265" y="349"/>
                    <a:pt x="265" y="349"/>
                  </a:cubicBezTo>
                  <a:cubicBezTo>
                    <a:pt x="265" y="349"/>
                    <a:pt x="265" y="349"/>
                    <a:pt x="265" y="349"/>
                  </a:cubicBezTo>
                  <a:cubicBezTo>
                    <a:pt x="265" y="349"/>
                    <a:pt x="265" y="349"/>
                    <a:pt x="265" y="349"/>
                  </a:cubicBezTo>
                  <a:cubicBezTo>
                    <a:pt x="266" y="349"/>
                    <a:pt x="266" y="349"/>
                    <a:pt x="266" y="349"/>
                  </a:cubicBezTo>
                  <a:cubicBezTo>
                    <a:pt x="267" y="349"/>
                    <a:pt x="268" y="349"/>
                    <a:pt x="268" y="349"/>
                  </a:cubicBezTo>
                  <a:cubicBezTo>
                    <a:pt x="268" y="349"/>
                    <a:pt x="269" y="349"/>
                    <a:pt x="269" y="349"/>
                  </a:cubicBezTo>
                  <a:cubicBezTo>
                    <a:pt x="269" y="349"/>
                    <a:pt x="269" y="349"/>
                    <a:pt x="269" y="349"/>
                  </a:cubicBezTo>
                  <a:cubicBezTo>
                    <a:pt x="269" y="349"/>
                    <a:pt x="269" y="349"/>
                    <a:pt x="269" y="349"/>
                  </a:cubicBezTo>
                  <a:cubicBezTo>
                    <a:pt x="269" y="349"/>
                    <a:pt x="270" y="349"/>
                    <a:pt x="270" y="349"/>
                  </a:cubicBezTo>
                  <a:cubicBezTo>
                    <a:pt x="271" y="349"/>
                    <a:pt x="271" y="349"/>
                    <a:pt x="271" y="349"/>
                  </a:cubicBezTo>
                  <a:cubicBezTo>
                    <a:pt x="272" y="349"/>
                    <a:pt x="273" y="349"/>
                    <a:pt x="274" y="349"/>
                  </a:cubicBezTo>
                  <a:cubicBezTo>
                    <a:pt x="275" y="349"/>
                    <a:pt x="275" y="349"/>
                    <a:pt x="276" y="349"/>
                  </a:cubicBezTo>
                  <a:cubicBezTo>
                    <a:pt x="276" y="349"/>
                    <a:pt x="276" y="349"/>
                    <a:pt x="276" y="349"/>
                  </a:cubicBezTo>
                  <a:cubicBezTo>
                    <a:pt x="278" y="348"/>
                    <a:pt x="280" y="348"/>
                    <a:pt x="282" y="348"/>
                  </a:cubicBezTo>
                  <a:cubicBezTo>
                    <a:pt x="283" y="348"/>
                    <a:pt x="283" y="348"/>
                    <a:pt x="283" y="348"/>
                  </a:cubicBezTo>
                  <a:cubicBezTo>
                    <a:pt x="283" y="348"/>
                    <a:pt x="284" y="347"/>
                    <a:pt x="284" y="347"/>
                  </a:cubicBezTo>
                  <a:cubicBezTo>
                    <a:pt x="285" y="347"/>
                    <a:pt x="286" y="347"/>
                    <a:pt x="287" y="347"/>
                  </a:cubicBezTo>
                  <a:cubicBezTo>
                    <a:pt x="288" y="346"/>
                    <a:pt x="289" y="346"/>
                    <a:pt x="289" y="346"/>
                  </a:cubicBezTo>
                  <a:cubicBezTo>
                    <a:pt x="290" y="346"/>
                    <a:pt x="291" y="346"/>
                    <a:pt x="292" y="345"/>
                  </a:cubicBezTo>
                  <a:cubicBezTo>
                    <a:pt x="293" y="345"/>
                    <a:pt x="293" y="345"/>
                    <a:pt x="293" y="345"/>
                  </a:cubicBezTo>
                  <a:cubicBezTo>
                    <a:pt x="293" y="345"/>
                    <a:pt x="293" y="345"/>
                    <a:pt x="293" y="345"/>
                  </a:cubicBezTo>
                  <a:cubicBezTo>
                    <a:pt x="295" y="344"/>
                    <a:pt x="296" y="344"/>
                    <a:pt x="298" y="343"/>
                  </a:cubicBezTo>
                  <a:cubicBezTo>
                    <a:pt x="298" y="343"/>
                    <a:pt x="299" y="343"/>
                    <a:pt x="299" y="343"/>
                  </a:cubicBezTo>
                  <a:cubicBezTo>
                    <a:pt x="301" y="342"/>
                    <a:pt x="303" y="341"/>
                    <a:pt x="304" y="340"/>
                  </a:cubicBezTo>
                  <a:cubicBezTo>
                    <a:pt x="317" y="333"/>
                    <a:pt x="317" y="333"/>
                    <a:pt x="317" y="333"/>
                  </a:cubicBezTo>
                  <a:cubicBezTo>
                    <a:pt x="777" y="65"/>
                    <a:pt x="777" y="65"/>
                    <a:pt x="777" y="65"/>
                  </a:cubicBezTo>
                  <a:cubicBezTo>
                    <a:pt x="802" y="51"/>
                    <a:pt x="802" y="51"/>
                    <a:pt x="802" y="51"/>
                  </a:cubicBezTo>
                  <a:cubicBezTo>
                    <a:pt x="803" y="50"/>
                    <a:pt x="803" y="50"/>
                    <a:pt x="803" y="50"/>
                  </a:cubicBezTo>
                  <a:cubicBezTo>
                    <a:pt x="803" y="50"/>
                    <a:pt x="804" y="50"/>
                    <a:pt x="804" y="49"/>
                  </a:cubicBezTo>
                  <a:cubicBezTo>
                    <a:pt x="805" y="49"/>
                    <a:pt x="805" y="49"/>
                    <a:pt x="806" y="48"/>
                  </a:cubicBezTo>
                  <a:cubicBezTo>
                    <a:pt x="806" y="48"/>
                    <a:pt x="807" y="47"/>
                    <a:pt x="807" y="47"/>
                  </a:cubicBezTo>
                  <a:cubicBezTo>
                    <a:pt x="808" y="46"/>
                    <a:pt x="809" y="46"/>
                    <a:pt x="809" y="46"/>
                  </a:cubicBezTo>
                  <a:cubicBezTo>
                    <a:pt x="809" y="45"/>
                    <a:pt x="809" y="45"/>
                    <a:pt x="809" y="45"/>
                  </a:cubicBezTo>
                  <a:cubicBezTo>
                    <a:pt x="810" y="45"/>
                    <a:pt x="811" y="44"/>
                    <a:pt x="811" y="43"/>
                  </a:cubicBezTo>
                  <a:cubicBezTo>
                    <a:pt x="812" y="43"/>
                    <a:pt x="812" y="43"/>
                    <a:pt x="812" y="43"/>
                  </a:cubicBezTo>
                  <a:cubicBezTo>
                    <a:pt x="812" y="43"/>
                    <a:pt x="812" y="42"/>
                    <a:pt x="813" y="42"/>
                  </a:cubicBezTo>
                  <a:cubicBezTo>
                    <a:pt x="813" y="41"/>
                    <a:pt x="813" y="41"/>
                    <a:pt x="813" y="41"/>
                  </a:cubicBezTo>
                  <a:cubicBezTo>
                    <a:pt x="813" y="41"/>
                    <a:pt x="814" y="40"/>
                    <a:pt x="814" y="39"/>
                  </a:cubicBezTo>
                  <a:cubicBezTo>
                    <a:pt x="815" y="39"/>
                    <a:pt x="815" y="39"/>
                    <a:pt x="815" y="39"/>
                  </a:cubicBezTo>
                  <a:cubicBezTo>
                    <a:pt x="815" y="38"/>
                    <a:pt x="815" y="38"/>
                    <a:pt x="815" y="38"/>
                  </a:cubicBezTo>
                  <a:cubicBezTo>
                    <a:pt x="815" y="38"/>
                    <a:pt x="816" y="37"/>
                    <a:pt x="816" y="37"/>
                  </a:cubicBezTo>
                  <a:cubicBezTo>
                    <a:pt x="816" y="36"/>
                    <a:pt x="816" y="36"/>
                    <a:pt x="816" y="36"/>
                  </a:cubicBezTo>
                  <a:cubicBezTo>
                    <a:pt x="816" y="35"/>
                    <a:pt x="816" y="35"/>
                    <a:pt x="816" y="35"/>
                  </a:cubicBezTo>
                  <a:cubicBezTo>
                    <a:pt x="816" y="35"/>
                    <a:pt x="817" y="34"/>
                    <a:pt x="817" y="34"/>
                  </a:cubicBezTo>
                  <a:cubicBezTo>
                    <a:pt x="817" y="33"/>
                    <a:pt x="817" y="33"/>
                    <a:pt x="817" y="33"/>
                  </a:cubicBezTo>
                  <a:cubicBezTo>
                    <a:pt x="817" y="32"/>
                    <a:pt x="817" y="32"/>
                    <a:pt x="817" y="32"/>
                  </a:cubicBezTo>
                  <a:cubicBezTo>
                    <a:pt x="817" y="32"/>
                    <a:pt x="817" y="31"/>
                    <a:pt x="817" y="31"/>
                  </a:cubicBezTo>
                  <a:cubicBezTo>
                    <a:pt x="817" y="30"/>
                    <a:pt x="817" y="30"/>
                    <a:pt x="817" y="30"/>
                  </a:cubicBezTo>
                  <a:cubicBezTo>
                    <a:pt x="817" y="29"/>
                    <a:pt x="817" y="29"/>
                    <a:pt x="817" y="29"/>
                  </a:cubicBezTo>
                  <a:cubicBezTo>
                    <a:pt x="817" y="19"/>
                    <a:pt x="817" y="10"/>
                    <a:pt x="817" y="0"/>
                  </a:cubicBezTo>
                </a:path>
              </a:pathLst>
            </a:custGeom>
            <a:solidFill>
              <a:schemeClr val="tx1">
                <a:lumMod val="85000"/>
                <a:lumOff val="15000"/>
              </a:schemeClr>
            </a:solidFill>
            <a:ln w="9525">
              <a:noFill/>
              <a:round/>
              <a:headEnd/>
              <a:tailEnd/>
            </a:ln>
          </p:spPr>
          <p:txBody>
            <a:bodyPr/>
            <a:lstStyle/>
            <a:p>
              <a:pPr defTabSz="685754" eaLnBrk="1" fontAlgn="auto" hangingPunct="1">
                <a:spcBef>
                  <a:spcPts val="0"/>
                </a:spcBef>
                <a:spcAft>
                  <a:spcPts val="0"/>
                </a:spcAft>
                <a:defRPr/>
              </a:pPr>
              <a:endParaRPr lang="en-US" sz="2400">
                <a:latin typeface="+mn-lt"/>
                <a:ea typeface="+mn-ea"/>
              </a:endParaRPr>
            </a:p>
          </p:txBody>
        </p:sp>
        <p:sp>
          <p:nvSpPr>
            <p:cNvPr id="17" name="Freeform 209"/>
            <p:cNvSpPr>
              <a:spLocks/>
            </p:cNvSpPr>
            <p:nvPr/>
          </p:nvSpPr>
          <p:spPr bwMode="auto">
            <a:xfrm>
              <a:off x="4127156" y="3492328"/>
              <a:ext cx="2729405" cy="1063805"/>
            </a:xfrm>
            <a:custGeom>
              <a:avLst/>
              <a:gdLst/>
              <a:ahLst/>
              <a:cxnLst>
                <a:cxn ang="0">
                  <a:pos x="458" y="0"/>
                </a:cxn>
                <a:cxn ang="0">
                  <a:pos x="0" y="267"/>
                </a:cxn>
                <a:cxn ang="0">
                  <a:pos x="261" y="418"/>
                </a:cxn>
                <a:cxn ang="0">
                  <a:pos x="719" y="151"/>
                </a:cxn>
                <a:cxn ang="0">
                  <a:pos x="458" y="0"/>
                </a:cxn>
              </a:cxnLst>
              <a:rect l="0" t="0" r="r" b="b"/>
              <a:pathLst>
                <a:path w="719" h="418">
                  <a:moveTo>
                    <a:pt x="458" y="0"/>
                  </a:moveTo>
                  <a:lnTo>
                    <a:pt x="0" y="267"/>
                  </a:lnTo>
                  <a:lnTo>
                    <a:pt x="261" y="418"/>
                  </a:lnTo>
                  <a:lnTo>
                    <a:pt x="719" y="151"/>
                  </a:lnTo>
                  <a:lnTo>
                    <a:pt x="458" y="0"/>
                  </a:lnTo>
                  <a:close/>
                </a:path>
              </a:pathLst>
            </a:custGeom>
            <a:grpFill/>
            <a:ln w="9525">
              <a:noFill/>
              <a:round/>
              <a:headEnd/>
              <a:tailEnd/>
            </a:ln>
          </p:spPr>
          <p:txBody>
            <a:bodyPr/>
            <a:lstStyle/>
            <a:p>
              <a:pPr defTabSz="685754" eaLnBrk="1" fontAlgn="auto" hangingPunct="1">
                <a:spcBef>
                  <a:spcPts val="0"/>
                </a:spcBef>
                <a:spcAft>
                  <a:spcPts val="0"/>
                </a:spcAft>
                <a:defRPr/>
              </a:pPr>
              <a:endParaRPr lang="en-US" sz="2400">
                <a:latin typeface="+mn-lt"/>
                <a:ea typeface="+mn-ea"/>
              </a:endParaRPr>
            </a:p>
          </p:txBody>
        </p:sp>
        <p:sp>
          <p:nvSpPr>
            <p:cNvPr id="18" name="Freeform 210"/>
            <p:cNvSpPr>
              <a:spLocks/>
            </p:cNvSpPr>
            <p:nvPr/>
          </p:nvSpPr>
          <p:spPr bwMode="auto">
            <a:xfrm>
              <a:off x="4137021" y="3493935"/>
              <a:ext cx="2729405" cy="1063805"/>
            </a:xfrm>
            <a:custGeom>
              <a:avLst/>
              <a:gdLst/>
              <a:ahLst/>
              <a:cxnLst>
                <a:cxn ang="0">
                  <a:pos x="458" y="0"/>
                </a:cxn>
                <a:cxn ang="0">
                  <a:pos x="0" y="267"/>
                </a:cxn>
                <a:cxn ang="0">
                  <a:pos x="261" y="418"/>
                </a:cxn>
                <a:cxn ang="0">
                  <a:pos x="719" y="151"/>
                </a:cxn>
                <a:cxn ang="0">
                  <a:pos x="458" y="0"/>
                </a:cxn>
              </a:cxnLst>
              <a:rect l="0" t="0" r="r" b="b"/>
              <a:pathLst>
                <a:path w="719" h="418">
                  <a:moveTo>
                    <a:pt x="458" y="0"/>
                  </a:moveTo>
                  <a:lnTo>
                    <a:pt x="0" y="267"/>
                  </a:lnTo>
                  <a:lnTo>
                    <a:pt x="261" y="418"/>
                  </a:lnTo>
                  <a:lnTo>
                    <a:pt x="719" y="151"/>
                  </a:lnTo>
                  <a:lnTo>
                    <a:pt x="458" y="0"/>
                  </a:lnTo>
                </a:path>
              </a:pathLst>
            </a:custGeom>
            <a:blipFill>
              <a:blip r:embed="rId3"/>
              <a:stretch>
                <a:fillRect/>
              </a:stretch>
            </a:blipFill>
            <a:ln w="9525">
              <a:solidFill>
                <a:schemeClr val="accent1"/>
              </a:solidFill>
              <a:round/>
              <a:headEnd/>
              <a:tailEnd/>
            </a:ln>
          </p:spPr>
          <p:txBody>
            <a:bodyPr/>
            <a:lstStyle/>
            <a:p>
              <a:pPr defTabSz="685754" eaLnBrk="1" fontAlgn="auto" hangingPunct="1">
                <a:spcBef>
                  <a:spcPts val="0"/>
                </a:spcBef>
                <a:spcAft>
                  <a:spcPts val="0"/>
                </a:spcAft>
                <a:defRPr/>
              </a:pPr>
              <a:endParaRPr lang="en-US" sz="2400">
                <a:latin typeface="+mn-lt"/>
                <a:ea typeface="+mn-ea"/>
              </a:endParaRPr>
            </a:p>
          </p:txBody>
        </p:sp>
        <p:sp>
          <p:nvSpPr>
            <p:cNvPr id="19" name="Freeform 211"/>
            <p:cNvSpPr>
              <a:spLocks/>
            </p:cNvSpPr>
            <p:nvPr/>
          </p:nvSpPr>
          <p:spPr bwMode="auto">
            <a:xfrm>
              <a:off x="4121837" y="3488845"/>
              <a:ext cx="2759773" cy="1073985"/>
            </a:xfrm>
            <a:custGeom>
              <a:avLst/>
              <a:gdLst/>
              <a:ahLst/>
              <a:cxnLst>
                <a:cxn ang="0">
                  <a:pos x="462" y="2"/>
                </a:cxn>
                <a:cxn ang="0">
                  <a:pos x="461" y="0"/>
                </a:cxn>
                <a:cxn ang="0">
                  <a:pos x="0" y="269"/>
                </a:cxn>
                <a:cxn ang="0">
                  <a:pos x="265" y="422"/>
                </a:cxn>
                <a:cxn ang="0">
                  <a:pos x="727" y="153"/>
                </a:cxn>
                <a:cxn ang="0">
                  <a:pos x="462" y="0"/>
                </a:cxn>
                <a:cxn ang="0">
                  <a:pos x="461" y="0"/>
                </a:cxn>
                <a:cxn ang="0">
                  <a:pos x="462" y="2"/>
                </a:cxn>
                <a:cxn ang="0">
                  <a:pos x="461" y="4"/>
                </a:cxn>
                <a:cxn ang="0">
                  <a:pos x="719" y="153"/>
                </a:cxn>
                <a:cxn ang="0">
                  <a:pos x="265" y="417"/>
                </a:cxn>
                <a:cxn ang="0">
                  <a:pos x="8" y="269"/>
                </a:cxn>
                <a:cxn ang="0">
                  <a:pos x="463" y="4"/>
                </a:cxn>
                <a:cxn ang="0">
                  <a:pos x="462" y="2"/>
                </a:cxn>
                <a:cxn ang="0">
                  <a:pos x="461" y="4"/>
                </a:cxn>
                <a:cxn ang="0">
                  <a:pos x="462" y="2"/>
                </a:cxn>
              </a:cxnLst>
              <a:rect l="0" t="0" r="r" b="b"/>
              <a:pathLst>
                <a:path w="727" h="422">
                  <a:moveTo>
                    <a:pt x="462" y="2"/>
                  </a:moveTo>
                  <a:lnTo>
                    <a:pt x="461" y="0"/>
                  </a:lnTo>
                  <a:lnTo>
                    <a:pt x="0" y="269"/>
                  </a:lnTo>
                  <a:lnTo>
                    <a:pt x="265" y="422"/>
                  </a:lnTo>
                  <a:lnTo>
                    <a:pt x="727" y="153"/>
                  </a:lnTo>
                  <a:lnTo>
                    <a:pt x="462" y="0"/>
                  </a:lnTo>
                  <a:lnTo>
                    <a:pt x="461" y="0"/>
                  </a:lnTo>
                  <a:lnTo>
                    <a:pt x="462" y="2"/>
                  </a:lnTo>
                  <a:lnTo>
                    <a:pt x="461" y="4"/>
                  </a:lnTo>
                  <a:lnTo>
                    <a:pt x="719" y="153"/>
                  </a:lnTo>
                  <a:lnTo>
                    <a:pt x="265" y="417"/>
                  </a:lnTo>
                  <a:lnTo>
                    <a:pt x="8" y="269"/>
                  </a:lnTo>
                  <a:lnTo>
                    <a:pt x="463" y="4"/>
                  </a:lnTo>
                  <a:lnTo>
                    <a:pt x="462" y="2"/>
                  </a:lnTo>
                  <a:lnTo>
                    <a:pt x="461" y="4"/>
                  </a:lnTo>
                  <a:lnTo>
                    <a:pt x="462" y="2"/>
                  </a:lnTo>
                  <a:close/>
                </a:path>
              </a:pathLst>
            </a:custGeom>
            <a:grpFill/>
            <a:ln w="9525">
              <a:noFill/>
              <a:round/>
              <a:headEnd/>
              <a:tailEnd/>
            </a:ln>
          </p:spPr>
          <p:txBody>
            <a:bodyPr/>
            <a:lstStyle/>
            <a:p>
              <a:pPr defTabSz="685754" eaLnBrk="1" fontAlgn="auto" hangingPunct="1">
                <a:spcBef>
                  <a:spcPts val="0"/>
                </a:spcBef>
                <a:spcAft>
                  <a:spcPts val="0"/>
                </a:spcAft>
                <a:defRPr/>
              </a:pPr>
              <a:endParaRPr lang="en-US" sz="2400">
                <a:latin typeface="+mn-lt"/>
                <a:ea typeface="+mn-ea"/>
              </a:endParaRPr>
            </a:p>
          </p:txBody>
        </p:sp>
        <p:sp>
          <p:nvSpPr>
            <p:cNvPr id="20" name="Freeform 212"/>
            <p:cNvSpPr>
              <a:spLocks/>
            </p:cNvSpPr>
            <p:nvPr/>
          </p:nvSpPr>
          <p:spPr bwMode="auto">
            <a:xfrm>
              <a:off x="4121837" y="3488845"/>
              <a:ext cx="2759773" cy="1073985"/>
            </a:xfrm>
            <a:custGeom>
              <a:avLst/>
              <a:gdLst/>
              <a:ahLst/>
              <a:cxnLst>
                <a:cxn ang="0">
                  <a:pos x="462" y="2"/>
                </a:cxn>
                <a:cxn ang="0">
                  <a:pos x="461" y="0"/>
                </a:cxn>
                <a:cxn ang="0">
                  <a:pos x="0" y="269"/>
                </a:cxn>
                <a:cxn ang="0">
                  <a:pos x="265" y="422"/>
                </a:cxn>
                <a:cxn ang="0">
                  <a:pos x="727" y="153"/>
                </a:cxn>
                <a:cxn ang="0">
                  <a:pos x="462" y="0"/>
                </a:cxn>
                <a:cxn ang="0">
                  <a:pos x="461" y="0"/>
                </a:cxn>
                <a:cxn ang="0">
                  <a:pos x="462" y="2"/>
                </a:cxn>
                <a:cxn ang="0">
                  <a:pos x="461" y="4"/>
                </a:cxn>
                <a:cxn ang="0">
                  <a:pos x="719" y="153"/>
                </a:cxn>
                <a:cxn ang="0">
                  <a:pos x="265" y="417"/>
                </a:cxn>
                <a:cxn ang="0">
                  <a:pos x="8" y="269"/>
                </a:cxn>
                <a:cxn ang="0">
                  <a:pos x="463" y="4"/>
                </a:cxn>
                <a:cxn ang="0">
                  <a:pos x="462" y="2"/>
                </a:cxn>
                <a:cxn ang="0">
                  <a:pos x="461" y="4"/>
                </a:cxn>
                <a:cxn ang="0">
                  <a:pos x="462" y="2"/>
                </a:cxn>
              </a:cxnLst>
              <a:rect l="0" t="0" r="r" b="b"/>
              <a:pathLst>
                <a:path w="727" h="422">
                  <a:moveTo>
                    <a:pt x="462" y="2"/>
                  </a:moveTo>
                  <a:lnTo>
                    <a:pt x="461" y="0"/>
                  </a:lnTo>
                  <a:lnTo>
                    <a:pt x="0" y="269"/>
                  </a:lnTo>
                  <a:lnTo>
                    <a:pt x="265" y="422"/>
                  </a:lnTo>
                  <a:lnTo>
                    <a:pt x="727" y="153"/>
                  </a:lnTo>
                  <a:lnTo>
                    <a:pt x="462" y="0"/>
                  </a:lnTo>
                  <a:lnTo>
                    <a:pt x="461" y="0"/>
                  </a:lnTo>
                  <a:lnTo>
                    <a:pt x="462" y="2"/>
                  </a:lnTo>
                  <a:lnTo>
                    <a:pt x="461" y="4"/>
                  </a:lnTo>
                  <a:lnTo>
                    <a:pt x="719" y="153"/>
                  </a:lnTo>
                  <a:lnTo>
                    <a:pt x="265" y="417"/>
                  </a:lnTo>
                  <a:lnTo>
                    <a:pt x="8" y="269"/>
                  </a:lnTo>
                  <a:lnTo>
                    <a:pt x="463" y="4"/>
                  </a:lnTo>
                  <a:lnTo>
                    <a:pt x="462" y="2"/>
                  </a:lnTo>
                  <a:lnTo>
                    <a:pt x="461" y="4"/>
                  </a:lnTo>
                  <a:lnTo>
                    <a:pt x="462" y="2"/>
                  </a:lnTo>
                </a:path>
              </a:pathLst>
            </a:custGeom>
            <a:grpFill/>
            <a:ln w="9525">
              <a:noFill/>
              <a:round/>
              <a:headEnd/>
              <a:tailEnd/>
            </a:ln>
          </p:spPr>
          <p:txBody>
            <a:bodyPr/>
            <a:lstStyle/>
            <a:p>
              <a:pPr defTabSz="685754" eaLnBrk="1" fontAlgn="auto" hangingPunct="1">
                <a:spcBef>
                  <a:spcPts val="0"/>
                </a:spcBef>
                <a:spcAft>
                  <a:spcPts val="0"/>
                </a:spcAft>
                <a:defRPr/>
              </a:pPr>
              <a:endParaRPr lang="en-US" sz="2400">
                <a:latin typeface="+mn-lt"/>
                <a:ea typeface="+mn-ea"/>
              </a:endParaRPr>
            </a:p>
          </p:txBody>
        </p:sp>
        <p:sp>
          <p:nvSpPr>
            <p:cNvPr id="21" name="Freeform 213"/>
            <p:cNvSpPr>
              <a:spLocks/>
            </p:cNvSpPr>
            <p:nvPr/>
          </p:nvSpPr>
          <p:spPr bwMode="auto">
            <a:xfrm>
              <a:off x="6259048" y="3552469"/>
              <a:ext cx="455533" cy="178149"/>
            </a:xfrm>
            <a:custGeom>
              <a:avLst/>
              <a:gdLst/>
              <a:ahLst/>
              <a:cxnLst>
                <a:cxn ang="0">
                  <a:pos x="118" y="61"/>
                </a:cxn>
                <a:cxn ang="0">
                  <a:pos x="118" y="67"/>
                </a:cxn>
                <a:cxn ang="0">
                  <a:pos x="115" y="68"/>
                </a:cxn>
                <a:cxn ang="0">
                  <a:pos x="105" y="68"/>
                </a:cxn>
                <a:cxn ang="0">
                  <a:pos x="3" y="9"/>
                </a:cxn>
                <a:cxn ang="0">
                  <a:pos x="3" y="3"/>
                </a:cxn>
                <a:cxn ang="0">
                  <a:pos x="5" y="2"/>
                </a:cxn>
                <a:cxn ang="0">
                  <a:pos x="15" y="2"/>
                </a:cxn>
                <a:cxn ang="0">
                  <a:pos x="118" y="61"/>
                </a:cxn>
              </a:cxnLst>
              <a:rect l="0" t="0" r="r" b="b"/>
              <a:pathLst>
                <a:path w="121" h="70">
                  <a:moveTo>
                    <a:pt x="118" y="61"/>
                  </a:moveTo>
                  <a:cubicBezTo>
                    <a:pt x="121" y="63"/>
                    <a:pt x="121" y="65"/>
                    <a:pt x="118" y="67"/>
                  </a:cubicBezTo>
                  <a:cubicBezTo>
                    <a:pt x="115" y="68"/>
                    <a:pt x="115" y="68"/>
                    <a:pt x="115" y="68"/>
                  </a:cubicBezTo>
                  <a:cubicBezTo>
                    <a:pt x="113" y="70"/>
                    <a:pt x="108" y="70"/>
                    <a:pt x="105" y="68"/>
                  </a:cubicBezTo>
                  <a:cubicBezTo>
                    <a:pt x="3" y="9"/>
                    <a:pt x="3" y="9"/>
                    <a:pt x="3" y="9"/>
                  </a:cubicBezTo>
                  <a:cubicBezTo>
                    <a:pt x="0" y="7"/>
                    <a:pt x="0" y="5"/>
                    <a:pt x="3" y="3"/>
                  </a:cubicBezTo>
                  <a:cubicBezTo>
                    <a:pt x="5" y="2"/>
                    <a:pt x="5" y="2"/>
                    <a:pt x="5" y="2"/>
                  </a:cubicBezTo>
                  <a:cubicBezTo>
                    <a:pt x="8" y="0"/>
                    <a:pt x="12" y="0"/>
                    <a:pt x="15" y="2"/>
                  </a:cubicBezTo>
                  <a:cubicBezTo>
                    <a:pt x="118" y="61"/>
                    <a:pt x="118" y="61"/>
                    <a:pt x="118" y="61"/>
                  </a:cubicBezTo>
                </a:path>
              </a:pathLst>
            </a:custGeom>
            <a:grpFill/>
            <a:ln w="9525">
              <a:noFill/>
              <a:round/>
              <a:headEnd/>
              <a:tailEnd/>
            </a:ln>
          </p:spPr>
          <p:txBody>
            <a:bodyPr/>
            <a:lstStyle/>
            <a:p>
              <a:pPr defTabSz="685754" eaLnBrk="1" fontAlgn="auto" hangingPunct="1">
                <a:spcBef>
                  <a:spcPts val="0"/>
                </a:spcBef>
                <a:spcAft>
                  <a:spcPts val="0"/>
                </a:spcAft>
                <a:defRPr/>
              </a:pPr>
              <a:endParaRPr lang="en-US" sz="2400">
                <a:latin typeface="+mn-lt"/>
                <a:ea typeface="+mn-ea"/>
              </a:endParaRPr>
            </a:p>
          </p:txBody>
        </p:sp>
        <p:sp>
          <p:nvSpPr>
            <p:cNvPr id="22" name="Freeform 214"/>
            <p:cNvSpPr>
              <a:spLocks/>
            </p:cNvSpPr>
            <p:nvPr/>
          </p:nvSpPr>
          <p:spPr bwMode="auto">
            <a:xfrm>
              <a:off x="6733561" y="3738254"/>
              <a:ext cx="72127" cy="27996"/>
            </a:xfrm>
            <a:custGeom>
              <a:avLst/>
              <a:gdLst/>
              <a:ahLst/>
              <a:cxnLst>
                <a:cxn ang="0">
                  <a:pos x="16" y="2"/>
                </a:cxn>
                <a:cxn ang="0">
                  <a:pos x="16" y="9"/>
                </a:cxn>
                <a:cxn ang="0">
                  <a:pos x="3" y="9"/>
                </a:cxn>
                <a:cxn ang="0">
                  <a:pos x="3" y="2"/>
                </a:cxn>
                <a:cxn ang="0">
                  <a:pos x="16" y="2"/>
                </a:cxn>
              </a:cxnLst>
              <a:rect l="0" t="0" r="r" b="b"/>
              <a:pathLst>
                <a:path w="19" h="11">
                  <a:moveTo>
                    <a:pt x="16" y="2"/>
                  </a:moveTo>
                  <a:cubicBezTo>
                    <a:pt x="19" y="4"/>
                    <a:pt x="19" y="7"/>
                    <a:pt x="16" y="9"/>
                  </a:cubicBezTo>
                  <a:cubicBezTo>
                    <a:pt x="12" y="11"/>
                    <a:pt x="7" y="11"/>
                    <a:pt x="3" y="9"/>
                  </a:cubicBezTo>
                  <a:cubicBezTo>
                    <a:pt x="0" y="7"/>
                    <a:pt x="0" y="4"/>
                    <a:pt x="3" y="2"/>
                  </a:cubicBezTo>
                  <a:cubicBezTo>
                    <a:pt x="7" y="0"/>
                    <a:pt x="12" y="0"/>
                    <a:pt x="16" y="2"/>
                  </a:cubicBezTo>
                </a:path>
              </a:pathLst>
            </a:custGeom>
            <a:grpFill/>
            <a:ln w="9525">
              <a:noFill/>
              <a:round/>
              <a:headEnd/>
              <a:tailEnd/>
            </a:ln>
          </p:spPr>
          <p:txBody>
            <a:bodyPr/>
            <a:lstStyle/>
            <a:p>
              <a:pPr defTabSz="685754" eaLnBrk="1" fontAlgn="auto" hangingPunct="1">
                <a:spcBef>
                  <a:spcPts val="0"/>
                </a:spcBef>
                <a:spcAft>
                  <a:spcPts val="0"/>
                </a:spcAft>
                <a:defRPr/>
              </a:pPr>
              <a:endParaRPr lang="en-US" sz="2400">
                <a:latin typeface="+mn-lt"/>
                <a:ea typeface="+mn-ea"/>
              </a:endParaRPr>
            </a:p>
          </p:txBody>
        </p:sp>
        <p:sp>
          <p:nvSpPr>
            <p:cNvPr id="23" name="Freeform 215"/>
            <p:cNvSpPr>
              <a:spLocks noEditPoints="1"/>
            </p:cNvSpPr>
            <p:nvPr/>
          </p:nvSpPr>
          <p:spPr bwMode="auto">
            <a:xfrm>
              <a:off x="3962400" y="3409950"/>
              <a:ext cx="3124200" cy="1213960"/>
            </a:xfrm>
            <a:custGeom>
              <a:avLst/>
              <a:gdLst/>
              <a:ahLst/>
              <a:cxnLst>
                <a:cxn ang="0">
                  <a:pos x="807" y="135"/>
                </a:cxn>
                <a:cxn ang="0">
                  <a:pos x="594" y="12"/>
                </a:cxn>
                <a:cxn ang="0">
                  <a:pos x="519" y="12"/>
                </a:cxn>
                <a:cxn ang="0">
                  <a:pos x="494" y="27"/>
                </a:cxn>
                <a:cxn ang="0">
                  <a:pos x="33" y="295"/>
                </a:cxn>
                <a:cxn ang="0">
                  <a:pos x="21" y="302"/>
                </a:cxn>
                <a:cxn ang="0">
                  <a:pos x="21" y="345"/>
                </a:cxn>
                <a:cxn ang="0">
                  <a:pos x="234" y="468"/>
                </a:cxn>
                <a:cxn ang="0">
                  <a:pos x="309" y="468"/>
                </a:cxn>
                <a:cxn ang="0">
                  <a:pos x="322" y="461"/>
                </a:cxn>
                <a:cxn ang="0">
                  <a:pos x="782" y="193"/>
                </a:cxn>
                <a:cxn ang="0">
                  <a:pos x="807" y="179"/>
                </a:cxn>
                <a:cxn ang="0">
                  <a:pos x="807" y="135"/>
                </a:cxn>
                <a:cxn ang="0">
                  <a:pos x="738" y="132"/>
                </a:cxn>
                <a:cxn ang="0">
                  <a:pos x="751" y="132"/>
                </a:cxn>
                <a:cxn ang="0">
                  <a:pos x="751" y="139"/>
                </a:cxn>
                <a:cxn ang="0">
                  <a:pos x="738" y="139"/>
                </a:cxn>
                <a:cxn ang="0">
                  <a:pos x="738" y="132"/>
                </a:cxn>
                <a:cxn ang="0">
                  <a:pos x="612" y="60"/>
                </a:cxn>
                <a:cxn ang="0">
                  <a:pos x="614" y="59"/>
                </a:cxn>
                <a:cxn ang="0">
                  <a:pos x="624" y="59"/>
                </a:cxn>
                <a:cxn ang="0">
                  <a:pos x="727" y="118"/>
                </a:cxn>
                <a:cxn ang="0">
                  <a:pos x="727" y="124"/>
                </a:cxn>
                <a:cxn ang="0">
                  <a:pos x="724" y="125"/>
                </a:cxn>
                <a:cxn ang="0">
                  <a:pos x="714" y="125"/>
                </a:cxn>
                <a:cxn ang="0">
                  <a:pos x="612" y="66"/>
                </a:cxn>
                <a:cxn ang="0">
                  <a:pos x="612" y="60"/>
                </a:cxn>
                <a:cxn ang="0">
                  <a:pos x="309" y="454"/>
                </a:cxn>
                <a:cxn ang="0">
                  <a:pos x="114" y="341"/>
                </a:cxn>
                <a:cxn ang="0">
                  <a:pos x="46" y="302"/>
                </a:cxn>
                <a:cxn ang="0">
                  <a:pos x="507" y="34"/>
                </a:cxn>
                <a:cxn ang="0">
                  <a:pos x="770" y="186"/>
                </a:cxn>
                <a:cxn ang="0">
                  <a:pos x="309" y="454"/>
                </a:cxn>
              </a:cxnLst>
              <a:rect l="0" t="0" r="r" b="b"/>
              <a:pathLst>
                <a:path w="828" h="480">
                  <a:moveTo>
                    <a:pt x="807" y="135"/>
                  </a:moveTo>
                  <a:cubicBezTo>
                    <a:pt x="594" y="12"/>
                    <a:pt x="594" y="12"/>
                    <a:pt x="594" y="12"/>
                  </a:cubicBezTo>
                  <a:cubicBezTo>
                    <a:pt x="573" y="0"/>
                    <a:pt x="539" y="0"/>
                    <a:pt x="519" y="12"/>
                  </a:cubicBezTo>
                  <a:cubicBezTo>
                    <a:pt x="494" y="27"/>
                    <a:pt x="494" y="27"/>
                    <a:pt x="494" y="27"/>
                  </a:cubicBezTo>
                  <a:cubicBezTo>
                    <a:pt x="33" y="295"/>
                    <a:pt x="33" y="295"/>
                    <a:pt x="33" y="295"/>
                  </a:cubicBezTo>
                  <a:cubicBezTo>
                    <a:pt x="21" y="302"/>
                    <a:pt x="21" y="302"/>
                    <a:pt x="21" y="302"/>
                  </a:cubicBezTo>
                  <a:cubicBezTo>
                    <a:pt x="0" y="314"/>
                    <a:pt x="0" y="333"/>
                    <a:pt x="21" y="345"/>
                  </a:cubicBezTo>
                  <a:cubicBezTo>
                    <a:pt x="234" y="468"/>
                    <a:pt x="234" y="468"/>
                    <a:pt x="234" y="468"/>
                  </a:cubicBezTo>
                  <a:cubicBezTo>
                    <a:pt x="255" y="480"/>
                    <a:pt x="289" y="480"/>
                    <a:pt x="309" y="468"/>
                  </a:cubicBezTo>
                  <a:cubicBezTo>
                    <a:pt x="322" y="461"/>
                    <a:pt x="322" y="461"/>
                    <a:pt x="322" y="461"/>
                  </a:cubicBezTo>
                  <a:cubicBezTo>
                    <a:pt x="782" y="193"/>
                    <a:pt x="782" y="193"/>
                    <a:pt x="782" y="193"/>
                  </a:cubicBezTo>
                  <a:cubicBezTo>
                    <a:pt x="807" y="179"/>
                    <a:pt x="807" y="179"/>
                    <a:pt x="807" y="179"/>
                  </a:cubicBezTo>
                  <a:cubicBezTo>
                    <a:pt x="828" y="167"/>
                    <a:pt x="828" y="147"/>
                    <a:pt x="807" y="135"/>
                  </a:cubicBezTo>
                  <a:moveTo>
                    <a:pt x="738" y="132"/>
                  </a:moveTo>
                  <a:cubicBezTo>
                    <a:pt x="742" y="130"/>
                    <a:pt x="747" y="130"/>
                    <a:pt x="751" y="132"/>
                  </a:cubicBezTo>
                  <a:cubicBezTo>
                    <a:pt x="754" y="134"/>
                    <a:pt x="754" y="137"/>
                    <a:pt x="751" y="139"/>
                  </a:cubicBezTo>
                  <a:cubicBezTo>
                    <a:pt x="747" y="141"/>
                    <a:pt x="742" y="141"/>
                    <a:pt x="738" y="139"/>
                  </a:cubicBezTo>
                  <a:cubicBezTo>
                    <a:pt x="735" y="137"/>
                    <a:pt x="735" y="134"/>
                    <a:pt x="738" y="132"/>
                  </a:cubicBezTo>
                  <a:moveTo>
                    <a:pt x="612" y="60"/>
                  </a:moveTo>
                  <a:cubicBezTo>
                    <a:pt x="614" y="59"/>
                    <a:pt x="614" y="59"/>
                    <a:pt x="614" y="59"/>
                  </a:cubicBezTo>
                  <a:cubicBezTo>
                    <a:pt x="617" y="57"/>
                    <a:pt x="621" y="57"/>
                    <a:pt x="624" y="59"/>
                  </a:cubicBezTo>
                  <a:cubicBezTo>
                    <a:pt x="727" y="118"/>
                    <a:pt x="727" y="118"/>
                    <a:pt x="727" y="118"/>
                  </a:cubicBezTo>
                  <a:cubicBezTo>
                    <a:pt x="730" y="120"/>
                    <a:pt x="730" y="122"/>
                    <a:pt x="727" y="124"/>
                  </a:cubicBezTo>
                  <a:cubicBezTo>
                    <a:pt x="724" y="125"/>
                    <a:pt x="724" y="125"/>
                    <a:pt x="724" y="125"/>
                  </a:cubicBezTo>
                  <a:cubicBezTo>
                    <a:pt x="722" y="127"/>
                    <a:pt x="717" y="127"/>
                    <a:pt x="714" y="125"/>
                  </a:cubicBezTo>
                  <a:cubicBezTo>
                    <a:pt x="612" y="66"/>
                    <a:pt x="612" y="66"/>
                    <a:pt x="612" y="66"/>
                  </a:cubicBezTo>
                  <a:cubicBezTo>
                    <a:pt x="609" y="64"/>
                    <a:pt x="609" y="62"/>
                    <a:pt x="612" y="60"/>
                  </a:cubicBezTo>
                  <a:moveTo>
                    <a:pt x="309" y="454"/>
                  </a:moveTo>
                  <a:cubicBezTo>
                    <a:pt x="114" y="341"/>
                    <a:pt x="114" y="341"/>
                    <a:pt x="114" y="341"/>
                  </a:cubicBezTo>
                  <a:cubicBezTo>
                    <a:pt x="46" y="302"/>
                    <a:pt x="46" y="302"/>
                    <a:pt x="46" y="302"/>
                  </a:cubicBezTo>
                  <a:cubicBezTo>
                    <a:pt x="507" y="34"/>
                    <a:pt x="507" y="34"/>
                    <a:pt x="507" y="34"/>
                  </a:cubicBezTo>
                  <a:cubicBezTo>
                    <a:pt x="770" y="186"/>
                    <a:pt x="770" y="186"/>
                    <a:pt x="770" y="186"/>
                  </a:cubicBezTo>
                  <a:cubicBezTo>
                    <a:pt x="309" y="454"/>
                    <a:pt x="309" y="454"/>
                    <a:pt x="309" y="454"/>
                  </a:cubicBezTo>
                </a:path>
              </a:pathLst>
            </a:custGeom>
            <a:solidFill>
              <a:schemeClr val="tx1">
                <a:lumMod val="85000"/>
                <a:lumOff val="15000"/>
              </a:schemeClr>
            </a:solidFill>
            <a:ln w="9525">
              <a:solidFill>
                <a:schemeClr val="bg1">
                  <a:lumMod val="75000"/>
                </a:schemeClr>
              </a:solidFill>
              <a:round/>
              <a:headEnd/>
              <a:tailEnd/>
            </a:ln>
          </p:spPr>
          <p:txBody>
            <a:bodyPr/>
            <a:lstStyle/>
            <a:p>
              <a:pPr defTabSz="685754" eaLnBrk="1" fontAlgn="auto" hangingPunct="1">
                <a:spcBef>
                  <a:spcPts val="0"/>
                </a:spcBef>
                <a:spcAft>
                  <a:spcPts val="0"/>
                </a:spcAft>
                <a:defRPr/>
              </a:pPr>
              <a:endParaRPr lang="en-US" sz="2400">
                <a:latin typeface="+mn-lt"/>
                <a:ea typeface="+mn-ea"/>
              </a:endParaRPr>
            </a:p>
          </p:txBody>
        </p:sp>
      </p:grpSp>
      <p:grpSp>
        <p:nvGrpSpPr>
          <p:cNvPr id="24" name="组合 23"/>
          <p:cNvGrpSpPr>
            <a:grpSpLocks/>
          </p:cNvGrpSpPr>
          <p:nvPr/>
        </p:nvGrpSpPr>
        <p:grpSpPr bwMode="auto">
          <a:xfrm flipV="1">
            <a:off x="5310188" y="2058988"/>
            <a:ext cx="1435100" cy="654050"/>
            <a:chOff x="6184232" y="3601453"/>
            <a:chExt cx="747341" cy="184484"/>
          </a:xfrm>
        </p:grpSpPr>
        <p:cxnSp>
          <p:nvCxnSpPr>
            <p:cNvPr id="25" name="直接连接符 24"/>
            <p:cNvCxnSpPr/>
            <p:nvPr/>
          </p:nvCxnSpPr>
          <p:spPr>
            <a:xfrm>
              <a:off x="6184232" y="3601453"/>
              <a:ext cx="176088" cy="18448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360320" y="3785937"/>
              <a:ext cx="57125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a:grpSpLocks/>
          </p:cNvGrpSpPr>
          <p:nvPr/>
        </p:nvGrpSpPr>
        <p:grpSpPr bwMode="auto">
          <a:xfrm>
            <a:off x="6792913" y="1919288"/>
            <a:ext cx="2303462" cy="1095375"/>
            <a:chOff x="6793192" y="1919985"/>
            <a:chExt cx="2303790" cy="1094769"/>
          </a:xfrm>
        </p:grpSpPr>
        <p:sp>
          <p:nvSpPr>
            <p:cNvPr id="28" name="Content Placeholder 2"/>
            <p:cNvSpPr txBox="1">
              <a:spLocks/>
            </p:cNvSpPr>
            <p:nvPr/>
          </p:nvSpPr>
          <p:spPr>
            <a:xfrm>
              <a:off x="6793192" y="2181777"/>
              <a:ext cx="2303790" cy="832977"/>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fontAlgn="auto">
                <a:lnSpc>
                  <a:spcPct val="120000"/>
                </a:lnSpc>
                <a:spcAft>
                  <a:spcPts val="0"/>
                </a:spcAft>
                <a:buFont typeface="Arial" pitchFamily="34" charset="0"/>
                <a:buNone/>
                <a:defRPr/>
              </a:pPr>
              <a:r>
                <a:rPr lang="zh-CN" altLang="en-US" sz="1100" dirty="0">
                  <a:solidFill>
                    <a:schemeClr val="tx1">
                      <a:lumMod val="95000"/>
                      <a:lumOff val="5000"/>
                    </a:schemeClr>
                  </a:solidFill>
                  <a:latin typeface="微软雅黑" pitchFamily="34" charset="-122"/>
                  <a:ea typeface="微软雅黑" panose="020B0503020204020204" pitchFamily="34" charset="-122"/>
                </a:rPr>
                <a:t>您的内容打在这里，或者通过复制您的文本后，在此框中选择粘贴，并选择只保留文字。您的内容打在</a:t>
              </a:r>
              <a:endParaRPr lang="zh-CN" altLang="en-US" sz="800" dirty="0">
                <a:solidFill>
                  <a:schemeClr val="tx1">
                    <a:lumMod val="95000"/>
                    <a:lumOff val="5000"/>
                  </a:schemeClr>
                </a:solidFill>
                <a:latin typeface="微软雅黑" pitchFamily="34" charset="-122"/>
                <a:ea typeface="微软雅黑" panose="020B0503020204020204" pitchFamily="34" charset="-122"/>
              </a:endParaRPr>
            </a:p>
          </p:txBody>
        </p:sp>
        <p:sp>
          <p:nvSpPr>
            <p:cNvPr id="29" name="文本框 28"/>
            <p:cNvSpPr txBox="1"/>
            <p:nvPr/>
          </p:nvSpPr>
          <p:spPr>
            <a:xfrm>
              <a:off x="6793192" y="1919985"/>
              <a:ext cx="1525804" cy="307805"/>
            </a:xfrm>
            <a:prstGeom prst="rect">
              <a:avLst/>
            </a:prstGeom>
            <a:noFill/>
          </p:spPr>
          <p:txBody>
            <a:bodyPr>
              <a:spAutoFit/>
            </a:bodyPr>
            <a:lstStyle/>
            <a:p>
              <a:pPr defTabSz="685754" eaLnBrk="1" fontAlgn="auto" hangingPunct="1">
                <a:spcBef>
                  <a:spcPts val="0"/>
                </a:spcBef>
                <a:spcAft>
                  <a:spcPts val="0"/>
                </a:spcAft>
                <a:defRPr/>
              </a:pPr>
              <a:r>
                <a:rPr lang="zh-CN" altLang="en-US" sz="1400" dirty="0">
                  <a:solidFill>
                    <a:schemeClr val="tx1">
                      <a:lumMod val="95000"/>
                      <a:lumOff val="5000"/>
                    </a:schemeClr>
                  </a:solidFill>
                  <a:latin typeface="+mn-lt"/>
                  <a:ea typeface="微软雅黑" panose="020B0503020204020204" pitchFamily="34" charset="-122"/>
                </a:rPr>
                <a:t>添加您的标题</a:t>
              </a:r>
            </a:p>
          </p:txBody>
        </p:sp>
      </p:grpSp>
      <p:grpSp>
        <p:nvGrpSpPr>
          <p:cNvPr id="30" name="组合 29"/>
          <p:cNvGrpSpPr>
            <a:grpSpLocks/>
          </p:cNvGrpSpPr>
          <p:nvPr/>
        </p:nvGrpSpPr>
        <p:grpSpPr bwMode="auto">
          <a:xfrm flipH="1" flipV="1">
            <a:off x="1836738" y="2395538"/>
            <a:ext cx="1595437" cy="709612"/>
            <a:chOff x="6184232" y="3601453"/>
            <a:chExt cx="747341" cy="184484"/>
          </a:xfrm>
        </p:grpSpPr>
        <p:cxnSp>
          <p:nvCxnSpPr>
            <p:cNvPr id="31" name="直接连接符 30"/>
            <p:cNvCxnSpPr/>
            <p:nvPr/>
          </p:nvCxnSpPr>
          <p:spPr>
            <a:xfrm>
              <a:off x="6184232" y="3601453"/>
              <a:ext cx="176238" cy="18448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360470" y="3785937"/>
              <a:ext cx="57110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a:grpSpLocks/>
          </p:cNvGrpSpPr>
          <p:nvPr/>
        </p:nvGrpSpPr>
        <p:grpSpPr bwMode="auto">
          <a:xfrm>
            <a:off x="-60325" y="2246313"/>
            <a:ext cx="2808288" cy="757237"/>
            <a:chOff x="-61118" y="2245821"/>
            <a:chExt cx="2808685" cy="757789"/>
          </a:xfrm>
        </p:grpSpPr>
        <p:sp>
          <p:nvSpPr>
            <p:cNvPr id="34" name="Content Placeholder 2"/>
            <p:cNvSpPr txBox="1">
              <a:spLocks/>
            </p:cNvSpPr>
            <p:nvPr/>
          </p:nvSpPr>
          <p:spPr>
            <a:xfrm>
              <a:off x="-61118" y="2538134"/>
              <a:ext cx="2808685" cy="465476"/>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fontAlgn="auto">
                <a:lnSpc>
                  <a:spcPct val="120000"/>
                </a:lnSpc>
                <a:spcAft>
                  <a:spcPts val="0"/>
                </a:spcAft>
                <a:buFont typeface="Arial" pitchFamily="34" charset="0"/>
                <a:buNone/>
                <a:defRPr/>
              </a:pPr>
              <a:r>
                <a:rPr lang="zh-CN" altLang="en-US" sz="1100" dirty="0">
                  <a:solidFill>
                    <a:schemeClr val="tx1">
                      <a:lumMod val="95000"/>
                      <a:lumOff val="5000"/>
                    </a:schemeClr>
                  </a:solidFill>
                  <a:latin typeface="微软雅黑" pitchFamily="34" charset="-122"/>
                  <a:ea typeface="微软雅黑" panose="020B0503020204020204" pitchFamily="34" charset="-122"/>
                </a:rPr>
                <a:t>您的内容打在这里，或者通过复制您的文本后，在此框中选择粘贴，并选择只保留</a:t>
              </a:r>
              <a:endParaRPr lang="zh-CN" altLang="en-US" sz="800" dirty="0">
                <a:solidFill>
                  <a:schemeClr val="tx1">
                    <a:lumMod val="95000"/>
                    <a:lumOff val="5000"/>
                  </a:schemeClr>
                </a:solidFill>
                <a:latin typeface="微软雅黑" pitchFamily="34" charset="-122"/>
                <a:ea typeface="微软雅黑" panose="020B0503020204020204" pitchFamily="34" charset="-122"/>
              </a:endParaRPr>
            </a:p>
          </p:txBody>
        </p:sp>
        <p:sp>
          <p:nvSpPr>
            <p:cNvPr id="35" name="文本框 34"/>
            <p:cNvSpPr txBox="1"/>
            <p:nvPr/>
          </p:nvSpPr>
          <p:spPr>
            <a:xfrm>
              <a:off x="372331" y="2245821"/>
              <a:ext cx="1525803" cy="308200"/>
            </a:xfrm>
            <a:prstGeom prst="rect">
              <a:avLst/>
            </a:prstGeom>
            <a:noFill/>
          </p:spPr>
          <p:txBody>
            <a:bodyPr>
              <a:spAutoFit/>
            </a:bodyPr>
            <a:lstStyle/>
            <a:p>
              <a:pPr defTabSz="685754" eaLnBrk="1" fontAlgn="auto" hangingPunct="1">
                <a:spcBef>
                  <a:spcPts val="0"/>
                </a:spcBef>
                <a:spcAft>
                  <a:spcPts val="0"/>
                </a:spcAft>
                <a:defRPr/>
              </a:pPr>
              <a:r>
                <a:rPr lang="zh-CN" altLang="en-US" sz="1400" dirty="0">
                  <a:solidFill>
                    <a:schemeClr val="tx1">
                      <a:lumMod val="95000"/>
                      <a:lumOff val="5000"/>
                    </a:schemeClr>
                  </a:solidFill>
                  <a:latin typeface="+mn-lt"/>
                  <a:ea typeface="微软雅黑" panose="020B0503020204020204" pitchFamily="34" charset="-122"/>
                </a:rPr>
                <a:t>添加您的标题</a:t>
              </a:r>
            </a:p>
          </p:txBody>
        </p:sp>
      </p:grpSp>
      <p:sp>
        <p:nvSpPr>
          <p:cNvPr id="36" name="Content Placeholder 2"/>
          <p:cNvSpPr txBox="1">
            <a:spLocks/>
          </p:cNvSpPr>
          <p:nvPr/>
        </p:nvSpPr>
        <p:spPr>
          <a:xfrm>
            <a:off x="373063" y="4448175"/>
            <a:ext cx="8578850" cy="503238"/>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lnSpc>
                <a:spcPct val="120000"/>
              </a:lnSpc>
              <a:spcAft>
                <a:spcPts val="0"/>
              </a:spcAft>
              <a:buFont typeface="Arial" pitchFamily="34" charset="0"/>
              <a:buNone/>
              <a:defRPr/>
            </a:pPr>
            <a:r>
              <a:rPr lang="zh-CN" altLang="en-US" sz="1000" dirty="0">
                <a:solidFill>
                  <a:schemeClr val="tx1">
                    <a:lumMod val="95000"/>
                    <a:lumOff val="5000"/>
                  </a:schemeClr>
                </a:solidFill>
                <a:latin typeface="微软雅黑"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a:t>
            </a:r>
          </a:p>
        </p:txBody>
      </p:sp>
    </p:spTree>
    <p:extLst>
      <p:ext uri="{BB962C8B-B14F-4D97-AF65-F5344CB8AC3E}">
        <p14:creationId xmlns:p14="http://schemas.microsoft.com/office/powerpoint/2010/main" val="76195476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42"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600"/>
                                        <p:tgtEl>
                                          <p:spTgt spid="15"/>
                                        </p:tgtEl>
                                      </p:cBhvr>
                                    </p:animEffect>
                                  </p:childTnLst>
                                </p:cTn>
                              </p:par>
                              <p:par>
                                <p:cTn id="28" presetID="35" presetClass="path" presetSubtype="0" decel="100000" fill="hold" nodeType="withEffect">
                                  <p:stCondLst>
                                    <p:cond delay="0"/>
                                  </p:stCondLst>
                                  <p:childTnLst>
                                    <p:animMotion origin="layout" path="M -0.05552 0.00023 L -3.51034E-6 0.00023 " pathEditMode="relative" rAng="0" ptsTypes="AA">
                                      <p:cBhvr>
                                        <p:cTn id="29" dur="800" fill="hold"/>
                                        <p:tgtEl>
                                          <p:spTgt spid="15"/>
                                        </p:tgtEl>
                                        <p:attrNameLst>
                                          <p:attrName>ppt_x</p:attrName>
                                          <p:attrName>ppt_y</p:attrName>
                                        </p:attrNameLst>
                                      </p:cBhvr>
                                      <p:rCtr x="2770" y="0"/>
                                    </p:animMotion>
                                  </p:childTnLst>
                                </p:cTn>
                              </p:par>
                            </p:childTnLst>
                          </p:cTn>
                        </p:par>
                        <p:par>
                          <p:cTn id="30" fill="hold">
                            <p:stCondLst>
                              <p:cond delay="18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childTnLst>
                          </p:cTn>
                        </p:par>
                        <p:par>
                          <p:cTn id="34" fill="hold">
                            <p:stCondLst>
                              <p:cond delay="2300"/>
                            </p:stCondLst>
                            <p:childTnLst>
                              <p:par>
                                <p:cTn id="35" presetID="2" presetClass="entr" presetSubtype="2" decel="100000"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1+#ppt_w/2"/>
                                          </p:val>
                                        </p:tav>
                                        <p:tav tm="100000">
                                          <p:val>
                                            <p:strVal val="#ppt_x"/>
                                          </p:val>
                                        </p:tav>
                                      </p:tavLst>
                                    </p:anim>
                                    <p:anim calcmode="lin" valueType="num">
                                      <p:cBhvr additive="base">
                                        <p:cTn id="38" dur="500" fill="hold"/>
                                        <p:tgtEl>
                                          <p:spTgt spid="27"/>
                                        </p:tgtEl>
                                        <p:attrNameLst>
                                          <p:attrName>ppt_y</p:attrName>
                                        </p:attrNameLst>
                                      </p:cBhvr>
                                      <p:tavLst>
                                        <p:tav tm="0">
                                          <p:val>
                                            <p:strVal val="#ppt_y"/>
                                          </p:val>
                                        </p:tav>
                                        <p:tav tm="100000">
                                          <p:val>
                                            <p:strVal val="#ppt_y"/>
                                          </p:val>
                                        </p:tav>
                                      </p:tavLst>
                                    </p:anim>
                                  </p:childTnLst>
                                </p:cTn>
                              </p:par>
                            </p:childTnLst>
                          </p:cTn>
                        </p:par>
                        <p:par>
                          <p:cTn id="39" fill="hold">
                            <p:stCondLst>
                              <p:cond delay="2800"/>
                            </p:stCondLst>
                            <p:childTnLst>
                              <p:par>
                                <p:cTn id="40" presetID="22" presetClass="entr" presetSubtype="2" fill="hold"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right)">
                                      <p:cBhvr>
                                        <p:cTn id="42" dur="500"/>
                                        <p:tgtEl>
                                          <p:spTgt spid="30"/>
                                        </p:tgtEl>
                                      </p:cBhvr>
                                    </p:animEffect>
                                  </p:childTnLst>
                                </p:cTn>
                              </p:par>
                            </p:childTnLst>
                          </p:cTn>
                        </p:par>
                        <p:par>
                          <p:cTn id="43" fill="hold">
                            <p:stCondLst>
                              <p:cond delay="3300"/>
                            </p:stCondLst>
                            <p:childTnLst>
                              <p:par>
                                <p:cTn id="44" presetID="2" presetClass="entr" presetSubtype="8" decel="100000" fill="hold" nodeType="after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fill="hold"/>
                                        <p:tgtEl>
                                          <p:spTgt spid="33"/>
                                        </p:tgtEl>
                                        <p:attrNameLst>
                                          <p:attrName>ppt_x</p:attrName>
                                        </p:attrNameLst>
                                      </p:cBhvr>
                                      <p:tavLst>
                                        <p:tav tm="0">
                                          <p:val>
                                            <p:strVal val="0-#ppt_w/2"/>
                                          </p:val>
                                        </p:tav>
                                        <p:tav tm="100000">
                                          <p:val>
                                            <p:strVal val="#ppt_x"/>
                                          </p:val>
                                        </p:tav>
                                      </p:tavLst>
                                    </p:anim>
                                    <p:anim calcmode="lin" valueType="num">
                                      <p:cBhvr additive="base">
                                        <p:cTn id="47" dur="500" fill="hold"/>
                                        <p:tgtEl>
                                          <p:spTgt spid="33"/>
                                        </p:tgtEl>
                                        <p:attrNameLst>
                                          <p:attrName>ppt_y</p:attrName>
                                        </p:attrNameLst>
                                      </p:cBhvr>
                                      <p:tavLst>
                                        <p:tav tm="0">
                                          <p:val>
                                            <p:strVal val="#ppt_y"/>
                                          </p:val>
                                        </p:tav>
                                        <p:tav tm="100000">
                                          <p:val>
                                            <p:strVal val="#ppt_y"/>
                                          </p:val>
                                        </p:tav>
                                      </p:tavLst>
                                    </p:anim>
                                  </p:childTnLst>
                                </p:cTn>
                              </p:par>
                            </p:childTnLst>
                          </p:cTn>
                        </p:par>
                        <p:par>
                          <p:cTn id="48" fill="hold">
                            <p:stCondLst>
                              <p:cond delay="3800"/>
                            </p:stCondLst>
                            <p:childTnLst>
                              <p:par>
                                <p:cTn id="49" presetID="16" presetClass="entr" presetSubtype="37" fill="hold" grpId="0"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barn(outVertical)">
                                      <p:cBhvr>
                                        <p:cTn id="5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3" y="421165"/>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5"/>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40404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9" name="椭圆 8"/>
              <p:cNvSpPr/>
              <p:nvPr/>
            </p:nvSpPr>
            <p:spPr>
              <a:xfrm>
                <a:off x="2759425" y="1932990"/>
                <a:ext cx="799287" cy="751802"/>
              </a:xfrm>
              <a:prstGeom prst="ellipse">
                <a:avLst/>
              </a:prstGeom>
              <a:solidFill>
                <a:srgbClr val="40404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10" name="椭圆 9"/>
              <p:cNvSpPr/>
              <p:nvPr/>
            </p:nvSpPr>
            <p:spPr>
              <a:xfrm>
                <a:off x="2771295" y="1942172"/>
                <a:ext cx="787417" cy="746429"/>
              </a:xfrm>
              <a:prstGeom prst="ellipse">
                <a:avLst/>
              </a:prstGeom>
              <a:solidFill>
                <a:srgbClr val="40404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17453" t="21733" r="21541" b="25317"/>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404040"/>
                  </a:solidFill>
                </a14:hiddenFill>
              </a:ext>
            </a:extLst>
          </p:spPr>
        </p:pic>
      </p:grpSp>
      <p:sp>
        <p:nvSpPr>
          <p:cNvPr id="11" name="矩形 10"/>
          <p:cNvSpPr/>
          <p:nvPr/>
        </p:nvSpPr>
        <p:spPr>
          <a:xfrm>
            <a:off x="1473331" y="757149"/>
            <a:ext cx="7213469" cy="88756"/>
          </a:xfrm>
          <a:prstGeom prst="rect">
            <a:avLst/>
          </a:prstGeom>
          <a:solidFill>
            <a:srgbClr val="40404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dirty="0">
              <a:ea typeface="微软雅黑" panose="020B0503020204020204" pitchFamily="34" charset="-122"/>
            </a:endParaRPr>
          </a:p>
        </p:txBody>
      </p:sp>
      <p:grpSp>
        <p:nvGrpSpPr>
          <p:cNvPr id="12" name="组合 11"/>
          <p:cNvGrpSpPr/>
          <p:nvPr/>
        </p:nvGrpSpPr>
        <p:grpSpPr>
          <a:xfrm>
            <a:off x="1473330" y="109077"/>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404040"/>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dirty="0">
                <a:solidFill>
                  <a:prstClr val="white"/>
                </a:solidFill>
                <a:ea typeface="微软雅黑" panose="020B0503020204020204" pitchFamily="34" charset="-122"/>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sp>
        <p:nvSpPr>
          <p:cNvPr id="35" name="Rectangle 9"/>
          <p:cNvSpPr/>
          <p:nvPr/>
        </p:nvSpPr>
        <p:spPr>
          <a:xfrm>
            <a:off x="642938" y="4214813"/>
            <a:ext cx="7772400" cy="830262"/>
          </a:xfrm>
          <a:prstGeom prst="rect">
            <a:avLst/>
          </a:prstGeom>
        </p:spPr>
        <p:txBody>
          <a:bodyPr>
            <a:spAutoFit/>
          </a:bodyPr>
          <a:lstStyle/>
          <a:p>
            <a:pPr algn="ctr" defTabSz="685754" eaLnBrk="1" fontAlgn="auto" hangingPunct="1">
              <a:lnSpc>
                <a:spcPct val="120000"/>
              </a:lnSpc>
              <a:spcBef>
                <a:spcPts val="0"/>
              </a:spcBef>
              <a:spcAft>
                <a:spcPts val="0"/>
              </a:spcAft>
              <a:defRPr/>
            </a:pPr>
            <a:r>
              <a:rPr lang="zh-CN" altLang="en-US" sz="1000" dirty="0">
                <a:solidFill>
                  <a:schemeClr val="tx1">
                    <a:lumMod val="95000"/>
                    <a:lumOff val="5000"/>
                  </a:schemeClr>
                </a:solidFill>
                <a:latin typeface="微软雅黑"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endParaRPr lang="id-ID" altLang="zh-CN" sz="1000" dirty="0">
              <a:solidFill>
                <a:schemeClr val="tx1">
                  <a:lumMod val="95000"/>
                  <a:lumOff val="5000"/>
                </a:schemeClr>
              </a:solidFill>
              <a:latin typeface="+mn-lt"/>
              <a:ea typeface="Open Sans Light" pitchFamily="34" charset="0"/>
              <a:cs typeface="Open Sans Light" pitchFamily="34" charset="0"/>
            </a:endParaRPr>
          </a:p>
          <a:p>
            <a:pPr algn="ctr" defTabSz="685754" eaLnBrk="1" fontAlgn="auto" hangingPunct="1">
              <a:lnSpc>
                <a:spcPct val="120000"/>
              </a:lnSpc>
              <a:spcBef>
                <a:spcPts val="0"/>
              </a:spcBef>
              <a:spcAft>
                <a:spcPts val="0"/>
              </a:spcAft>
              <a:defRPr/>
            </a:pPr>
            <a:r>
              <a:rPr lang="zh-CN" altLang="en-US" sz="1000" dirty="0">
                <a:solidFill>
                  <a:schemeClr val="tx1">
                    <a:lumMod val="95000"/>
                    <a:lumOff val="5000"/>
                  </a:schemeClr>
                </a:solidFill>
                <a:latin typeface="微软雅黑" pitchFamily="34" charset="-122"/>
                <a:ea typeface="微软雅黑" panose="020B0503020204020204" pitchFamily="34" charset="-122"/>
              </a:rPr>
              <a:t>您的内容打在这里，或者通过复制您的文本后，在此框中选择粘贴，并选择只保留文字</a:t>
            </a:r>
            <a:endParaRPr lang="id-ID" altLang="zh-CN" sz="1000" dirty="0">
              <a:solidFill>
                <a:schemeClr val="tx1">
                  <a:lumMod val="95000"/>
                  <a:lumOff val="5000"/>
                </a:schemeClr>
              </a:solidFill>
              <a:latin typeface="+mn-lt"/>
              <a:ea typeface="Open Sans Light" pitchFamily="34" charset="0"/>
              <a:cs typeface="Open Sans Light" pitchFamily="34" charset="0"/>
            </a:endParaRPr>
          </a:p>
          <a:p>
            <a:pPr algn="ctr" defTabSz="685754" eaLnBrk="1" fontAlgn="auto" hangingPunct="1">
              <a:lnSpc>
                <a:spcPct val="120000"/>
              </a:lnSpc>
              <a:spcBef>
                <a:spcPts val="0"/>
              </a:spcBef>
              <a:spcAft>
                <a:spcPts val="0"/>
              </a:spcAft>
              <a:defRPr/>
            </a:pPr>
            <a:endParaRPr lang="id-ID" altLang="zh-CN" sz="1000" dirty="0">
              <a:solidFill>
                <a:schemeClr val="tx1">
                  <a:lumMod val="95000"/>
                  <a:lumOff val="5000"/>
                </a:schemeClr>
              </a:solidFill>
              <a:latin typeface="+mn-lt"/>
              <a:ea typeface="Open Sans Light" pitchFamily="34" charset="0"/>
              <a:cs typeface="Open Sans Light" pitchFamily="34" charset="0"/>
            </a:endParaRPr>
          </a:p>
        </p:txBody>
      </p:sp>
      <p:grpSp>
        <p:nvGrpSpPr>
          <p:cNvPr id="36" name="Group 16"/>
          <p:cNvGrpSpPr>
            <a:grpSpLocks/>
          </p:cNvGrpSpPr>
          <p:nvPr/>
        </p:nvGrpSpPr>
        <p:grpSpPr bwMode="auto">
          <a:xfrm>
            <a:off x="5072063" y="1428750"/>
            <a:ext cx="3643312" cy="1989138"/>
            <a:chOff x="5072066" y="1428742"/>
            <a:chExt cx="3643338" cy="1989055"/>
          </a:xfrm>
        </p:grpSpPr>
        <p:sp>
          <p:nvSpPr>
            <p:cNvPr id="37" name="Rectangle 2"/>
            <p:cNvSpPr/>
            <p:nvPr/>
          </p:nvSpPr>
          <p:spPr>
            <a:xfrm>
              <a:off x="5072066" y="1857349"/>
              <a:ext cx="3429024" cy="1560448"/>
            </a:xfrm>
            <a:prstGeom prst="rect">
              <a:avLst/>
            </a:prstGeom>
          </p:spPr>
          <p:txBody>
            <a:bodyPr>
              <a:spAutoFit/>
            </a:bodyPr>
            <a:lstStyle>
              <a:lvl1pPr marL="355600" indent="-355600">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spcBef>
                  <a:spcPts val="250"/>
                </a:spcBef>
              </a:pPr>
              <a:endParaRPr lang="id-ID" altLang="zh-CN" sz="900">
                <a:solidFill>
                  <a:srgbClr val="0D0D0D"/>
                </a:solidFill>
                <a:ea typeface="Open Sans Light"/>
                <a:cs typeface="Open Sans Light"/>
              </a:endParaRPr>
            </a:p>
            <a:p>
              <a:pPr eaLnBrk="1" hangingPunct="1">
                <a:lnSpc>
                  <a:spcPct val="120000"/>
                </a:lnSpc>
                <a:buFont typeface="Wingdings" panose="05000000000000000000" pitchFamily="2" charset="2"/>
                <a:buChar char="Ø"/>
              </a:pPr>
              <a:r>
                <a:rPr lang="zh-CN" altLang="en-US" sz="900">
                  <a:solidFill>
                    <a:srgbClr val="0D0D0D"/>
                  </a:solidFill>
                  <a:latin typeface="微软雅黑" panose="020B0503020204020204" pitchFamily="34" charset="-122"/>
                </a:rPr>
                <a:t>您的内容打在这里，或者通过复制您的文本后，在此框中选择粘贴，并选择只保留文字；</a:t>
              </a:r>
              <a:endParaRPr lang="en-US" altLang="zh-CN" sz="900">
                <a:solidFill>
                  <a:srgbClr val="0D0D0D"/>
                </a:solidFill>
                <a:latin typeface="微软雅黑" panose="020B0503020204020204" pitchFamily="34" charset="-122"/>
              </a:endParaRPr>
            </a:p>
            <a:p>
              <a:pPr eaLnBrk="1" hangingPunct="1">
                <a:lnSpc>
                  <a:spcPct val="120000"/>
                </a:lnSpc>
                <a:buFont typeface="Wingdings" panose="05000000000000000000" pitchFamily="2" charset="2"/>
                <a:buChar char="Ø"/>
              </a:pPr>
              <a:endParaRPr lang="id-ID" sz="900">
                <a:solidFill>
                  <a:srgbClr val="0D0D0D"/>
                </a:solidFill>
                <a:ea typeface="Open Sans Light"/>
                <a:cs typeface="Open Sans Light"/>
              </a:endParaRPr>
            </a:p>
            <a:p>
              <a:pPr eaLnBrk="1" hangingPunct="1">
                <a:lnSpc>
                  <a:spcPct val="120000"/>
                </a:lnSpc>
                <a:buFont typeface="Wingdings" panose="05000000000000000000" pitchFamily="2" charset="2"/>
                <a:buChar char="Ø"/>
              </a:pPr>
              <a:r>
                <a:rPr lang="zh-CN" altLang="en-US" sz="900">
                  <a:solidFill>
                    <a:srgbClr val="0D0D0D"/>
                  </a:solidFill>
                  <a:latin typeface="微软雅黑" panose="020B0503020204020204" pitchFamily="34" charset="-122"/>
                </a:rPr>
                <a:t>您的内容打在这里，或者通过复制您的文本后，在此框中选择粘贴，并选择只保留文字；</a:t>
              </a:r>
              <a:endParaRPr lang="en-US" altLang="zh-CN" sz="900">
                <a:solidFill>
                  <a:srgbClr val="0D0D0D"/>
                </a:solidFill>
                <a:latin typeface="微软雅黑" panose="020B0503020204020204" pitchFamily="34" charset="-122"/>
              </a:endParaRPr>
            </a:p>
            <a:p>
              <a:pPr eaLnBrk="1" hangingPunct="1">
                <a:lnSpc>
                  <a:spcPct val="120000"/>
                </a:lnSpc>
                <a:buFont typeface="Wingdings" panose="05000000000000000000" pitchFamily="2" charset="2"/>
                <a:buChar char="Ø"/>
              </a:pPr>
              <a:endParaRPr lang="id-ID" altLang="zh-CN" sz="900">
                <a:solidFill>
                  <a:srgbClr val="0D0D0D"/>
                </a:solidFill>
                <a:ea typeface="Open Sans Light"/>
                <a:cs typeface="Open Sans Light"/>
              </a:endParaRPr>
            </a:p>
            <a:p>
              <a:pPr eaLnBrk="1" hangingPunct="1">
                <a:lnSpc>
                  <a:spcPct val="120000"/>
                </a:lnSpc>
                <a:buFont typeface="Wingdings" panose="05000000000000000000" pitchFamily="2" charset="2"/>
                <a:buChar char="Ø"/>
              </a:pPr>
              <a:r>
                <a:rPr lang="zh-CN" altLang="en-US" sz="900">
                  <a:solidFill>
                    <a:srgbClr val="0D0D0D"/>
                  </a:solidFill>
                  <a:latin typeface="微软雅黑" panose="020B0503020204020204" pitchFamily="34" charset="-122"/>
                </a:rPr>
                <a:t>您的内容打在这里，或者通过复制您的文本后，在此框中选择粘贴，并选择只保留文字；</a:t>
              </a:r>
              <a:endParaRPr lang="id-ID" altLang="zh-CN" sz="900">
                <a:solidFill>
                  <a:srgbClr val="0D0D0D"/>
                </a:solidFill>
                <a:ea typeface="Open Sans Light"/>
                <a:cs typeface="Open Sans Light"/>
              </a:endParaRPr>
            </a:p>
          </p:txBody>
        </p:sp>
        <p:sp>
          <p:nvSpPr>
            <p:cNvPr id="38" name="Rectangle 15"/>
            <p:cNvSpPr/>
            <p:nvPr/>
          </p:nvSpPr>
          <p:spPr>
            <a:xfrm>
              <a:off x="5072066" y="1428742"/>
              <a:ext cx="3643338" cy="461944"/>
            </a:xfrm>
            <a:prstGeom prst="rect">
              <a:avLst/>
            </a:prstGeom>
          </p:spPr>
          <p:txBody>
            <a:bodyPr>
              <a:spAutoFit/>
            </a:bodyPr>
            <a:lstStyle/>
            <a:p>
              <a:pPr defTabSz="685754" eaLnBrk="1" fontAlgn="auto" hangingPunct="1">
                <a:lnSpc>
                  <a:spcPct val="120000"/>
                </a:lnSpc>
                <a:spcBef>
                  <a:spcPts val="0"/>
                </a:spcBef>
                <a:spcAft>
                  <a:spcPts val="0"/>
                </a:spcAft>
                <a:defRPr/>
              </a:pPr>
              <a:r>
                <a:rPr lang="zh-CN" altLang="en-US" sz="1000" dirty="0">
                  <a:solidFill>
                    <a:schemeClr val="tx1">
                      <a:lumMod val="95000"/>
                      <a:lumOff val="5000"/>
                    </a:schemeClr>
                  </a:solidFill>
                  <a:latin typeface="微软雅黑" pitchFamily="34" charset="-122"/>
                  <a:ea typeface="微软雅黑" panose="020B0503020204020204" pitchFamily="34" charset="-122"/>
                </a:rPr>
                <a:t>您的内容打在这里，或者通过复制您的文本后，在此框中选择粘贴，并选择只保留文字</a:t>
              </a:r>
              <a:endParaRPr lang="id-ID" altLang="zh-CN" sz="1000" dirty="0">
                <a:solidFill>
                  <a:schemeClr val="tx1">
                    <a:lumMod val="95000"/>
                    <a:lumOff val="5000"/>
                  </a:schemeClr>
                </a:solidFill>
                <a:latin typeface="+mn-lt"/>
                <a:ea typeface="Open Sans Light" pitchFamily="34" charset="0"/>
                <a:cs typeface="Open Sans Light" pitchFamily="34" charset="0"/>
              </a:endParaRPr>
            </a:p>
          </p:txBody>
        </p:sp>
      </p:grpSp>
      <p:grpSp>
        <p:nvGrpSpPr>
          <p:cNvPr id="39" name="组合 38"/>
          <p:cNvGrpSpPr>
            <a:grpSpLocks/>
          </p:cNvGrpSpPr>
          <p:nvPr/>
        </p:nvGrpSpPr>
        <p:grpSpPr bwMode="auto">
          <a:xfrm>
            <a:off x="409575" y="1316038"/>
            <a:ext cx="4232275" cy="2706687"/>
            <a:chOff x="409849" y="1315301"/>
            <a:chExt cx="4231670" cy="2707234"/>
          </a:xfrm>
        </p:grpSpPr>
        <p:grpSp>
          <p:nvGrpSpPr>
            <p:cNvPr id="40" name="组合 1"/>
            <p:cNvGrpSpPr>
              <a:grpSpLocks/>
            </p:cNvGrpSpPr>
            <p:nvPr/>
          </p:nvGrpSpPr>
          <p:grpSpPr bwMode="auto">
            <a:xfrm>
              <a:off x="774529" y="3714758"/>
              <a:ext cx="3463812" cy="307777"/>
              <a:chOff x="774529" y="3714758"/>
              <a:chExt cx="3463812" cy="307777"/>
            </a:xfrm>
          </p:grpSpPr>
          <p:sp>
            <p:nvSpPr>
              <p:cNvPr id="51" name="Rectangle 11"/>
              <p:cNvSpPr/>
              <p:nvPr/>
            </p:nvSpPr>
            <p:spPr>
              <a:xfrm>
                <a:off x="774922" y="3714498"/>
                <a:ext cx="595228" cy="308037"/>
              </a:xfrm>
              <a:prstGeom prst="rect">
                <a:avLst/>
              </a:prstGeom>
            </p:spPr>
            <p:txBody>
              <a:bodyPr wrap="none">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2012</a:t>
                </a:r>
              </a:p>
            </p:txBody>
          </p:sp>
          <p:sp>
            <p:nvSpPr>
              <p:cNvPr id="52" name="Rectangle 12"/>
              <p:cNvSpPr/>
              <p:nvPr/>
            </p:nvSpPr>
            <p:spPr>
              <a:xfrm>
                <a:off x="1774904" y="3714498"/>
                <a:ext cx="595228" cy="308037"/>
              </a:xfrm>
              <a:prstGeom prst="rect">
                <a:avLst/>
              </a:prstGeom>
            </p:spPr>
            <p:txBody>
              <a:bodyPr wrap="none">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2013</a:t>
                </a:r>
              </a:p>
            </p:txBody>
          </p:sp>
          <p:sp>
            <p:nvSpPr>
              <p:cNvPr id="53" name="Rectangle 13"/>
              <p:cNvSpPr/>
              <p:nvPr/>
            </p:nvSpPr>
            <p:spPr>
              <a:xfrm>
                <a:off x="2643143" y="3714498"/>
                <a:ext cx="595227" cy="308037"/>
              </a:xfrm>
              <a:prstGeom prst="rect">
                <a:avLst/>
              </a:prstGeom>
            </p:spPr>
            <p:txBody>
              <a:bodyPr wrap="none">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2014</a:t>
                </a:r>
              </a:p>
            </p:txBody>
          </p:sp>
          <p:sp>
            <p:nvSpPr>
              <p:cNvPr id="54" name="Rectangle 14"/>
              <p:cNvSpPr/>
              <p:nvPr/>
            </p:nvSpPr>
            <p:spPr>
              <a:xfrm>
                <a:off x="3643125" y="3714498"/>
                <a:ext cx="595227" cy="308037"/>
              </a:xfrm>
              <a:prstGeom prst="rect">
                <a:avLst/>
              </a:prstGeom>
            </p:spPr>
            <p:txBody>
              <a:bodyPr wrap="none">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2015</a:t>
                </a:r>
              </a:p>
            </p:txBody>
          </p:sp>
        </p:grpSp>
        <p:grpSp>
          <p:nvGrpSpPr>
            <p:cNvPr id="41" name="组合 23"/>
            <p:cNvGrpSpPr>
              <a:grpSpLocks/>
            </p:cNvGrpSpPr>
            <p:nvPr/>
          </p:nvGrpSpPr>
          <p:grpSpPr bwMode="auto">
            <a:xfrm>
              <a:off x="409849" y="1315301"/>
              <a:ext cx="4231670" cy="2293571"/>
              <a:chOff x="1184565" y="1248617"/>
              <a:chExt cx="3780000" cy="2048765"/>
            </a:xfrm>
          </p:grpSpPr>
          <p:sp>
            <p:nvSpPr>
              <p:cNvPr id="42" name="Freeform 5"/>
              <p:cNvSpPr>
                <a:spLocks/>
              </p:cNvSpPr>
              <p:nvPr/>
            </p:nvSpPr>
            <p:spPr bwMode="auto">
              <a:xfrm>
                <a:off x="2160049" y="1920912"/>
                <a:ext cx="550128" cy="1361610"/>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rgbClr val="404040"/>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43" name="Freeform 6"/>
              <p:cNvSpPr>
                <a:spLocks/>
              </p:cNvSpPr>
              <p:nvPr/>
            </p:nvSpPr>
            <p:spPr bwMode="auto">
              <a:xfrm>
                <a:off x="2710176" y="1920912"/>
                <a:ext cx="551546" cy="1361610"/>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rgbClr val="D9D9D9"/>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44" name="Freeform 5"/>
              <p:cNvSpPr>
                <a:spLocks/>
              </p:cNvSpPr>
              <p:nvPr/>
            </p:nvSpPr>
            <p:spPr bwMode="auto">
              <a:xfrm>
                <a:off x="2986658" y="1248617"/>
                <a:ext cx="550128" cy="2033904"/>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rgbClr val="404040"/>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45" name="Freeform 6"/>
              <p:cNvSpPr>
                <a:spLocks/>
              </p:cNvSpPr>
              <p:nvPr/>
            </p:nvSpPr>
            <p:spPr bwMode="auto">
              <a:xfrm>
                <a:off x="3536786" y="1248617"/>
                <a:ext cx="551545" cy="2033904"/>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rgbClr val="D9D9D9"/>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46" name="Freeform 5"/>
              <p:cNvSpPr>
                <a:spLocks/>
              </p:cNvSpPr>
              <p:nvPr/>
            </p:nvSpPr>
            <p:spPr bwMode="auto">
              <a:xfrm>
                <a:off x="1333440" y="2544983"/>
                <a:ext cx="550128" cy="737539"/>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rgbClr val="404040">
                  <a:alpha val="95000"/>
                </a:srgb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47" name="Freeform 6"/>
              <p:cNvSpPr>
                <a:spLocks/>
              </p:cNvSpPr>
              <p:nvPr/>
            </p:nvSpPr>
            <p:spPr bwMode="auto">
              <a:xfrm>
                <a:off x="1883568" y="2544983"/>
                <a:ext cx="551545" cy="737539"/>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rgbClr val="D9D9D9"/>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48" name="Freeform 5"/>
              <p:cNvSpPr>
                <a:spLocks/>
              </p:cNvSpPr>
              <p:nvPr/>
            </p:nvSpPr>
            <p:spPr bwMode="auto">
              <a:xfrm>
                <a:off x="3813267" y="2180468"/>
                <a:ext cx="550128" cy="1102053"/>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rgbClr val="404040"/>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49" name="Freeform 6"/>
              <p:cNvSpPr>
                <a:spLocks/>
              </p:cNvSpPr>
              <p:nvPr/>
            </p:nvSpPr>
            <p:spPr bwMode="auto">
              <a:xfrm>
                <a:off x="4363395" y="2180468"/>
                <a:ext cx="551546" cy="1102053"/>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rgbClr val="D9D9D9"/>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50" name="Rectangle 95"/>
              <p:cNvSpPr/>
              <p:nvPr/>
            </p:nvSpPr>
            <p:spPr>
              <a:xfrm>
                <a:off x="1184565" y="3271175"/>
                <a:ext cx="3780000" cy="255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013"/>
              </a:p>
            </p:txBody>
          </p:sp>
        </p:grpSp>
      </p:grpSp>
    </p:spTree>
    <p:extLst>
      <p:ext uri="{BB962C8B-B14F-4D97-AF65-F5344CB8AC3E}">
        <p14:creationId xmlns:p14="http://schemas.microsoft.com/office/powerpoint/2010/main" val="196711973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42"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22" presetClass="entr" presetSubtype="4"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down)">
                                      <p:cBhvr>
                                        <p:cTn id="27" dur="500"/>
                                        <p:tgtEl>
                                          <p:spTgt spid="39"/>
                                        </p:tgtEl>
                                      </p:cBhvr>
                                    </p:animEffect>
                                  </p:childTnLst>
                                </p:cTn>
                              </p:par>
                            </p:childTnLst>
                          </p:cTn>
                        </p:par>
                        <p:par>
                          <p:cTn id="28" fill="hold">
                            <p:stCondLst>
                              <p:cond delay="1500"/>
                            </p:stCondLst>
                            <p:childTnLst>
                              <p:par>
                                <p:cTn id="29" presetID="2" presetClass="entr" presetSubtype="2" decel="100000"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1+#ppt_w/2"/>
                                          </p:val>
                                        </p:tav>
                                        <p:tav tm="100000">
                                          <p:val>
                                            <p:strVal val="#ppt_x"/>
                                          </p:val>
                                        </p:tav>
                                      </p:tavLst>
                                    </p:anim>
                                    <p:anim calcmode="lin" valueType="num">
                                      <p:cBhvr additive="base">
                                        <p:cTn id="32"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84811" y="-932380"/>
            <a:ext cx="3376749" cy="6324808"/>
          </a:xfrm>
          <a:prstGeom prst="rect">
            <a:avLst/>
          </a:prstGeom>
          <a:noFill/>
        </p:spPr>
        <p:txBody>
          <a:bodyPr wrap="square" rtlCol="0" anchor="ctr">
            <a:spAutoFit/>
          </a:bodyPr>
          <a:lstStyle/>
          <a:p>
            <a:pPr algn="ctr">
              <a:lnSpc>
                <a:spcPct val="150000"/>
              </a:lnSpc>
            </a:pPr>
            <a:r>
              <a:rPr lang="en-US" altLang="zh-CN" sz="27000" dirty="0">
                <a:latin typeface="微软雅黑" panose="020B0503020204020204" pitchFamily="34" charset="-122"/>
                <a:ea typeface="微软雅黑" panose="020B0503020204020204" pitchFamily="34" charset="-122"/>
              </a:rPr>
              <a:t>3</a:t>
            </a:r>
          </a:p>
        </p:txBody>
      </p:sp>
      <p:sp>
        <p:nvSpPr>
          <p:cNvPr id="5" name="椭圆 4"/>
          <p:cNvSpPr/>
          <p:nvPr/>
        </p:nvSpPr>
        <p:spPr>
          <a:xfrm>
            <a:off x="4353198" y="914401"/>
            <a:ext cx="3269794" cy="3269794"/>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方正兰亭细黑_GBK" panose="02000000000000000000" pitchFamily="2" charset="-122"/>
            </a:endParaRPr>
          </a:p>
        </p:txBody>
      </p:sp>
      <p:sp>
        <p:nvSpPr>
          <p:cNvPr id="6" name="文本框 5"/>
          <p:cNvSpPr txBox="1"/>
          <p:nvPr/>
        </p:nvSpPr>
        <p:spPr>
          <a:xfrm>
            <a:off x="4661118" y="1818075"/>
            <a:ext cx="2653952" cy="1262974"/>
          </a:xfrm>
          <a:prstGeom prst="rect">
            <a:avLst/>
          </a:prstGeom>
          <a:noFill/>
        </p:spPr>
        <p:txBody>
          <a:bodyPr wrap="square" rtlCol="0">
            <a:spAutoFit/>
          </a:bodyPr>
          <a:lstStyle/>
          <a:p>
            <a:pPr algn="just">
              <a:lnSpc>
                <a:spcPct val="150000"/>
              </a:lnSpc>
            </a:pPr>
            <a:r>
              <a:rPr lang="zh-CN" altLang="en-US" sz="2800" dirty="0">
                <a:latin typeface="微软雅黑" panose="020B0503020204020204" pitchFamily="34" charset="-122"/>
                <a:ea typeface="微软雅黑" panose="020B0503020204020204" pitchFamily="34" charset="-122"/>
              </a:rPr>
              <a:t>单击添加标题   </a:t>
            </a:r>
            <a:r>
              <a:rPr lang="en-US" altLang="zh-CN" sz="788" dirty="0">
                <a:latin typeface="微软雅黑" panose="020B0503020204020204" pitchFamily="34" charset="-122"/>
                <a:ea typeface="微软雅黑" panose="020B0503020204020204" pitchFamily="34" charset="-122"/>
              </a:rPr>
              <a:t>Click to add the contents of the title you </a:t>
            </a:r>
            <a:r>
              <a:rPr lang="en-US" altLang="zh-CN" sz="788" dirty="0" err="1">
                <a:latin typeface="微软雅黑" panose="020B0503020204020204" pitchFamily="34" charset="-122"/>
                <a:ea typeface="微软雅黑" panose="020B0503020204020204" pitchFamily="34" charset="-122"/>
              </a:rPr>
              <a:t>wanClick</a:t>
            </a:r>
            <a:r>
              <a:rPr lang="en-US" altLang="zh-CN" sz="788" dirty="0">
                <a:latin typeface="微软雅黑" panose="020B0503020204020204" pitchFamily="34" charset="-122"/>
                <a:ea typeface="微软雅黑" panose="020B0503020204020204" pitchFamily="34" charset="-122"/>
              </a:rPr>
              <a:t> to add the contents of the title you </a:t>
            </a:r>
            <a:r>
              <a:rPr lang="en-US" altLang="zh-CN" sz="788" dirty="0" err="1">
                <a:latin typeface="微软雅黑" panose="020B0503020204020204" pitchFamily="34" charset="-122"/>
                <a:ea typeface="微软雅黑" panose="020B0503020204020204" pitchFamily="34" charset="-122"/>
              </a:rPr>
              <a:t>wanClick</a:t>
            </a:r>
            <a:r>
              <a:rPr lang="en-US" altLang="zh-CN" sz="788" dirty="0">
                <a:latin typeface="微软雅黑" panose="020B0503020204020204" pitchFamily="34" charset="-122"/>
                <a:ea typeface="微软雅黑" panose="020B0503020204020204" pitchFamily="34" charset="-122"/>
              </a:rPr>
              <a:t> to add the contents of the title you wan</a:t>
            </a: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7896" y="3248840"/>
            <a:ext cx="388620" cy="388620"/>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3784" y="3248840"/>
            <a:ext cx="388620" cy="388620"/>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9672" y="3252651"/>
            <a:ext cx="388620" cy="388620"/>
          </a:xfrm>
          <a:prstGeom prst="rect">
            <a:avLst/>
          </a:prstGeom>
        </p:spPr>
      </p:pic>
      <p:pic>
        <p:nvPicPr>
          <p:cNvPr id="10" name="图片 9"/>
          <p:cNvPicPr>
            <a:picLocks noChangeAspect="1"/>
          </p:cNvPicPr>
          <p:nvPr/>
        </p:nvPicPr>
        <p:blipFill>
          <a:blip r:embed="rId5"/>
          <a:stretch>
            <a:fillRect/>
          </a:stretch>
        </p:blipFill>
        <p:spPr>
          <a:xfrm>
            <a:off x="2076145" y="2170683"/>
            <a:ext cx="2277053" cy="749873"/>
          </a:xfrm>
          <a:prstGeom prst="rect">
            <a:avLst/>
          </a:prstGeom>
        </p:spPr>
      </p:pic>
    </p:spTree>
    <p:extLst>
      <p:ext uri="{BB962C8B-B14F-4D97-AF65-F5344CB8AC3E}">
        <p14:creationId xmlns:p14="http://schemas.microsoft.com/office/powerpoint/2010/main" val="136120322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1500"/>
                                        <p:tgtEl>
                                          <p:spTgt spid="4"/>
                                        </p:tgtEl>
                                      </p:cBhvr>
                                    </p:animEffect>
                                  </p:childTnLst>
                                </p:cTn>
                              </p:par>
                              <p:par>
                                <p:cTn id="8" presetID="21" presetClass="entr" presetSubtype="1" fill="hold" grpId="0" nodeType="withEffect">
                                  <p:stCondLst>
                                    <p:cond delay="75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1500"/>
                                        <p:tgtEl>
                                          <p:spTgt spid="5"/>
                                        </p:tgtEl>
                                      </p:cBhvr>
                                    </p:animEffect>
                                  </p:childTnLst>
                                </p:cTn>
                              </p:par>
                              <p:par>
                                <p:cTn id="11" presetID="22" presetClass="entr" presetSubtype="1"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1000"/>
                                        <p:tgtEl>
                                          <p:spTgt spid="6"/>
                                        </p:tgtEl>
                                      </p:cBhvr>
                                    </p:animEffect>
                                  </p:childTnLst>
                                </p:cTn>
                              </p:par>
                              <p:par>
                                <p:cTn id="14" presetID="42" presetClass="entr" presetSubtype="0" fill="hold" nodeType="withEffect">
                                  <p:stCondLst>
                                    <p:cond delay="175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750"/>
                                        <p:tgtEl>
                                          <p:spTgt spid="9"/>
                                        </p:tgtEl>
                                      </p:cBhvr>
                                    </p:animEffect>
                                    <p:anim calcmode="lin" valueType="num">
                                      <p:cBhvr>
                                        <p:cTn id="17" dur="750" fill="hold"/>
                                        <p:tgtEl>
                                          <p:spTgt spid="9"/>
                                        </p:tgtEl>
                                        <p:attrNameLst>
                                          <p:attrName>ppt_x</p:attrName>
                                        </p:attrNameLst>
                                      </p:cBhvr>
                                      <p:tavLst>
                                        <p:tav tm="0">
                                          <p:val>
                                            <p:strVal val="#ppt_x"/>
                                          </p:val>
                                        </p:tav>
                                        <p:tav tm="100000">
                                          <p:val>
                                            <p:strVal val="#ppt_x"/>
                                          </p:val>
                                        </p:tav>
                                      </p:tavLst>
                                    </p:anim>
                                    <p:anim calcmode="lin" valueType="num">
                                      <p:cBhvr>
                                        <p:cTn id="18" dur="750" fill="hold"/>
                                        <p:tgtEl>
                                          <p:spTgt spid="9"/>
                                        </p:tgtEl>
                                        <p:attrNameLst>
                                          <p:attrName>ppt_y</p:attrName>
                                        </p:attrNameLst>
                                      </p:cBhvr>
                                      <p:tavLst>
                                        <p:tav tm="0">
                                          <p:val>
                                            <p:strVal val="#ppt_y+.1"/>
                                          </p:val>
                                        </p:tav>
                                        <p:tav tm="100000">
                                          <p:val>
                                            <p:strVal val="#ppt_y"/>
                                          </p:val>
                                        </p:tav>
                                      </p:tavLst>
                                    </p:anim>
                                  </p:childTnLst>
                                </p:cTn>
                              </p:par>
                              <p:par>
                                <p:cTn id="19" presetID="8" presetClass="emph" presetSubtype="0" fill="hold" nodeType="withEffect">
                                  <p:stCondLst>
                                    <p:cond delay="1750"/>
                                  </p:stCondLst>
                                  <p:childTnLst>
                                    <p:animRot by="21600000">
                                      <p:cBhvr>
                                        <p:cTn id="20" dur="750" fill="hold"/>
                                        <p:tgtEl>
                                          <p:spTgt spid="9"/>
                                        </p:tgtEl>
                                        <p:attrNameLst>
                                          <p:attrName>r</p:attrName>
                                        </p:attrNameLst>
                                      </p:cBhvr>
                                    </p:animRot>
                                  </p:childTnLst>
                                </p:cTn>
                              </p:par>
                              <p:par>
                                <p:cTn id="21" presetID="42" presetClass="entr" presetSubtype="0" fill="hold" nodeType="withEffect">
                                  <p:stCondLst>
                                    <p:cond delay="22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750"/>
                                        <p:tgtEl>
                                          <p:spTgt spid="8"/>
                                        </p:tgtEl>
                                      </p:cBhvr>
                                    </p:animEffect>
                                    <p:anim calcmode="lin" valueType="num">
                                      <p:cBhvr>
                                        <p:cTn id="24" dur="750" fill="hold"/>
                                        <p:tgtEl>
                                          <p:spTgt spid="8"/>
                                        </p:tgtEl>
                                        <p:attrNameLst>
                                          <p:attrName>ppt_x</p:attrName>
                                        </p:attrNameLst>
                                      </p:cBhvr>
                                      <p:tavLst>
                                        <p:tav tm="0">
                                          <p:val>
                                            <p:strVal val="#ppt_x"/>
                                          </p:val>
                                        </p:tav>
                                        <p:tav tm="100000">
                                          <p:val>
                                            <p:strVal val="#ppt_x"/>
                                          </p:val>
                                        </p:tav>
                                      </p:tavLst>
                                    </p:anim>
                                    <p:anim calcmode="lin" valueType="num">
                                      <p:cBhvr>
                                        <p:cTn id="25" dur="750" fill="hold"/>
                                        <p:tgtEl>
                                          <p:spTgt spid="8"/>
                                        </p:tgtEl>
                                        <p:attrNameLst>
                                          <p:attrName>ppt_y</p:attrName>
                                        </p:attrNameLst>
                                      </p:cBhvr>
                                      <p:tavLst>
                                        <p:tav tm="0">
                                          <p:val>
                                            <p:strVal val="#ppt_y+.1"/>
                                          </p:val>
                                        </p:tav>
                                        <p:tav tm="100000">
                                          <p:val>
                                            <p:strVal val="#ppt_y"/>
                                          </p:val>
                                        </p:tav>
                                      </p:tavLst>
                                    </p:anim>
                                  </p:childTnLst>
                                </p:cTn>
                              </p:par>
                              <p:par>
                                <p:cTn id="26" presetID="8" presetClass="emph" presetSubtype="0" fill="hold" nodeType="withEffect">
                                  <p:stCondLst>
                                    <p:cond delay="2250"/>
                                  </p:stCondLst>
                                  <p:childTnLst>
                                    <p:animRot by="21600000">
                                      <p:cBhvr>
                                        <p:cTn id="27" dur="750" fill="hold"/>
                                        <p:tgtEl>
                                          <p:spTgt spid="8"/>
                                        </p:tgtEl>
                                        <p:attrNameLst>
                                          <p:attrName>r</p:attrName>
                                        </p:attrNameLst>
                                      </p:cBhvr>
                                    </p:animRot>
                                  </p:childTnLst>
                                </p:cTn>
                              </p:par>
                              <p:par>
                                <p:cTn id="28" presetID="42" presetClass="entr" presetSubtype="0" fill="hold" nodeType="withEffect">
                                  <p:stCondLst>
                                    <p:cond delay="275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750"/>
                                        <p:tgtEl>
                                          <p:spTgt spid="7"/>
                                        </p:tgtEl>
                                      </p:cBhvr>
                                    </p:animEffect>
                                    <p:anim calcmode="lin" valueType="num">
                                      <p:cBhvr>
                                        <p:cTn id="31" dur="750" fill="hold"/>
                                        <p:tgtEl>
                                          <p:spTgt spid="7"/>
                                        </p:tgtEl>
                                        <p:attrNameLst>
                                          <p:attrName>ppt_x</p:attrName>
                                        </p:attrNameLst>
                                      </p:cBhvr>
                                      <p:tavLst>
                                        <p:tav tm="0">
                                          <p:val>
                                            <p:strVal val="#ppt_x"/>
                                          </p:val>
                                        </p:tav>
                                        <p:tav tm="100000">
                                          <p:val>
                                            <p:strVal val="#ppt_x"/>
                                          </p:val>
                                        </p:tav>
                                      </p:tavLst>
                                    </p:anim>
                                    <p:anim calcmode="lin" valueType="num">
                                      <p:cBhvr>
                                        <p:cTn id="32" dur="750" fill="hold"/>
                                        <p:tgtEl>
                                          <p:spTgt spid="7"/>
                                        </p:tgtEl>
                                        <p:attrNameLst>
                                          <p:attrName>ppt_y</p:attrName>
                                        </p:attrNameLst>
                                      </p:cBhvr>
                                      <p:tavLst>
                                        <p:tav tm="0">
                                          <p:val>
                                            <p:strVal val="#ppt_y+.1"/>
                                          </p:val>
                                        </p:tav>
                                        <p:tav tm="100000">
                                          <p:val>
                                            <p:strVal val="#ppt_y"/>
                                          </p:val>
                                        </p:tav>
                                      </p:tavLst>
                                    </p:anim>
                                  </p:childTnLst>
                                </p:cTn>
                              </p:par>
                              <p:par>
                                <p:cTn id="33" presetID="8" presetClass="emph" presetSubtype="0" fill="hold" nodeType="withEffect">
                                  <p:stCondLst>
                                    <p:cond delay="2750"/>
                                  </p:stCondLst>
                                  <p:childTnLst>
                                    <p:animRot by="21600000">
                                      <p:cBhvr>
                                        <p:cTn id="34" dur="75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3" y="421165"/>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5"/>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40404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9" name="椭圆 8"/>
              <p:cNvSpPr/>
              <p:nvPr/>
            </p:nvSpPr>
            <p:spPr>
              <a:xfrm>
                <a:off x="2759425" y="1932990"/>
                <a:ext cx="799287" cy="751802"/>
              </a:xfrm>
              <a:prstGeom prst="ellipse">
                <a:avLst/>
              </a:prstGeom>
              <a:solidFill>
                <a:srgbClr val="40404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10" name="椭圆 9"/>
              <p:cNvSpPr/>
              <p:nvPr/>
            </p:nvSpPr>
            <p:spPr>
              <a:xfrm>
                <a:off x="2771295" y="1942172"/>
                <a:ext cx="787417" cy="746429"/>
              </a:xfrm>
              <a:prstGeom prst="ellipse">
                <a:avLst/>
              </a:prstGeom>
              <a:solidFill>
                <a:srgbClr val="40404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17453" t="21733" r="21541" b="25317"/>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404040"/>
                  </a:solidFill>
                </a14:hiddenFill>
              </a:ext>
            </a:extLst>
          </p:spPr>
        </p:pic>
      </p:grpSp>
      <p:sp>
        <p:nvSpPr>
          <p:cNvPr id="11" name="矩形 10"/>
          <p:cNvSpPr/>
          <p:nvPr/>
        </p:nvSpPr>
        <p:spPr>
          <a:xfrm>
            <a:off x="1473331" y="757149"/>
            <a:ext cx="7213469" cy="88756"/>
          </a:xfrm>
          <a:prstGeom prst="rect">
            <a:avLst/>
          </a:prstGeom>
          <a:solidFill>
            <a:srgbClr val="40404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dirty="0">
              <a:ea typeface="微软雅黑" panose="020B0503020204020204" pitchFamily="34" charset="-122"/>
            </a:endParaRPr>
          </a:p>
        </p:txBody>
      </p:sp>
      <p:grpSp>
        <p:nvGrpSpPr>
          <p:cNvPr id="12" name="组合 11"/>
          <p:cNvGrpSpPr/>
          <p:nvPr/>
        </p:nvGrpSpPr>
        <p:grpSpPr>
          <a:xfrm>
            <a:off x="1473330" y="109077"/>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404040"/>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dirty="0">
                <a:solidFill>
                  <a:prstClr val="white"/>
                </a:solidFill>
                <a:ea typeface="微软雅黑" panose="020B0503020204020204" pitchFamily="34" charset="-122"/>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grpSp>
        <p:nvGrpSpPr>
          <p:cNvPr id="19" name="组合 18"/>
          <p:cNvGrpSpPr/>
          <p:nvPr/>
        </p:nvGrpSpPr>
        <p:grpSpPr>
          <a:xfrm>
            <a:off x="511328" y="2290030"/>
            <a:ext cx="1326821" cy="1409748"/>
            <a:chOff x="395537" y="2426415"/>
            <a:chExt cx="1327474" cy="1410442"/>
          </a:xfrm>
          <a:solidFill>
            <a:srgbClr val="404040"/>
          </a:solidFill>
        </p:grpSpPr>
        <p:sp>
          <p:nvSpPr>
            <p:cNvPr id="20" name="六边形 19"/>
            <p:cNvSpPr/>
            <p:nvPr/>
          </p:nvSpPr>
          <p:spPr>
            <a:xfrm rot="16200000">
              <a:off x="354053" y="2467899"/>
              <a:ext cx="1410442" cy="1327474"/>
            </a:xfrm>
            <a:prstGeom prst="hexagon">
              <a:avLst/>
            </a:prstGeom>
            <a:grpFill/>
            <a:ln w="15875" cap="rnd" cmpd="sng" algn="ctr">
              <a:noFill/>
              <a:prstDash val="solid"/>
            </a:ln>
            <a:effectLst/>
          </p:spPr>
          <p:txBody>
            <a:bodyPr rtlCol="0" anchor="ctr"/>
            <a:lstStyle/>
            <a:p>
              <a:pPr algn="ctr" defTabSz="913951">
                <a:defRPr/>
              </a:pPr>
              <a:endParaRPr lang="zh-CN" altLang="en-US" sz="2399" kern="0" dirty="0">
                <a:solidFill>
                  <a:prstClr val="white"/>
                </a:solidFill>
                <a:latin typeface="微软雅黑" panose="020B0503020204020204" pitchFamily="34" charset="-122"/>
                <a:ea typeface="微软雅黑" panose="020B0503020204020204" pitchFamily="34" charset="-122"/>
              </a:endParaRPr>
            </a:p>
          </p:txBody>
        </p:sp>
        <p:sp>
          <p:nvSpPr>
            <p:cNvPr id="21" name="TextBox 28"/>
            <p:cNvSpPr txBox="1"/>
            <p:nvPr/>
          </p:nvSpPr>
          <p:spPr>
            <a:xfrm>
              <a:off x="576707" y="2931581"/>
              <a:ext cx="959389" cy="400178"/>
            </a:xfrm>
            <a:prstGeom prst="rect">
              <a:avLst/>
            </a:prstGeom>
            <a:grpFill/>
            <a:ln>
              <a:noFill/>
            </a:ln>
          </p:spPr>
          <p:txBody>
            <a:bodyPr wrap="none" rtlCol="0">
              <a:spAutoFit/>
            </a:bodyPr>
            <a:lstStyle/>
            <a:p>
              <a:pPr defTabSz="913951">
                <a:defRPr/>
              </a:pPr>
              <a:r>
                <a:rPr lang="zh-CN" altLang="en-US" sz="1999" b="1" kern="0" dirty="0">
                  <a:solidFill>
                    <a:prstClr val="white"/>
                  </a:solidFill>
                  <a:latin typeface="微软雅黑" panose="020B0503020204020204" pitchFamily="34" charset="-122"/>
                  <a:ea typeface="微软雅黑" panose="020B0503020204020204" pitchFamily="34" charset="-122"/>
                </a:rPr>
                <a:t>关键词</a:t>
              </a:r>
            </a:p>
          </p:txBody>
        </p:sp>
      </p:grpSp>
      <p:sp>
        <p:nvSpPr>
          <p:cNvPr id="22" name="等腰三角形 21"/>
          <p:cNvSpPr/>
          <p:nvPr/>
        </p:nvSpPr>
        <p:spPr>
          <a:xfrm rot="5400000">
            <a:off x="1918430" y="2922933"/>
            <a:ext cx="224806" cy="193798"/>
          </a:xfrm>
          <a:prstGeom prst="triangle">
            <a:avLst/>
          </a:prstGeom>
          <a:solidFill>
            <a:srgbClr val="404040"/>
          </a:solidFill>
          <a:ln w="25400" cap="flat" cmpd="sng" algn="ctr">
            <a:noFill/>
            <a:prstDash val="solid"/>
          </a:ln>
          <a:effectLst/>
        </p:spPr>
        <p:txBody>
          <a:bodyPr rtlCol="0" anchor="ctr"/>
          <a:lstStyle/>
          <a:p>
            <a:pPr algn="ctr" defTabSz="913951">
              <a:defRPr/>
            </a:pPr>
            <a:endParaRPr lang="zh-CN" altLang="en-US" sz="2399" kern="0"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23" name="等腰三角形 22"/>
          <p:cNvSpPr/>
          <p:nvPr/>
        </p:nvSpPr>
        <p:spPr>
          <a:xfrm rot="5400000">
            <a:off x="2156467" y="2919668"/>
            <a:ext cx="224806" cy="193798"/>
          </a:xfrm>
          <a:prstGeom prst="triangle">
            <a:avLst/>
          </a:prstGeom>
          <a:solidFill>
            <a:srgbClr val="404040"/>
          </a:solidFill>
          <a:ln w="25400" cap="flat" cmpd="sng" algn="ctr">
            <a:noFill/>
            <a:prstDash val="solid"/>
          </a:ln>
          <a:effectLst/>
        </p:spPr>
        <p:txBody>
          <a:bodyPr rtlCol="0" anchor="ctr"/>
          <a:lstStyle/>
          <a:p>
            <a:pPr algn="ctr" defTabSz="913951">
              <a:defRPr/>
            </a:pPr>
            <a:endParaRPr lang="zh-CN" altLang="en-US" sz="2399" kern="0"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24" name="六边形 23"/>
          <p:cNvSpPr/>
          <p:nvPr/>
        </p:nvSpPr>
        <p:spPr>
          <a:xfrm rot="16200000">
            <a:off x="2366870" y="1591441"/>
            <a:ext cx="2982366" cy="2806932"/>
          </a:xfrm>
          <a:prstGeom prst="hexagon">
            <a:avLst/>
          </a:prstGeom>
          <a:blipFill dpi="0" rotWithShape="1">
            <a:blip r:embed="rId3" cstate="print">
              <a:extLst>
                <a:ext uri="{28A0092B-C50C-407E-A947-70E740481C1C}">
                  <a14:useLocalDpi xmlns:a14="http://schemas.microsoft.com/office/drawing/2010/main" val="0"/>
                </a:ext>
              </a:extLst>
            </a:blip>
            <a:srcRect/>
            <a:stretch>
              <a:fillRect/>
            </a:stretch>
          </a:blipFill>
          <a:ln w="15875" cap="rnd" cmpd="sng" algn="ctr">
            <a:solidFill>
              <a:srgbClr val="DDDDDD"/>
            </a:solidFill>
            <a:prstDash val="solid"/>
          </a:ln>
          <a:effectLst/>
        </p:spPr>
        <p:txBody>
          <a:bodyPr rtlCol="0" anchor="ctr"/>
          <a:lstStyle/>
          <a:p>
            <a:pPr algn="ctr" defTabSz="913951">
              <a:defRPr/>
            </a:pPr>
            <a:endParaRPr lang="zh-CN" altLang="en-US" sz="2399" kern="0"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25" name="六边形 24"/>
          <p:cNvSpPr/>
          <p:nvPr/>
        </p:nvSpPr>
        <p:spPr>
          <a:xfrm rot="16200000">
            <a:off x="4302433" y="1448836"/>
            <a:ext cx="796974" cy="750093"/>
          </a:xfrm>
          <a:prstGeom prst="hexagon">
            <a:avLst/>
          </a:prstGeom>
          <a:solidFill>
            <a:srgbClr val="404040"/>
          </a:solidFill>
          <a:ln w="15875" cap="rnd" cmpd="sng" algn="ctr">
            <a:noFill/>
            <a:prstDash val="solid"/>
          </a:ln>
          <a:effectLst/>
        </p:spPr>
        <p:txBody>
          <a:bodyPr rtlCol="0" anchor="ctr"/>
          <a:lstStyle/>
          <a:p>
            <a:pPr algn="ctr" defTabSz="913951">
              <a:defRPr/>
            </a:pPr>
            <a:endParaRPr lang="zh-CN" altLang="en-US" sz="2399" kern="0"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26" name="TextBox 33"/>
          <p:cNvSpPr txBox="1"/>
          <p:nvPr/>
        </p:nvSpPr>
        <p:spPr>
          <a:xfrm>
            <a:off x="4382084" y="1560637"/>
            <a:ext cx="665567" cy="584647"/>
          </a:xfrm>
          <a:prstGeom prst="rect">
            <a:avLst/>
          </a:prstGeom>
          <a:noFill/>
        </p:spPr>
        <p:txBody>
          <a:bodyPr wrap="none" rtlCol="0">
            <a:spAutoFit/>
          </a:bodyPr>
          <a:lstStyle/>
          <a:p>
            <a:r>
              <a:rPr lang="en-US" altLang="zh-CN" sz="3199" dirty="0">
                <a:solidFill>
                  <a:prstClr val="white"/>
                </a:solidFill>
                <a:latin typeface="微软雅黑" panose="020B0503020204020204" pitchFamily="34" charset="-122"/>
                <a:ea typeface="微软雅黑" panose="020B0503020204020204" pitchFamily="34" charset="-122"/>
              </a:rPr>
              <a:t>01</a:t>
            </a:r>
            <a:endParaRPr lang="zh-CN" altLang="en-US" sz="3199" dirty="0">
              <a:solidFill>
                <a:prstClr val="white"/>
              </a:solidFill>
              <a:latin typeface="微软雅黑" panose="020B0503020204020204" pitchFamily="34" charset="-122"/>
              <a:ea typeface="微软雅黑" panose="020B0503020204020204" pitchFamily="34" charset="-122"/>
            </a:endParaRPr>
          </a:p>
        </p:txBody>
      </p:sp>
      <p:sp>
        <p:nvSpPr>
          <p:cNvPr id="27" name="六边形 26"/>
          <p:cNvSpPr/>
          <p:nvPr/>
        </p:nvSpPr>
        <p:spPr>
          <a:xfrm rot="16200000">
            <a:off x="4863032" y="2619856"/>
            <a:ext cx="796974" cy="750093"/>
          </a:xfrm>
          <a:prstGeom prst="hexagon">
            <a:avLst/>
          </a:prstGeom>
          <a:solidFill>
            <a:srgbClr val="404040"/>
          </a:solidFill>
          <a:ln w="15875" cap="rnd" cmpd="sng" algn="ctr">
            <a:noFill/>
            <a:prstDash val="solid"/>
          </a:ln>
          <a:effectLst/>
        </p:spPr>
        <p:txBody>
          <a:bodyPr rtlCol="0" anchor="ctr"/>
          <a:lstStyle/>
          <a:p>
            <a:pPr algn="ctr" defTabSz="913951">
              <a:defRPr/>
            </a:pPr>
            <a:endParaRPr lang="zh-CN" altLang="en-US" sz="2399" kern="0"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28" name="TextBox 35"/>
          <p:cNvSpPr txBox="1"/>
          <p:nvPr/>
        </p:nvSpPr>
        <p:spPr>
          <a:xfrm>
            <a:off x="4942682" y="2731657"/>
            <a:ext cx="665567" cy="584647"/>
          </a:xfrm>
          <a:prstGeom prst="rect">
            <a:avLst/>
          </a:prstGeom>
          <a:noFill/>
        </p:spPr>
        <p:txBody>
          <a:bodyPr wrap="none" rtlCol="0">
            <a:spAutoFit/>
          </a:bodyPr>
          <a:lstStyle/>
          <a:p>
            <a:r>
              <a:rPr lang="en-US" altLang="zh-CN" sz="3199" dirty="0">
                <a:solidFill>
                  <a:prstClr val="white"/>
                </a:solidFill>
                <a:latin typeface="微软雅黑" panose="020B0503020204020204" pitchFamily="34" charset="-122"/>
                <a:ea typeface="微软雅黑" panose="020B0503020204020204" pitchFamily="34" charset="-122"/>
              </a:rPr>
              <a:t>02</a:t>
            </a:r>
            <a:endParaRPr lang="zh-CN" altLang="en-US" sz="3199" dirty="0">
              <a:solidFill>
                <a:prstClr val="white"/>
              </a:solidFill>
              <a:latin typeface="微软雅黑" panose="020B0503020204020204" pitchFamily="34" charset="-122"/>
              <a:ea typeface="微软雅黑" panose="020B0503020204020204" pitchFamily="34" charset="-122"/>
            </a:endParaRPr>
          </a:p>
        </p:txBody>
      </p:sp>
      <p:sp>
        <p:nvSpPr>
          <p:cNvPr id="29" name="六边形 28"/>
          <p:cNvSpPr/>
          <p:nvPr/>
        </p:nvSpPr>
        <p:spPr>
          <a:xfrm rot="16200000">
            <a:off x="4359816" y="3882015"/>
            <a:ext cx="796974" cy="750093"/>
          </a:xfrm>
          <a:prstGeom prst="hexagon">
            <a:avLst/>
          </a:prstGeom>
          <a:solidFill>
            <a:srgbClr val="404040"/>
          </a:solidFill>
          <a:ln w="15875" cap="rnd" cmpd="sng" algn="ctr">
            <a:noFill/>
            <a:prstDash val="solid"/>
          </a:ln>
          <a:effectLst/>
        </p:spPr>
        <p:txBody>
          <a:bodyPr rtlCol="0" anchor="ctr"/>
          <a:lstStyle/>
          <a:p>
            <a:pPr algn="ctr" defTabSz="913951">
              <a:defRPr/>
            </a:pPr>
            <a:endParaRPr lang="zh-CN" altLang="en-US" sz="2399" kern="0"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30" name="TextBox 37"/>
          <p:cNvSpPr txBox="1"/>
          <p:nvPr/>
        </p:nvSpPr>
        <p:spPr>
          <a:xfrm>
            <a:off x="4439466" y="3993817"/>
            <a:ext cx="665567" cy="584647"/>
          </a:xfrm>
          <a:prstGeom prst="rect">
            <a:avLst/>
          </a:prstGeom>
          <a:noFill/>
        </p:spPr>
        <p:txBody>
          <a:bodyPr wrap="none" rtlCol="0">
            <a:spAutoFit/>
          </a:bodyPr>
          <a:lstStyle/>
          <a:p>
            <a:r>
              <a:rPr lang="en-US" altLang="zh-CN" sz="3199" dirty="0">
                <a:solidFill>
                  <a:prstClr val="white"/>
                </a:solidFill>
                <a:latin typeface="微软雅黑" panose="020B0503020204020204" pitchFamily="34" charset="-122"/>
                <a:ea typeface="微软雅黑" panose="020B0503020204020204" pitchFamily="34" charset="-122"/>
              </a:rPr>
              <a:t>03</a:t>
            </a:r>
            <a:endParaRPr lang="zh-CN" altLang="en-US" sz="3199" dirty="0">
              <a:solidFill>
                <a:prstClr val="white"/>
              </a:solidFill>
              <a:latin typeface="微软雅黑" panose="020B0503020204020204" pitchFamily="34" charset="-122"/>
              <a:ea typeface="微软雅黑" panose="020B0503020204020204" pitchFamily="34" charset="-122"/>
            </a:endParaRPr>
          </a:p>
        </p:txBody>
      </p:sp>
      <p:sp>
        <p:nvSpPr>
          <p:cNvPr id="31" name="TextBox 38"/>
          <p:cNvSpPr txBox="1"/>
          <p:nvPr/>
        </p:nvSpPr>
        <p:spPr bwMode="auto">
          <a:xfrm>
            <a:off x="5350331" y="1281453"/>
            <a:ext cx="2832660" cy="923330"/>
          </a:xfrm>
          <a:prstGeom prst="rect">
            <a:avLst/>
          </a:prstGeom>
          <a:noFill/>
        </p:spPr>
        <p:txBody>
          <a:bodyPr wrap="square">
            <a:spAutoFit/>
          </a:bodyPr>
          <a:lstStyle/>
          <a:p>
            <a:pPr defTabSz="913951">
              <a:lnSpc>
                <a:spcPct val="150000"/>
              </a:lnSpc>
              <a:defRPr/>
            </a:pPr>
            <a:r>
              <a:rPr lang="zh-CN" altLang="en-US" sz="1200" kern="0" dirty="0">
                <a:solidFill>
                  <a:schemeClr val="tx1">
                    <a:lumMod val="95000"/>
                    <a:lumOff val="5000"/>
                  </a:schemeClr>
                </a:solidFill>
                <a:latin typeface="微软雅黑" panose="020B0503020204020204" pitchFamily="34" charset="-122"/>
                <a:ea typeface="微软雅黑" panose="020B0503020204020204" pitchFamily="34" charset="-122"/>
              </a:rPr>
              <a:t>这里输入简单的文字概述这里输入简单文字概述简单的文字概述这里输入简单的文字概述这里输入简单</a:t>
            </a:r>
          </a:p>
        </p:txBody>
      </p:sp>
      <p:sp>
        <p:nvSpPr>
          <p:cNvPr id="32" name="TextBox 39"/>
          <p:cNvSpPr txBox="1"/>
          <p:nvPr/>
        </p:nvSpPr>
        <p:spPr bwMode="auto">
          <a:xfrm>
            <a:off x="5854140" y="2496819"/>
            <a:ext cx="2832660" cy="923330"/>
          </a:xfrm>
          <a:prstGeom prst="rect">
            <a:avLst/>
          </a:prstGeom>
          <a:noFill/>
        </p:spPr>
        <p:txBody>
          <a:bodyPr wrap="square">
            <a:spAutoFit/>
          </a:bodyPr>
          <a:lstStyle/>
          <a:p>
            <a:pPr defTabSz="913951">
              <a:lnSpc>
                <a:spcPct val="150000"/>
              </a:lnSpc>
              <a:defRPr/>
            </a:pPr>
            <a:r>
              <a:rPr lang="zh-CN" altLang="en-US" sz="1200" kern="0" dirty="0">
                <a:solidFill>
                  <a:schemeClr val="tx1">
                    <a:lumMod val="95000"/>
                    <a:lumOff val="5000"/>
                  </a:schemeClr>
                </a:solidFill>
                <a:latin typeface="微软雅黑" panose="020B0503020204020204" pitchFamily="34" charset="-122"/>
                <a:ea typeface="微软雅黑" panose="020B0503020204020204" pitchFamily="34" charset="-122"/>
              </a:rPr>
              <a:t>这里输入简单的文字概述这里输入简单文字概述简单的文字概述这里输入简单的文字概述这里输入简单</a:t>
            </a:r>
          </a:p>
        </p:txBody>
      </p:sp>
      <p:sp>
        <p:nvSpPr>
          <p:cNvPr id="33" name="TextBox 40"/>
          <p:cNvSpPr txBox="1"/>
          <p:nvPr/>
        </p:nvSpPr>
        <p:spPr bwMode="auto">
          <a:xfrm>
            <a:off x="5350331" y="3800494"/>
            <a:ext cx="2832660" cy="923330"/>
          </a:xfrm>
          <a:prstGeom prst="rect">
            <a:avLst/>
          </a:prstGeom>
          <a:noFill/>
        </p:spPr>
        <p:txBody>
          <a:bodyPr wrap="square">
            <a:spAutoFit/>
          </a:bodyPr>
          <a:lstStyle/>
          <a:p>
            <a:pPr defTabSz="913951">
              <a:lnSpc>
                <a:spcPct val="150000"/>
              </a:lnSpc>
              <a:defRPr/>
            </a:pPr>
            <a:r>
              <a:rPr lang="zh-CN" altLang="en-US" sz="1200" kern="0" dirty="0">
                <a:solidFill>
                  <a:schemeClr val="tx1">
                    <a:lumMod val="95000"/>
                    <a:lumOff val="5000"/>
                  </a:schemeClr>
                </a:solidFill>
                <a:latin typeface="微软雅黑" panose="020B0503020204020204" pitchFamily="34" charset="-122"/>
                <a:ea typeface="微软雅黑" panose="020B0503020204020204" pitchFamily="34" charset="-122"/>
              </a:rPr>
              <a:t>这里输入简单的文字概述这里输入简单文字概述简单的文字概述这里输入简单的文字概述这里输入简单</a:t>
            </a:r>
          </a:p>
        </p:txBody>
      </p:sp>
    </p:spTree>
    <p:extLst>
      <p:ext uri="{BB962C8B-B14F-4D97-AF65-F5344CB8AC3E}">
        <p14:creationId xmlns:p14="http://schemas.microsoft.com/office/powerpoint/2010/main" val="37650817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42"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31"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fltVal val="0"/>
                                          </p:val>
                                        </p:tav>
                                        <p:tav tm="100000">
                                          <p:val>
                                            <p:strVal val="#ppt_w"/>
                                          </p:val>
                                        </p:tav>
                                      </p:tavLst>
                                    </p:anim>
                                    <p:anim calcmode="lin" valueType="num">
                                      <p:cBhvr>
                                        <p:cTn id="28" dur="1000" fill="hold"/>
                                        <p:tgtEl>
                                          <p:spTgt spid="19"/>
                                        </p:tgtEl>
                                        <p:attrNameLst>
                                          <p:attrName>ppt_h</p:attrName>
                                        </p:attrNameLst>
                                      </p:cBhvr>
                                      <p:tavLst>
                                        <p:tav tm="0">
                                          <p:val>
                                            <p:fltVal val="0"/>
                                          </p:val>
                                        </p:tav>
                                        <p:tav tm="100000">
                                          <p:val>
                                            <p:strVal val="#ppt_h"/>
                                          </p:val>
                                        </p:tav>
                                      </p:tavLst>
                                    </p:anim>
                                    <p:anim calcmode="lin" valueType="num">
                                      <p:cBhvr>
                                        <p:cTn id="29" dur="1000" fill="hold"/>
                                        <p:tgtEl>
                                          <p:spTgt spid="19"/>
                                        </p:tgtEl>
                                        <p:attrNameLst>
                                          <p:attrName>style.rotation</p:attrName>
                                        </p:attrNameLst>
                                      </p:cBhvr>
                                      <p:tavLst>
                                        <p:tav tm="0">
                                          <p:val>
                                            <p:fltVal val="90"/>
                                          </p:val>
                                        </p:tav>
                                        <p:tav tm="100000">
                                          <p:val>
                                            <p:fltVal val="0"/>
                                          </p:val>
                                        </p:tav>
                                      </p:tavLst>
                                    </p:anim>
                                    <p:animEffect transition="in" filter="fade">
                                      <p:cBhvr>
                                        <p:cTn id="30" dur="1000"/>
                                        <p:tgtEl>
                                          <p:spTgt spid="19"/>
                                        </p:tgtEl>
                                      </p:cBhvr>
                                    </p:animEffec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left)">
                                      <p:cBhvr>
                                        <p:cTn id="34" dur="500"/>
                                        <p:tgtEl>
                                          <p:spTgt spid="22"/>
                                        </p:tgtEl>
                                      </p:cBhvr>
                                    </p:animEffect>
                                  </p:childTnLst>
                                </p:cTn>
                              </p:par>
                            </p:childTnLst>
                          </p:cTn>
                        </p:par>
                        <p:par>
                          <p:cTn id="35" fill="hold">
                            <p:stCondLst>
                              <p:cond delay="2500"/>
                            </p:stCondLst>
                            <p:childTnLst>
                              <p:par>
                                <p:cTn id="36" presetID="22" presetClass="entr" presetSubtype="8"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left)">
                                      <p:cBhvr>
                                        <p:cTn id="38" dur="500"/>
                                        <p:tgtEl>
                                          <p:spTgt spid="23"/>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Effect transition="in" filter="fade">
                                      <p:cBhvr>
                                        <p:cTn id="44" dur="500"/>
                                        <p:tgtEl>
                                          <p:spTgt spid="24"/>
                                        </p:tgtEl>
                                      </p:cBhvr>
                                    </p:animEffect>
                                  </p:childTnLst>
                                </p:cTn>
                              </p:par>
                            </p:childTnLst>
                          </p:cTn>
                        </p:par>
                        <p:par>
                          <p:cTn id="45" fill="hold">
                            <p:stCondLst>
                              <p:cond delay="3500"/>
                            </p:stCondLst>
                            <p:childTnLst>
                              <p:par>
                                <p:cTn id="46" presetID="2" presetClass="entr" presetSubtype="8"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500" fill="hold"/>
                                        <p:tgtEl>
                                          <p:spTgt spid="25"/>
                                        </p:tgtEl>
                                        <p:attrNameLst>
                                          <p:attrName>ppt_x</p:attrName>
                                        </p:attrNameLst>
                                      </p:cBhvr>
                                      <p:tavLst>
                                        <p:tav tm="0">
                                          <p:val>
                                            <p:strVal val="0-#ppt_w/2"/>
                                          </p:val>
                                        </p:tav>
                                        <p:tav tm="100000">
                                          <p:val>
                                            <p:strVal val="#ppt_x"/>
                                          </p:val>
                                        </p:tav>
                                      </p:tavLst>
                                    </p:anim>
                                    <p:anim calcmode="lin" valueType="num">
                                      <p:cBhvr additive="base">
                                        <p:cTn id="49" dur="500" fill="hold"/>
                                        <p:tgtEl>
                                          <p:spTgt spid="25"/>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additive="base">
                                        <p:cTn id="52" dur="500" fill="hold"/>
                                        <p:tgtEl>
                                          <p:spTgt spid="26"/>
                                        </p:tgtEl>
                                        <p:attrNameLst>
                                          <p:attrName>ppt_x</p:attrName>
                                        </p:attrNameLst>
                                      </p:cBhvr>
                                      <p:tavLst>
                                        <p:tav tm="0">
                                          <p:val>
                                            <p:strVal val="0-#ppt_w/2"/>
                                          </p:val>
                                        </p:tav>
                                        <p:tav tm="100000">
                                          <p:val>
                                            <p:strVal val="#ppt_x"/>
                                          </p:val>
                                        </p:tav>
                                      </p:tavLst>
                                    </p:anim>
                                    <p:anim calcmode="lin" valueType="num">
                                      <p:cBhvr additive="base">
                                        <p:cTn id="53" dur="500" fill="hold"/>
                                        <p:tgtEl>
                                          <p:spTgt spid="26"/>
                                        </p:tgtEl>
                                        <p:attrNameLst>
                                          <p:attrName>ppt_y</p:attrName>
                                        </p:attrNameLst>
                                      </p:cBhvr>
                                      <p:tavLst>
                                        <p:tav tm="0">
                                          <p:val>
                                            <p:strVal val="#ppt_y"/>
                                          </p:val>
                                        </p:tav>
                                        <p:tav tm="100000">
                                          <p:val>
                                            <p:strVal val="#ppt_y"/>
                                          </p:val>
                                        </p:tav>
                                      </p:tavLst>
                                    </p:anim>
                                  </p:childTnLst>
                                </p:cTn>
                              </p:par>
                            </p:childTnLst>
                          </p:cTn>
                        </p:par>
                        <p:par>
                          <p:cTn id="54" fill="hold">
                            <p:stCondLst>
                              <p:cond delay="4000"/>
                            </p:stCondLst>
                            <p:childTnLst>
                              <p:par>
                                <p:cTn id="55" presetID="42" presetClass="entr" presetSubtype="0"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anim calcmode="lin" valueType="num">
                                      <p:cBhvr>
                                        <p:cTn id="58" dur="1000" fill="hold"/>
                                        <p:tgtEl>
                                          <p:spTgt spid="31"/>
                                        </p:tgtEl>
                                        <p:attrNameLst>
                                          <p:attrName>ppt_x</p:attrName>
                                        </p:attrNameLst>
                                      </p:cBhvr>
                                      <p:tavLst>
                                        <p:tav tm="0">
                                          <p:val>
                                            <p:strVal val="#ppt_x"/>
                                          </p:val>
                                        </p:tav>
                                        <p:tav tm="100000">
                                          <p:val>
                                            <p:strVal val="#ppt_x"/>
                                          </p:val>
                                        </p:tav>
                                      </p:tavLst>
                                    </p:anim>
                                    <p:anim calcmode="lin" valueType="num">
                                      <p:cBhvr>
                                        <p:cTn id="59" dur="1000" fill="hold"/>
                                        <p:tgtEl>
                                          <p:spTgt spid="31"/>
                                        </p:tgtEl>
                                        <p:attrNameLst>
                                          <p:attrName>ppt_y</p:attrName>
                                        </p:attrNameLst>
                                      </p:cBhvr>
                                      <p:tavLst>
                                        <p:tav tm="0">
                                          <p:val>
                                            <p:strVal val="#ppt_y+.1"/>
                                          </p:val>
                                        </p:tav>
                                        <p:tav tm="100000">
                                          <p:val>
                                            <p:strVal val="#ppt_y"/>
                                          </p:val>
                                        </p:tav>
                                      </p:tavLst>
                                    </p:anim>
                                  </p:childTnLst>
                                </p:cTn>
                              </p:par>
                            </p:childTnLst>
                          </p:cTn>
                        </p:par>
                        <p:par>
                          <p:cTn id="60" fill="hold">
                            <p:stCondLst>
                              <p:cond delay="5000"/>
                            </p:stCondLst>
                            <p:childTnLst>
                              <p:par>
                                <p:cTn id="61" presetID="2" presetClass="entr" presetSubtype="8"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additive="base">
                                        <p:cTn id="63" dur="500" fill="hold"/>
                                        <p:tgtEl>
                                          <p:spTgt spid="28"/>
                                        </p:tgtEl>
                                        <p:attrNameLst>
                                          <p:attrName>ppt_x</p:attrName>
                                        </p:attrNameLst>
                                      </p:cBhvr>
                                      <p:tavLst>
                                        <p:tav tm="0">
                                          <p:val>
                                            <p:strVal val="0-#ppt_w/2"/>
                                          </p:val>
                                        </p:tav>
                                        <p:tav tm="100000">
                                          <p:val>
                                            <p:strVal val="#ppt_x"/>
                                          </p:val>
                                        </p:tav>
                                      </p:tavLst>
                                    </p:anim>
                                    <p:anim calcmode="lin" valueType="num">
                                      <p:cBhvr additive="base">
                                        <p:cTn id="64" dur="500" fill="hold"/>
                                        <p:tgtEl>
                                          <p:spTgt spid="28"/>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0-#ppt_w/2"/>
                                          </p:val>
                                        </p:tav>
                                        <p:tav tm="100000">
                                          <p:val>
                                            <p:strVal val="#ppt_x"/>
                                          </p:val>
                                        </p:tav>
                                      </p:tavLst>
                                    </p:anim>
                                    <p:anim calcmode="lin" valueType="num">
                                      <p:cBhvr additive="base">
                                        <p:cTn id="68" dur="500" fill="hold"/>
                                        <p:tgtEl>
                                          <p:spTgt spid="27"/>
                                        </p:tgtEl>
                                        <p:attrNameLst>
                                          <p:attrName>ppt_y</p:attrName>
                                        </p:attrNameLst>
                                      </p:cBhvr>
                                      <p:tavLst>
                                        <p:tav tm="0">
                                          <p:val>
                                            <p:strVal val="#ppt_y"/>
                                          </p:val>
                                        </p:tav>
                                        <p:tav tm="100000">
                                          <p:val>
                                            <p:strVal val="#ppt_y"/>
                                          </p:val>
                                        </p:tav>
                                      </p:tavLst>
                                    </p:anim>
                                  </p:childTnLst>
                                </p:cTn>
                              </p:par>
                            </p:childTnLst>
                          </p:cTn>
                        </p:par>
                        <p:par>
                          <p:cTn id="69" fill="hold">
                            <p:stCondLst>
                              <p:cond delay="5500"/>
                            </p:stCondLst>
                            <p:childTnLst>
                              <p:par>
                                <p:cTn id="70" presetID="42" presetClass="entr" presetSubtype="0" fill="hold" grpId="0" nodeType="after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1000"/>
                                        <p:tgtEl>
                                          <p:spTgt spid="32"/>
                                        </p:tgtEl>
                                      </p:cBhvr>
                                    </p:animEffect>
                                    <p:anim calcmode="lin" valueType="num">
                                      <p:cBhvr>
                                        <p:cTn id="73" dur="1000" fill="hold"/>
                                        <p:tgtEl>
                                          <p:spTgt spid="32"/>
                                        </p:tgtEl>
                                        <p:attrNameLst>
                                          <p:attrName>ppt_x</p:attrName>
                                        </p:attrNameLst>
                                      </p:cBhvr>
                                      <p:tavLst>
                                        <p:tav tm="0">
                                          <p:val>
                                            <p:strVal val="#ppt_x"/>
                                          </p:val>
                                        </p:tav>
                                        <p:tav tm="100000">
                                          <p:val>
                                            <p:strVal val="#ppt_x"/>
                                          </p:val>
                                        </p:tav>
                                      </p:tavLst>
                                    </p:anim>
                                    <p:anim calcmode="lin" valueType="num">
                                      <p:cBhvr>
                                        <p:cTn id="74" dur="1000" fill="hold"/>
                                        <p:tgtEl>
                                          <p:spTgt spid="32"/>
                                        </p:tgtEl>
                                        <p:attrNameLst>
                                          <p:attrName>ppt_y</p:attrName>
                                        </p:attrNameLst>
                                      </p:cBhvr>
                                      <p:tavLst>
                                        <p:tav tm="0">
                                          <p:val>
                                            <p:strVal val="#ppt_y+.1"/>
                                          </p:val>
                                        </p:tav>
                                        <p:tav tm="100000">
                                          <p:val>
                                            <p:strVal val="#ppt_y"/>
                                          </p:val>
                                        </p:tav>
                                      </p:tavLst>
                                    </p:anim>
                                  </p:childTnLst>
                                </p:cTn>
                              </p:par>
                            </p:childTnLst>
                          </p:cTn>
                        </p:par>
                        <p:par>
                          <p:cTn id="75" fill="hold">
                            <p:stCondLst>
                              <p:cond delay="6500"/>
                            </p:stCondLst>
                            <p:childTnLst>
                              <p:par>
                                <p:cTn id="76" presetID="2" presetClass="entr" presetSubtype="8" fill="hold" grpId="0" nodeType="afterEffect">
                                  <p:stCondLst>
                                    <p:cond delay="0"/>
                                  </p:stCondLst>
                                  <p:childTnLst>
                                    <p:set>
                                      <p:cBhvr>
                                        <p:cTn id="77" dur="1" fill="hold">
                                          <p:stCondLst>
                                            <p:cond delay="0"/>
                                          </p:stCondLst>
                                        </p:cTn>
                                        <p:tgtEl>
                                          <p:spTgt spid="30"/>
                                        </p:tgtEl>
                                        <p:attrNameLst>
                                          <p:attrName>style.visibility</p:attrName>
                                        </p:attrNameLst>
                                      </p:cBhvr>
                                      <p:to>
                                        <p:strVal val="visible"/>
                                      </p:to>
                                    </p:set>
                                    <p:anim calcmode="lin" valueType="num">
                                      <p:cBhvr additive="base">
                                        <p:cTn id="78" dur="500" fill="hold"/>
                                        <p:tgtEl>
                                          <p:spTgt spid="30"/>
                                        </p:tgtEl>
                                        <p:attrNameLst>
                                          <p:attrName>ppt_x</p:attrName>
                                        </p:attrNameLst>
                                      </p:cBhvr>
                                      <p:tavLst>
                                        <p:tav tm="0">
                                          <p:val>
                                            <p:strVal val="0-#ppt_w/2"/>
                                          </p:val>
                                        </p:tav>
                                        <p:tav tm="100000">
                                          <p:val>
                                            <p:strVal val="#ppt_x"/>
                                          </p:val>
                                        </p:tav>
                                      </p:tavLst>
                                    </p:anim>
                                    <p:anim calcmode="lin" valueType="num">
                                      <p:cBhvr additive="base">
                                        <p:cTn id="79" dur="500" fill="hold"/>
                                        <p:tgtEl>
                                          <p:spTgt spid="30"/>
                                        </p:tgtEl>
                                        <p:attrNameLst>
                                          <p:attrName>ppt_y</p:attrName>
                                        </p:attrNameLst>
                                      </p:cBhvr>
                                      <p:tavLst>
                                        <p:tav tm="0">
                                          <p:val>
                                            <p:strVal val="#ppt_y"/>
                                          </p:val>
                                        </p:tav>
                                        <p:tav tm="100000">
                                          <p:val>
                                            <p:strVal val="#ppt_y"/>
                                          </p:val>
                                        </p:tav>
                                      </p:tavLst>
                                    </p:anim>
                                  </p:childTnLst>
                                </p:cTn>
                              </p:par>
                              <p:par>
                                <p:cTn id="80" presetID="2" presetClass="entr" presetSubtype="8"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 calcmode="lin" valueType="num">
                                      <p:cBhvr additive="base">
                                        <p:cTn id="82" dur="500" fill="hold"/>
                                        <p:tgtEl>
                                          <p:spTgt spid="29"/>
                                        </p:tgtEl>
                                        <p:attrNameLst>
                                          <p:attrName>ppt_x</p:attrName>
                                        </p:attrNameLst>
                                      </p:cBhvr>
                                      <p:tavLst>
                                        <p:tav tm="0">
                                          <p:val>
                                            <p:strVal val="0-#ppt_w/2"/>
                                          </p:val>
                                        </p:tav>
                                        <p:tav tm="100000">
                                          <p:val>
                                            <p:strVal val="#ppt_x"/>
                                          </p:val>
                                        </p:tav>
                                      </p:tavLst>
                                    </p:anim>
                                    <p:anim calcmode="lin" valueType="num">
                                      <p:cBhvr additive="base">
                                        <p:cTn id="83" dur="500" fill="hold"/>
                                        <p:tgtEl>
                                          <p:spTgt spid="29"/>
                                        </p:tgtEl>
                                        <p:attrNameLst>
                                          <p:attrName>ppt_y</p:attrName>
                                        </p:attrNameLst>
                                      </p:cBhvr>
                                      <p:tavLst>
                                        <p:tav tm="0">
                                          <p:val>
                                            <p:strVal val="#ppt_y"/>
                                          </p:val>
                                        </p:tav>
                                        <p:tav tm="100000">
                                          <p:val>
                                            <p:strVal val="#ppt_y"/>
                                          </p:val>
                                        </p:tav>
                                      </p:tavLst>
                                    </p:anim>
                                  </p:childTnLst>
                                </p:cTn>
                              </p:par>
                            </p:childTnLst>
                          </p:cTn>
                        </p:par>
                        <p:par>
                          <p:cTn id="84" fill="hold">
                            <p:stCondLst>
                              <p:cond delay="7000"/>
                            </p:stCondLst>
                            <p:childTnLst>
                              <p:par>
                                <p:cTn id="85" presetID="42" presetClass="entr" presetSubtype="0" fill="hold" grpId="0" nodeType="after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fade">
                                      <p:cBhvr>
                                        <p:cTn id="87" dur="1000"/>
                                        <p:tgtEl>
                                          <p:spTgt spid="33"/>
                                        </p:tgtEl>
                                      </p:cBhvr>
                                    </p:animEffect>
                                    <p:anim calcmode="lin" valueType="num">
                                      <p:cBhvr>
                                        <p:cTn id="88" dur="1000" fill="hold"/>
                                        <p:tgtEl>
                                          <p:spTgt spid="33"/>
                                        </p:tgtEl>
                                        <p:attrNameLst>
                                          <p:attrName>ppt_x</p:attrName>
                                        </p:attrNameLst>
                                      </p:cBhvr>
                                      <p:tavLst>
                                        <p:tav tm="0">
                                          <p:val>
                                            <p:strVal val="#ppt_x"/>
                                          </p:val>
                                        </p:tav>
                                        <p:tav tm="100000">
                                          <p:val>
                                            <p:strVal val="#ppt_x"/>
                                          </p:val>
                                        </p:tav>
                                      </p:tavLst>
                                    </p:anim>
                                    <p:anim calcmode="lin" valueType="num">
                                      <p:cBhvr>
                                        <p:cTn id="8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22" grpId="0" animBg="1"/>
      <p:bldP spid="23" grpId="0" animBg="1"/>
      <p:bldP spid="24" grpId="0" animBg="1"/>
      <p:bldP spid="25" grpId="0" animBg="1"/>
      <p:bldP spid="26" grpId="0"/>
      <p:bldP spid="27" grpId="0" animBg="1"/>
      <p:bldP spid="28" grpId="0"/>
      <p:bldP spid="29" grpId="0" animBg="1"/>
      <p:bldP spid="30" grpId="0"/>
      <p:bldP spid="31" grpId="0"/>
      <p:bldP spid="32" grpId="0"/>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3" y="421165"/>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5"/>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40404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9" name="椭圆 8"/>
              <p:cNvSpPr/>
              <p:nvPr/>
            </p:nvSpPr>
            <p:spPr>
              <a:xfrm>
                <a:off x="2759425" y="1932990"/>
                <a:ext cx="799287" cy="751802"/>
              </a:xfrm>
              <a:prstGeom prst="ellipse">
                <a:avLst/>
              </a:prstGeom>
              <a:solidFill>
                <a:srgbClr val="40404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10" name="椭圆 9"/>
              <p:cNvSpPr/>
              <p:nvPr/>
            </p:nvSpPr>
            <p:spPr>
              <a:xfrm>
                <a:off x="2771295" y="1942172"/>
                <a:ext cx="787417" cy="746429"/>
              </a:xfrm>
              <a:prstGeom prst="ellipse">
                <a:avLst/>
              </a:prstGeom>
              <a:solidFill>
                <a:srgbClr val="40404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17453" t="21733" r="21541" b="25317"/>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404040"/>
                  </a:solidFill>
                </a14:hiddenFill>
              </a:ext>
            </a:extLst>
          </p:spPr>
        </p:pic>
      </p:grpSp>
      <p:sp>
        <p:nvSpPr>
          <p:cNvPr id="11" name="矩形 10"/>
          <p:cNvSpPr/>
          <p:nvPr/>
        </p:nvSpPr>
        <p:spPr>
          <a:xfrm>
            <a:off x="1473331" y="757149"/>
            <a:ext cx="7213469" cy="88756"/>
          </a:xfrm>
          <a:prstGeom prst="rect">
            <a:avLst/>
          </a:prstGeom>
          <a:solidFill>
            <a:srgbClr val="40404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dirty="0">
              <a:ea typeface="微软雅黑" panose="020B0503020204020204" pitchFamily="34" charset="-122"/>
            </a:endParaRPr>
          </a:p>
        </p:txBody>
      </p:sp>
      <p:grpSp>
        <p:nvGrpSpPr>
          <p:cNvPr id="12" name="组合 11"/>
          <p:cNvGrpSpPr/>
          <p:nvPr/>
        </p:nvGrpSpPr>
        <p:grpSpPr>
          <a:xfrm>
            <a:off x="1473330" y="109077"/>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404040"/>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dirty="0">
                <a:solidFill>
                  <a:prstClr val="white"/>
                </a:solidFill>
                <a:ea typeface="微软雅黑" panose="020B0503020204020204" pitchFamily="34" charset="-122"/>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grpSp>
        <p:nvGrpSpPr>
          <p:cNvPr id="15" name="组合 14"/>
          <p:cNvGrpSpPr/>
          <p:nvPr/>
        </p:nvGrpSpPr>
        <p:grpSpPr>
          <a:xfrm>
            <a:off x="838054" y="1622979"/>
            <a:ext cx="1657678" cy="740147"/>
            <a:chOff x="465719" y="1295954"/>
            <a:chExt cx="1658494" cy="740511"/>
          </a:xfrm>
        </p:grpSpPr>
        <p:sp>
          <p:nvSpPr>
            <p:cNvPr id="16" name="Freeform 1"/>
            <p:cNvSpPr>
              <a:spLocks noChangeArrowheads="1"/>
            </p:cNvSpPr>
            <p:nvPr/>
          </p:nvSpPr>
          <p:spPr bwMode="auto">
            <a:xfrm rot="10800000">
              <a:off x="465719" y="1295954"/>
              <a:ext cx="1658494" cy="740511"/>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rgbClr val="404040"/>
            </a:solidFill>
            <a:ln>
              <a:noFill/>
            </a:ln>
            <a:effectLst/>
          </p:spPr>
          <p:txBody>
            <a:bodyPr wrap="none" anchor="ctr"/>
            <a:lstStyle/>
            <a:p>
              <a:endParaRPr lang="en-US" sz="2399">
                <a:latin typeface="+mn-ea"/>
              </a:endParaRPr>
            </a:p>
          </p:txBody>
        </p:sp>
        <p:sp>
          <p:nvSpPr>
            <p:cNvPr id="17" name="Freeform 41"/>
            <p:cNvSpPr>
              <a:spLocks noEditPoints="1"/>
            </p:cNvSpPr>
            <p:nvPr/>
          </p:nvSpPr>
          <p:spPr bwMode="auto">
            <a:xfrm>
              <a:off x="1089592" y="1430439"/>
              <a:ext cx="458072" cy="416658"/>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solidFill>
              <a:schemeClr val="bg1"/>
            </a:solidFill>
            <a:ln w="9525">
              <a:noFill/>
              <a:round/>
              <a:headEnd/>
              <a:tailEnd/>
            </a:ln>
          </p:spPr>
          <p:txBody>
            <a:bodyPr/>
            <a:lstStyle/>
            <a:p>
              <a:pPr>
                <a:defRPr/>
              </a:pPr>
              <a:endParaRPr lang="en-US" sz="2399"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18" name="TextBox 6"/>
          <p:cNvSpPr txBox="1"/>
          <p:nvPr/>
        </p:nvSpPr>
        <p:spPr>
          <a:xfrm>
            <a:off x="2672552" y="1795093"/>
            <a:ext cx="6084312" cy="571921"/>
          </a:xfrm>
          <a:prstGeom prst="rect">
            <a:avLst/>
          </a:prstGeom>
          <a:noFill/>
        </p:spPr>
        <p:txBody>
          <a:bodyPr wrap="square" lIns="86328" tIns="43165" rIns="86328" bIns="43165" rtlCol="0">
            <a:spAutoFit/>
          </a:bodyPr>
          <a:lstStyle/>
          <a:p>
            <a:pPr>
              <a:lnSpc>
                <a:spcPct val="150000"/>
              </a:lnSpc>
            </a:pPr>
            <a:r>
              <a:rPr lang="zh-CN" altLang="en-US" sz="1050" dirty="0">
                <a:latin typeface="微软雅黑" panose="020B0503020204020204" pitchFamily="34" charset="-122"/>
                <a:ea typeface="微软雅黑" panose="020B0503020204020204" pitchFamily="34" charset="-122"/>
              </a:rPr>
              <a:t>单击此处添加文本单击此处添加文本 单击此处添加文本单击此处添加文本单击此处添加文本</a:t>
            </a:r>
            <a:endParaRPr lang="en-US" altLang="zh-CN" sz="1050" dirty="0">
              <a:latin typeface="微软雅黑" panose="020B0503020204020204" pitchFamily="34" charset="-122"/>
              <a:ea typeface="微软雅黑" panose="020B0503020204020204" pitchFamily="34" charset="-122"/>
            </a:endParaRPr>
          </a:p>
          <a:p>
            <a:pPr>
              <a:lnSpc>
                <a:spcPct val="150000"/>
              </a:lnSpc>
            </a:pPr>
            <a:r>
              <a:rPr lang="zh-CN" altLang="en-US" sz="1050" dirty="0">
                <a:latin typeface="微软雅黑" panose="020B0503020204020204" pitchFamily="34" charset="-122"/>
                <a:ea typeface="微软雅黑" panose="020B0503020204020204" pitchFamily="34" charset="-122"/>
              </a:rPr>
              <a:t>单击此处添加文本单击此处添加文本单击此处添加文本 单击此处添加文本单击此处添加文本</a:t>
            </a:r>
            <a:endParaRPr lang="en-US" altLang="zh-CN" sz="1050" dirty="0">
              <a:latin typeface="微软雅黑" panose="020B0503020204020204" pitchFamily="34" charset="-122"/>
              <a:ea typeface="微软雅黑" panose="020B0503020204020204" pitchFamily="34" charset="-122"/>
            </a:endParaRPr>
          </a:p>
        </p:txBody>
      </p:sp>
      <p:sp>
        <p:nvSpPr>
          <p:cNvPr id="19" name="TextBox 7"/>
          <p:cNvSpPr txBox="1"/>
          <p:nvPr/>
        </p:nvSpPr>
        <p:spPr>
          <a:xfrm>
            <a:off x="2555543" y="1530669"/>
            <a:ext cx="2662986" cy="303773"/>
          </a:xfrm>
          <a:prstGeom prst="rect">
            <a:avLst/>
          </a:prstGeom>
          <a:noFill/>
        </p:spPr>
        <p:txBody>
          <a:bodyPr wrap="square" lIns="57122" tIns="28561" rIns="57122" bIns="28561" rtlCol="0">
            <a:spAutoFit/>
          </a:bodyPr>
          <a:lstStyle/>
          <a:p>
            <a:r>
              <a:rPr lang="zh-CN" altLang="zh-CN" sz="1599" b="1" dirty="0">
                <a:solidFill>
                  <a:srgbClr val="404040"/>
                </a:solidFill>
                <a:latin typeface="微软雅黑" panose="020B0503020204020204" pitchFamily="34" charset="-122"/>
                <a:ea typeface="微软雅黑" panose="020B0503020204020204" pitchFamily="34" charset="-122"/>
              </a:rPr>
              <a:t>（一）</a:t>
            </a:r>
            <a:r>
              <a:rPr lang="zh-CN" altLang="en-US" sz="1599" b="1" dirty="0">
                <a:solidFill>
                  <a:srgbClr val="404040"/>
                </a:solidFill>
                <a:latin typeface="微软雅黑" panose="020B0503020204020204" pitchFamily="34" charset="-122"/>
                <a:ea typeface="微软雅黑" panose="020B0503020204020204" pitchFamily="34" charset="-122"/>
              </a:rPr>
              <a:t>单击填加标题</a:t>
            </a:r>
          </a:p>
        </p:txBody>
      </p:sp>
      <p:grpSp>
        <p:nvGrpSpPr>
          <p:cNvPr id="20" name="组合 19"/>
          <p:cNvGrpSpPr/>
          <p:nvPr/>
        </p:nvGrpSpPr>
        <p:grpSpPr>
          <a:xfrm>
            <a:off x="838054" y="3816092"/>
            <a:ext cx="1657678" cy="775547"/>
            <a:chOff x="465719" y="3291830"/>
            <a:chExt cx="1658494" cy="740511"/>
          </a:xfrm>
        </p:grpSpPr>
        <p:sp>
          <p:nvSpPr>
            <p:cNvPr id="21" name="Freeform 1"/>
            <p:cNvSpPr>
              <a:spLocks noChangeArrowheads="1"/>
            </p:cNvSpPr>
            <p:nvPr/>
          </p:nvSpPr>
          <p:spPr bwMode="auto">
            <a:xfrm rot="10800000">
              <a:off x="465719" y="3291830"/>
              <a:ext cx="1658494" cy="740511"/>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rgbClr val="404040"/>
            </a:solidFill>
            <a:ln>
              <a:noFill/>
            </a:ln>
            <a:effectLst/>
          </p:spPr>
          <p:txBody>
            <a:bodyPr wrap="none" anchor="ctr"/>
            <a:lstStyle/>
            <a:p>
              <a:endParaRPr lang="en-US" sz="2399">
                <a:latin typeface="+mn-ea"/>
              </a:endParaRPr>
            </a:p>
          </p:txBody>
        </p:sp>
        <p:pic>
          <p:nvPicPr>
            <p:cNvPr id="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71134" y="3488771"/>
              <a:ext cx="346674" cy="346630"/>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TextBox 11"/>
          <p:cNvSpPr txBox="1"/>
          <p:nvPr/>
        </p:nvSpPr>
        <p:spPr>
          <a:xfrm>
            <a:off x="2672552" y="2930765"/>
            <a:ext cx="6084312" cy="571921"/>
          </a:xfrm>
          <a:prstGeom prst="rect">
            <a:avLst/>
          </a:prstGeom>
          <a:noFill/>
        </p:spPr>
        <p:txBody>
          <a:bodyPr wrap="square" lIns="86328" tIns="43165" rIns="86328" bIns="43165" rtlCol="0">
            <a:spAutoFit/>
          </a:bodyPr>
          <a:lstStyle/>
          <a:p>
            <a:pPr>
              <a:lnSpc>
                <a:spcPct val="150000"/>
              </a:lnSpc>
            </a:pPr>
            <a:r>
              <a:rPr lang="zh-CN" altLang="en-US" sz="1050" dirty="0">
                <a:latin typeface="微软雅黑" panose="020B0503020204020204" pitchFamily="34" charset="-122"/>
                <a:ea typeface="微软雅黑" panose="020B0503020204020204" pitchFamily="34" charset="-122"/>
              </a:rPr>
              <a:t>单击此处添加文本单击此处添加文本 单击此处添加文本单击此处添加文本单击此处添加文本</a:t>
            </a:r>
            <a:endParaRPr lang="en-US" altLang="zh-CN" sz="1050" dirty="0">
              <a:latin typeface="微软雅黑" panose="020B0503020204020204" pitchFamily="34" charset="-122"/>
              <a:ea typeface="微软雅黑" panose="020B0503020204020204" pitchFamily="34" charset="-122"/>
            </a:endParaRPr>
          </a:p>
          <a:p>
            <a:pPr>
              <a:lnSpc>
                <a:spcPct val="150000"/>
              </a:lnSpc>
            </a:pPr>
            <a:r>
              <a:rPr lang="zh-CN" altLang="en-US" sz="1050" dirty="0">
                <a:latin typeface="微软雅黑" panose="020B0503020204020204" pitchFamily="34" charset="-122"/>
                <a:ea typeface="微软雅黑" panose="020B0503020204020204" pitchFamily="34" charset="-122"/>
              </a:rPr>
              <a:t>单击此处添加文本单击此处添加文本单击此处添加文本 单击此处添加文本单击此处添加文本</a:t>
            </a:r>
            <a:endParaRPr lang="en-US" altLang="zh-CN" sz="1050" dirty="0">
              <a:latin typeface="微软雅黑" panose="020B0503020204020204" pitchFamily="34" charset="-122"/>
              <a:ea typeface="微软雅黑" panose="020B0503020204020204" pitchFamily="34" charset="-122"/>
            </a:endParaRPr>
          </a:p>
        </p:txBody>
      </p:sp>
      <p:sp>
        <p:nvSpPr>
          <p:cNvPr id="24" name="TextBox 12"/>
          <p:cNvSpPr txBox="1"/>
          <p:nvPr/>
        </p:nvSpPr>
        <p:spPr>
          <a:xfrm>
            <a:off x="2555543" y="2666342"/>
            <a:ext cx="2662986" cy="303773"/>
          </a:xfrm>
          <a:prstGeom prst="rect">
            <a:avLst/>
          </a:prstGeom>
          <a:noFill/>
        </p:spPr>
        <p:txBody>
          <a:bodyPr wrap="square" lIns="57122" tIns="28561" rIns="57122" bIns="28561" rtlCol="0">
            <a:spAutoFit/>
          </a:bodyPr>
          <a:lstStyle/>
          <a:p>
            <a:r>
              <a:rPr lang="zh-CN" altLang="zh-CN" sz="1599" b="1" dirty="0">
                <a:solidFill>
                  <a:srgbClr val="404040"/>
                </a:solidFill>
                <a:latin typeface="微软雅黑" panose="020B0503020204020204" pitchFamily="34" charset="-122"/>
                <a:ea typeface="微软雅黑" panose="020B0503020204020204" pitchFamily="34" charset="-122"/>
              </a:rPr>
              <a:t>（</a:t>
            </a:r>
            <a:r>
              <a:rPr lang="zh-CN" altLang="en-US" sz="1599" b="1" dirty="0">
                <a:solidFill>
                  <a:srgbClr val="404040"/>
                </a:solidFill>
                <a:latin typeface="微软雅黑" panose="020B0503020204020204" pitchFamily="34" charset="-122"/>
                <a:ea typeface="微软雅黑" panose="020B0503020204020204" pitchFamily="34" charset="-122"/>
              </a:rPr>
              <a:t>二</a:t>
            </a:r>
            <a:r>
              <a:rPr lang="zh-CN" altLang="zh-CN" sz="1599" b="1" dirty="0">
                <a:solidFill>
                  <a:srgbClr val="404040"/>
                </a:solidFill>
                <a:latin typeface="微软雅黑" panose="020B0503020204020204" pitchFamily="34" charset="-122"/>
                <a:ea typeface="微软雅黑" panose="020B0503020204020204" pitchFamily="34" charset="-122"/>
              </a:rPr>
              <a:t>）</a:t>
            </a:r>
            <a:r>
              <a:rPr lang="zh-CN" altLang="en-US" sz="1599" b="1" dirty="0">
                <a:solidFill>
                  <a:srgbClr val="404040"/>
                </a:solidFill>
                <a:latin typeface="微软雅黑" panose="020B0503020204020204" pitchFamily="34" charset="-122"/>
                <a:ea typeface="微软雅黑" panose="020B0503020204020204" pitchFamily="34" charset="-122"/>
              </a:rPr>
              <a:t>单击填加标题</a:t>
            </a:r>
          </a:p>
        </p:txBody>
      </p:sp>
      <p:sp>
        <p:nvSpPr>
          <p:cNvPr id="25" name="TextBox 13"/>
          <p:cNvSpPr txBox="1"/>
          <p:nvPr/>
        </p:nvSpPr>
        <p:spPr>
          <a:xfrm>
            <a:off x="2672552" y="4026243"/>
            <a:ext cx="6084312" cy="571921"/>
          </a:xfrm>
          <a:prstGeom prst="rect">
            <a:avLst/>
          </a:prstGeom>
          <a:noFill/>
        </p:spPr>
        <p:txBody>
          <a:bodyPr wrap="square" lIns="86328" tIns="43165" rIns="86328" bIns="43165" rtlCol="0">
            <a:spAutoFit/>
          </a:bodyPr>
          <a:lstStyle/>
          <a:p>
            <a:pPr>
              <a:lnSpc>
                <a:spcPct val="150000"/>
              </a:lnSpc>
            </a:pPr>
            <a:r>
              <a:rPr lang="zh-CN" altLang="en-US" sz="1050" dirty="0">
                <a:latin typeface="微软雅黑" panose="020B0503020204020204" pitchFamily="34" charset="-122"/>
                <a:ea typeface="微软雅黑" panose="020B0503020204020204" pitchFamily="34" charset="-122"/>
              </a:rPr>
              <a:t>单击此处添加文本单击此处添加文本 单击此处添加文本单击此处添加文本单击此处添加文本</a:t>
            </a:r>
            <a:endParaRPr lang="en-US" altLang="zh-CN" sz="1050" dirty="0">
              <a:latin typeface="微软雅黑" panose="020B0503020204020204" pitchFamily="34" charset="-122"/>
              <a:ea typeface="微软雅黑" panose="020B0503020204020204" pitchFamily="34" charset="-122"/>
            </a:endParaRPr>
          </a:p>
          <a:p>
            <a:pPr>
              <a:lnSpc>
                <a:spcPct val="150000"/>
              </a:lnSpc>
            </a:pPr>
            <a:r>
              <a:rPr lang="zh-CN" altLang="en-US" sz="1050" dirty="0">
                <a:latin typeface="微软雅黑" panose="020B0503020204020204" pitchFamily="34" charset="-122"/>
                <a:ea typeface="微软雅黑" panose="020B0503020204020204" pitchFamily="34" charset="-122"/>
              </a:rPr>
              <a:t>单击此处添加文本单击此处添加文本单击此处添加文本 单击此处添加文本单击此处添加文本</a:t>
            </a:r>
            <a:endParaRPr lang="en-US" altLang="zh-CN" sz="1050" dirty="0">
              <a:latin typeface="微软雅黑" panose="020B0503020204020204" pitchFamily="34" charset="-122"/>
              <a:ea typeface="微软雅黑" panose="020B0503020204020204" pitchFamily="34" charset="-122"/>
            </a:endParaRPr>
          </a:p>
        </p:txBody>
      </p:sp>
      <p:sp>
        <p:nvSpPr>
          <p:cNvPr id="26" name="TextBox 14"/>
          <p:cNvSpPr txBox="1"/>
          <p:nvPr/>
        </p:nvSpPr>
        <p:spPr>
          <a:xfrm>
            <a:off x="2555543" y="3761819"/>
            <a:ext cx="2662986" cy="303773"/>
          </a:xfrm>
          <a:prstGeom prst="rect">
            <a:avLst/>
          </a:prstGeom>
          <a:noFill/>
        </p:spPr>
        <p:txBody>
          <a:bodyPr wrap="square" lIns="57122" tIns="28561" rIns="57122" bIns="28561" rtlCol="0">
            <a:spAutoFit/>
          </a:bodyPr>
          <a:lstStyle/>
          <a:p>
            <a:r>
              <a:rPr lang="zh-CN" altLang="zh-CN" sz="1599" b="1" dirty="0">
                <a:solidFill>
                  <a:srgbClr val="404040"/>
                </a:solidFill>
                <a:latin typeface="微软雅黑" panose="020B0503020204020204" pitchFamily="34" charset="-122"/>
                <a:ea typeface="微软雅黑" panose="020B0503020204020204" pitchFamily="34" charset="-122"/>
              </a:rPr>
              <a:t>（</a:t>
            </a:r>
            <a:r>
              <a:rPr lang="zh-CN" altLang="en-US" sz="1599" b="1" dirty="0">
                <a:solidFill>
                  <a:srgbClr val="404040"/>
                </a:solidFill>
                <a:latin typeface="微软雅黑" panose="020B0503020204020204" pitchFamily="34" charset="-122"/>
                <a:ea typeface="微软雅黑" panose="020B0503020204020204" pitchFamily="34" charset="-122"/>
              </a:rPr>
              <a:t>三</a:t>
            </a:r>
            <a:r>
              <a:rPr lang="zh-CN" altLang="zh-CN" sz="1599" b="1" dirty="0">
                <a:solidFill>
                  <a:srgbClr val="404040"/>
                </a:solidFill>
                <a:latin typeface="微软雅黑" panose="020B0503020204020204" pitchFamily="34" charset="-122"/>
                <a:ea typeface="微软雅黑" panose="020B0503020204020204" pitchFamily="34" charset="-122"/>
              </a:rPr>
              <a:t>）</a:t>
            </a:r>
            <a:r>
              <a:rPr lang="zh-CN" altLang="en-US" sz="1599" b="1" dirty="0">
                <a:solidFill>
                  <a:srgbClr val="404040"/>
                </a:solidFill>
                <a:latin typeface="微软雅黑" panose="020B0503020204020204" pitchFamily="34" charset="-122"/>
                <a:ea typeface="微软雅黑" panose="020B0503020204020204" pitchFamily="34" charset="-122"/>
              </a:rPr>
              <a:t>单击填加标题</a:t>
            </a:r>
          </a:p>
        </p:txBody>
      </p:sp>
      <p:grpSp>
        <p:nvGrpSpPr>
          <p:cNvPr id="27" name="Group 4"/>
          <p:cNvGrpSpPr/>
          <p:nvPr/>
        </p:nvGrpSpPr>
        <p:grpSpPr>
          <a:xfrm>
            <a:off x="838054" y="2720216"/>
            <a:ext cx="1657678" cy="774805"/>
            <a:chOff x="1372486" y="3793072"/>
            <a:chExt cx="6146978" cy="2804667"/>
          </a:xfrm>
        </p:grpSpPr>
        <p:sp>
          <p:nvSpPr>
            <p:cNvPr id="28" name="Freeform 1"/>
            <p:cNvSpPr>
              <a:spLocks noChangeArrowheads="1"/>
            </p:cNvSpPr>
            <p:nvPr/>
          </p:nvSpPr>
          <p:spPr bwMode="auto">
            <a:xfrm rot="10800000">
              <a:off x="1372486" y="3793072"/>
              <a:ext cx="6146978" cy="2804667"/>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rgbClr val="404040"/>
            </a:solidFill>
            <a:ln>
              <a:noFill/>
            </a:ln>
            <a:effectLst/>
          </p:spPr>
          <p:txBody>
            <a:bodyPr wrap="none" anchor="ctr"/>
            <a:lstStyle/>
            <a:p>
              <a:endParaRPr lang="en-US" sz="2399">
                <a:latin typeface="+mn-ea"/>
              </a:endParaRPr>
            </a:p>
          </p:txBody>
        </p:sp>
        <p:grpSp>
          <p:nvGrpSpPr>
            <p:cNvPr id="29" name="Group 2"/>
            <p:cNvGrpSpPr>
              <a:grpSpLocks/>
            </p:cNvGrpSpPr>
            <p:nvPr/>
          </p:nvGrpSpPr>
          <p:grpSpPr bwMode="auto">
            <a:xfrm>
              <a:off x="3531959" y="4060393"/>
              <a:ext cx="1906518" cy="1888205"/>
              <a:chOff x="1569458" y="688424"/>
              <a:chExt cx="334962" cy="331788"/>
            </a:xfrm>
            <a:solidFill>
              <a:schemeClr val="bg1"/>
            </a:solidFill>
          </p:grpSpPr>
          <p:sp>
            <p:nvSpPr>
              <p:cNvPr id="30" name="Freeform 11"/>
              <p:cNvSpPr>
                <a:spLocks noChangeArrowheads="1"/>
              </p:cNvSpPr>
              <p:nvPr/>
            </p:nvSpPr>
            <p:spPr bwMode="auto">
              <a:xfrm>
                <a:off x="1587500" y="901699"/>
                <a:ext cx="42863" cy="77788"/>
              </a:xfrm>
              <a:custGeom>
                <a:avLst/>
                <a:gdLst>
                  <a:gd name="T0" fmla="*/ 0 w 118"/>
                  <a:gd name="T1" fmla="*/ 183 h 218"/>
                  <a:gd name="T2" fmla="*/ 25 w 118"/>
                  <a:gd name="T3" fmla="*/ 217 h 218"/>
                  <a:gd name="T4" fmla="*/ 84 w 118"/>
                  <a:gd name="T5" fmla="*/ 217 h 218"/>
                  <a:gd name="T6" fmla="*/ 117 w 118"/>
                  <a:gd name="T7" fmla="*/ 183 h 218"/>
                  <a:gd name="T8" fmla="*/ 117 w 118"/>
                  <a:gd name="T9" fmla="*/ 0 h 218"/>
                  <a:gd name="T10" fmla="*/ 17 w 118"/>
                  <a:gd name="T11" fmla="*/ 91 h 218"/>
                  <a:gd name="T12" fmla="*/ 0 w 118"/>
                  <a:gd name="T13" fmla="*/ 75 h 218"/>
                  <a:gd name="T14" fmla="*/ 0 w 118"/>
                  <a:gd name="T15" fmla="*/ 183 h 218"/>
                  <a:gd name="T16" fmla="*/ 0 w 118"/>
                  <a:gd name="T17" fmla="*/ 183 h 218"/>
                  <a:gd name="T18" fmla="*/ 0 w 118"/>
                  <a:gd name="T19" fmla="*/ 18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18">
                    <a:moveTo>
                      <a:pt x="0" y="183"/>
                    </a:moveTo>
                    <a:cubicBezTo>
                      <a:pt x="0" y="200"/>
                      <a:pt x="8" y="217"/>
                      <a:pt x="25" y="217"/>
                    </a:cubicBezTo>
                    <a:cubicBezTo>
                      <a:pt x="84" y="217"/>
                      <a:pt x="84" y="217"/>
                      <a:pt x="84" y="217"/>
                    </a:cubicBezTo>
                    <a:cubicBezTo>
                      <a:pt x="100" y="217"/>
                      <a:pt x="117" y="200"/>
                      <a:pt x="117" y="183"/>
                    </a:cubicBezTo>
                    <a:cubicBezTo>
                      <a:pt x="117" y="0"/>
                      <a:pt x="117" y="0"/>
                      <a:pt x="117" y="0"/>
                    </a:cubicBezTo>
                    <a:cubicBezTo>
                      <a:pt x="17" y="91"/>
                      <a:pt x="17" y="91"/>
                      <a:pt x="17" y="91"/>
                    </a:cubicBezTo>
                    <a:cubicBezTo>
                      <a:pt x="0" y="75"/>
                      <a:pt x="0" y="75"/>
                      <a:pt x="0" y="75"/>
                    </a:cubicBezTo>
                    <a:lnTo>
                      <a:pt x="0" y="183"/>
                    </a:lnTo>
                    <a:close/>
                    <a:moveTo>
                      <a:pt x="0" y="183"/>
                    </a:moveTo>
                    <a:lnTo>
                      <a:pt x="0" y="18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2399">
                  <a:latin typeface="+mn-ea"/>
                </a:endParaRPr>
              </a:p>
            </p:txBody>
          </p:sp>
          <p:sp>
            <p:nvSpPr>
              <p:cNvPr id="31" name="Freeform 12"/>
              <p:cNvSpPr>
                <a:spLocks noChangeArrowheads="1"/>
              </p:cNvSpPr>
              <p:nvPr/>
            </p:nvSpPr>
            <p:spPr bwMode="auto">
              <a:xfrm>
                <a:off x="1657350" y="858837"/>
                <a:ext cx="42863" cy="120650"/>
              </a:xfrm>
              <a:custGeom>
                <a:avLst/>
                <a:gdLst>
                  <a:gd name="T0" fmla="*/ 0 w 118"/>
                  <a:gd name="T1" fmla="*/ 301 h 336"/>
                  <a:gd name="T2" fmla="*/ 34 w 118"/>
                  <a:gd name="T3" fmla="*/ 335 h 336"/>
                  <a:gd name="T4" fmla="*/ 84 w 118"/>
                  <a:gd name="T5" fmla="*/ 335 h 336"/>
                  <a:gd name="T6" fmla="*/ 117 w 118"/>
                  <a:gd name="T7" fmla="*/ 301 h 336"/>
                  <a:gd name="T8" fmla="*/ 117 w 118"/>
                  <a:gd name="T9" fmla="*/ 76 h 336"/>
                  <a:gd name="T10" fmla="*/ 42 w 118"/>
                  <a:gd name="T11" fmla="*/ 0 h 336"/>
                  <a:gd name="T12" fmla="*/ 0 w 118"/>
                  <a:gd name="T13" fmla="*/ 42 h 336"/>
                  <a:gd name="T14" fmla="*/ 0 w 118"/>
                  <a:gd name="T15" fmla="*/ 301 h 336"/>
                  <a:gd name="T16" fmla="*/ 0 w 118"/>
                  <a:gd name="T17" fmla="*/ 301 h 336"/>
                  <a:gd name="T18" fmla="*/ 0 w 118"/>
                  <a:gd name="T19" fmla="*/ 30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336">
                    <a:moveTo>
                      <a:pt x="0" y="301"/>
                    </a:moveTo>
                    <a:cubicBezTo>
                      <a:pt x="0" y="318"/>
                      <a:pt x="17" y="335"/>
                      <a:pt x="34" y="335"/>
                    </a:cubicBezTo>
                    <a:cubicBezTo>
                      <a:pt x="84" y="335"/>
                      <a:pt x="84" y="335"/>
                      <a:pt x="84" y="335"/>
                    </a:cubicBezTo>
                    <a:cubicBezTo>
                      <a:pt x="101" y="335"/>
                      <a:pt x="117" y="318"/>
                      <a:pt x="117" y="301"/>
                    </a:cubicBezTo>
                    <a:cubicBezTo>
                      <a:pt x="117" y="76"/>
                      <a:pt x="117" y="76"/>
                      <a:pt x="117" y="76"/>
                    </a:cubicBezTo>
                    <a:cubicBezTo>
                      <a:pt x="42" y="0"/>
                      <a:pt x="42" y="0"/>
                      <a:pt x="42" y="0"/>
                    </a:cubicBezTo>
                    <a:cubicBezTo>
                      <a:pt x="0" y="42"/>
                      <a:pt x="0" y="42"/>
                      <a:pt x="0" y="42"/>
                    </a:cubicBezTo>
                    <a:lnTo>
                      <a:pt x="0" y="301"/>
                    </a:lnTo>
                    <a:close/>
                    <a:moveTo>
                      <a:pt x="0" y="301"/>
                    </a:moveTo>
                    <a:lnTo>
                      <a:pt x="0" y="30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2399">
                  <a:latin typeface="+mn-ea"/>
                </a:endParaRPr>
              </a:p>
            </p:txBody>
          </p:sp>
          <p:sp>
            <p:nvSpPr>
              <p:cNvPr id="32" name="Freeform 13"/>
              <p:cNvSpPr>
                <a:spLocks noChangeArrowheads="1"/>
              </p:cNvSpPr>
              <p:nvPr/>
            </p:nvSpPr>
            <p:spPr bwMode="auto">
              <a:xfrm>
                <a:off x="1727200" y="858837"/>
                <a:ext cx="42863" cy="120650"/>
              </a:xfrm>
              <a:custGeom>
                <a:avLst/>
                <a:gdLst>
                  <a:gd name="T0" fmla="*/ 92 w 118"/>
                  <a:gd name="T1" fmla="*/ 335 h 336"/>
                  <a:gd name="T2" fmla="*/ 117 w 118"/>
                  <a:gd name="T3" fmla="*/ 301 h 336"/>
                  <a:gd name="T4" fmla="*/ 117 w 118"/>
                  <a:gd name="T5" fmla="*/ 0 h 336"/>
                  <a:gd name="T6" fmla="*/ 0 w 118"/>
                  <a:gd name="T7" fmla="*/ 118 h 336"/>
                  <a:gd name="T8" fmla="*/ 0 w 118"/>
                  <a:gd name="T9" fmla="*/ 301 h 336"/>
                  <a:gd name="T10" fmla="*/ 33 w 118"/>
                  <a:gd name="T11" fmla="*/ 335 h 336"/>
                  <a:gd name="T12" fmla="*/ 92 w 118"/>
                  <a:gd name="T13" fmla="*/ 335 h 336"/>
                  <a:gd name="T14" fmla="*/ 92 w 118"/>
                  <a:gd name="T15" fmla="*/ 335 h 336"/>
                  <a:gd name="T16" fmla="*/ 92 w 118"/>
                  <a:gd name="T17" fmla="*/ 33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336">
                    <a:moveTo>
                      <a:pt x="92" y="335"/>
                    </a:moveTo>
                    <a:cubicBezTo>
                      <a:pt x="108" y="335"/>
                      <a:pt x="117" y="318"/>
                      <a:pt x="117" y="301"/>
                    </a:cubicBezTo>
                    <a:cubicBezTo>
                      <a:pt x="117" y="0"/>
                      <a:pt x="117" y="0"/>
                      <a:pt x="117" y="0"/>
                    </a:cubicBezTo>
                    <a:cubicBezTo>
                      <a:pt x="0" y="118"/>
                      <a:pt x="0" y="118"/>
                      <a:pt x="0" y="118"/>
                    </a:cubicBezTo>
                    <a:cubicBezTo>
                      <a:pt x="0" y="301"/>
                      <a:pt x="0" y="301"/>
                      <a:pt x="0" y="301"/>
                    </a:cubicBezTo>
                    <a:cubicBezTo>
                      <a:pt x="0" y="318"/>
                      <a:pt x="16" y="335"/>
                      <a:pt x="33" y="335"/>
                    </a:cubicBezTo>
                    <a:lnTo>
                      <a:pt x="92" y="335"/>
                    </a:lnTo>
                    <a:close/>
                    <a:moveTo>
                      <a:pt x="92" y="335"/>
                    </a:moveTo>
                    <a:lnTo>
                      <a:pt x="92" y="33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2399">
                  <a:latin typeface="+mn-ea"/>
                </a:endParaRPr>
              </a:p>
            </p:txBody>
          </p:sp>
          <p:sp>
            <p:nvSpPr>
              <p:cNvPr id="33" name="Freeform 14"/>
              <p:cNvSpPr>
                <a:spLocks noChangeArrowheads="1"/>
              </p:cNvSpPr>
              <p:nvPr/>
            </p:nvSpPr>
            <p:spPr bwMode="auto">
              <a:xfrm>
                <a:off x="1795463" y="817562"/>
                <a:ext cx="46037" cy="163512"/>
              </a:xfrm>
              <a:custGeom>
                <a:avLst/>
                <a:gdLst>
                  <a:gd name="T0" fmla="*/ 0 w 126"/>
                  <a:gd name="T1" fmla="*/ 41 h 452"/>
                  <a:gd name="T2" fmla="*/ 0 w 126"/>
                  <a:gd name="T3" fmla="*/ 417 h 452"/>
                  <a:gd name="T4" fmla="*/ 33 w 126"/>
                  <a:gd name="T5" fmla="*/ 451 h 452"/>
                  <a:gd name="T6" fmla="*/ 92 w 126"/>
                  <a:gd name="T7" fmla="*/ 451 h 452"/>
                  <a:gd name="T8" fmla="*/ 125 w 126"/>
                  <a:gd name="T9" fmla="*/ 417 h 452"/>
                  <a:gd name="T10" fmla="*/ 125 w 126"/>
                  <a:gd name="T11" fmla="*/ 66 h 452"/>
                  <a:gd name="T12" fmla="*/ 50 w 126"/>
                  <a:gd name="T13" fmla="*/ 0 h 452"/>
                  <a:gd name="T14" fmla="*/ 0 w 126"/>
                  <a:gd name="T15" fmla="*/ 41 h 452"/>
                  <a:gd name="T16" fmla="*/ 0 w 126"/>
                  <a:gd name="T17" fmla="*/ 41 h 452"/>
                  <a:gd name="T18" fmla="*/ 0 w 126"/>
                  <a:gd name="T19" fmla="*/ 4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52">
                    <a:moveTo>
                      <a:pt x="0" y="41"/>
                    </a:moveTo>
                    <a:cubicBezTo>
                      <a:pt x="0" y="417"/>
                      <a:pt x="0" y="417"/>
                      <a:pt x="0" y="417"/>
                    </a:cubicBezTo>
                    <a:cubicBezTo>
                      <a:pt x="0" y="434"/>
                      <a:pt x="17" y="451"/>
                      <a:pt x="33" y="451"/>
                    </a:cubicBezTo>
                    <a:cubicBezTo>
                      <a:pt x="92" y="451"/>
                      <a:pt x="92" y="451"/>
                      <a:pt x="92" y="451"/>
                    </a:cubicBezTo>
                    <a:cubicBezTo>
                      <a:pt x="109" y="451"/>
                      <a:pt x="125" y="434"/>
                      <a:pt x="125" y="417"/>
                    </a:cubicBezTo>
                    <a:cubicBezTo>
                      <a:pt x="125" y="66"/>
                      <a:pt x="125" y="66"/>
                      <a:pt x="125" y="66"/>
                    </a:cubicBezTo>
                    <a:cubicBezTo>
                      <a:pt x="50" y="0"/>
                      <a:pt x="50" y="0"/>
                      <a:pt x="50" y="0"/>
                    </a:cubicBezTo>
                    <a:lnTo>
                      <a:pt x="0" y="41"/>
                    </a:lnTo>
                    <a:close/>
                    <a:moveTo>
                      <a:pt x="0" y="41"/>
                    </a:moveTo>
                    <a:lnTo>
                      <a:pt x="0" y="4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2399">
                  <a:latin typeface="+mn-ea"/>
                </a:endParaRPr>
              </a:p>
            </p:txBody>
          </p:sp>
          <p:sp>
            <p:nvSpPr>
              <p:cNvPr id="34" name="Freeform 15"/>
              <p:cNvSpPr>
                <a:spLocks noChangeArrowheads="1"/>
              </p:cNvSpPr>
              <p:nvPr/>
            </p:nvSpPr>
            <p:spPr bwMode="auto">
              <a:xfrm>
                <a:off x="1576388" y="744537"/>
                <a:ext cx="261937" cy="163512"/>
              </a:xfrm>
              <a:custGeom>
                <a:avLst/>
                <a:gdLst>
                  <a:gd name="T0" fmla="*/ 234 w 728"/>
                  <a:gd name="T1" fmla="*/ 284 h 452"/>
                  <a:gd name="T2" fmla="*/ 292 w 728"/>
                  <a:gd name="T3" fmla="*/ 284 h 452"/>
                  <a:gd name="T4" fmla="*/ 359 w 728"/>
                  <a:gd name="T5" fmla="*/ 351 h 452"/>
                  <a:gd name="T6" fmla="*/ 401 w 728"/>
                  <a:gd name="T7" fmla="*/ 368 h 452"/>
                  <a:gd name="T8" fmla="*/ 434 w 728"/>
                  <a:gd name="T9" fmla="*/ 351 h 452"/>
                  <a:gd name="T10" fmla="*/ 660 w 728"/>
                  <a:gd name="T11" fmla="*/ 134 h 452"/>
                  <a:gd name="T12" fmla="*/ 694 w 728"/>
                  <a:gd name="T13" fmla="*/ 167 h 452"/>
                  <a:gd name="T14" fmla="*/ 710 w 728"/>
                  <a:gd name="T15" fmla="*/ 175 h 452"/>
                  <a:gd name="T16" fmla="*/ 727 w 728"/>
                  <a:gd name="T17" fmla="*/ 159 h 452"/>
                  <a:gd name="T18" fmla="*/ 727 w 728"/>
                  <a:gd name="T19" fmla="*/ 33 h 452"/>
                  <a:gd name="T20" fmla="*/ 719 w 728"/>
                  <a:gd name="T21" fmla="*/ 8 h 452"/>
                  <a:gd name="T22" fmla="*/ 694 w 728"/>
                  <a:gd name="T23" fmla="*/ 0 h 452"/>
                  <a:gd name="T24" fmla="*/ 568 w 728"/>
                  <a:gd name="T25" fmla="*/ 0 h 452"/>
                  <a:gd name="T26" fmla="*/ 551 w 728"/>
                  <a:gd name="T27" fmla="*/ 8 h 452"/>
                  <a:gd name="T28" fmla="*/ 551 w 728"/>
                  <a:gd name="T29" fmla="*/ 33 h 452"/>
                  <a:gd name="T30" fmla="*/ 585 w 728"/>
                  <a:gd name="T31" fmla="*/ 58 h 452"/>
                  <a:gd name="T32" fmla="*/ 426 w 728"/>
                  <a:gd name="T33" fmla="*/ 217 h 452"/>
                  <a:gd name="T34" fmla="*/ 401 w 728"/>
                  <a:gd name="T35" fmla="*/ 225 h 452"/>
                  <a:gd name="T36" fmla="*/ 368 w 728"/>
                  <a:gd name="T37" fmla="*/ 217 h 452"/>
                  <a:gd name="T38" fmla="*/ 292 w 728"/>
                  <a:gd name="T39" fmla="*/ 142 h 452"/>
                  <a:gd name="T40" fmla="*/ 234 w 728"/>
                  <a:gd name="T41" fmla="*/ 142 h 452"/>
                  <a:gd name="T42" fmla="*/ 8 w 728"/>
                  <a:gd name="T43" fmla="*/ 359 h 452"/>
                  <a:gd name="T44" fmla="*/ 0 w 728"/>
                  <a:gd name="T45" fmla="*/ 393 h 452"/>
                  <a:gd name="T46" fmla="*/ 8 w 728"/>
                  <a:gd name="T47" fmla="*/ 426 h 452"/>
                  <a:gd name="T48" fmla="*/ 25 w 728"/>
                  <a:gd name="T49" fmla="*/ 435 h 452"/>
                  <a:gd name="T50" fmla="*/ 83 w 728"/>
                  <a:gd name="T51" fmla="*/ 435 h 452"/>
                  <a:gd name="T52" fmla="*/ 234 w 728"/>
                  <a:gd name="T53" fmla="*/ 284 h 452"/>
                  <a:gd name="T54" fmla="*/ 234 w 728"/>
                  <a:gd name="T55" fmla="*/ 284 h 452"/>
                  <a:gd name="T56" fmla="*/ 234 w 728"/>
                  <a:gd name="T57" fmla="*/ 284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28" h="452">
                    <a:moveTo>
                      <a:pt x="234" y="284"/>
                    </a:moveTo>
                    <a:cubicBezTo>
                      <a:pt x="250" y="267"/>
                      <a:pt x="276" y="267"/>
                      <a:pt x="292" y="284"/>
                    </a:cubicBezTo>
                    <a:cubicBezTo>
                      <a:pt x="359" y="351"/>
                      <a:pt x="359" y="351"/>
                      <a:pt x="359" y="351"/>
                    </a:cubicBezTo>
                    <a:cubicBezTo>
                      <a:pt x="376" y="368"/>
                      <a:pt x="384" y="368"/>
                      <a:pt x="401" y="368"/>
                    </a:cubicBezTo>
                    <a:cubicBezTo>
                      <a:pt x="418" y="368"/>
                      <a:pt x="426" y="368"/>
                      <a:pt x="434" y="351"/>
                    </a:cubicBezTo>
                    <a:cubicBezTo>
                      <a:pt x="660" y="134"/>
                      <a:pt x="660" y="134"/>
                      <a:pt x="660" y="134"/>
                    </a:cubicBezTo>
                    <a:cubicBezTo>
                      <a:pt x="694" y="167"/>
                      <a:pt x="694" y="167"/>
                      <a:pt x="694" y="167"/>
                    </a:cubicBezTo>
                    <a:cubicBezTo>
                      <a:pt x="702" y="175"/>
                      <a:pt x="710" y="175"/>
                      <a:pt x="710" y="175"/>
                    </a:cubicBezTo>
                    <a:cubicBezTo>
                      <a:pt x="719" y="175"/>
                      <a:pt x="727" y="167"/>
                      <a:pt x="727" y="159"/>
                    </a:cubicBezTo>
                    <a:cubicBezTo>
                      <a:pt x="727" y="33"/>
                      <a:pt x="727" y="33"/>
                      <a:pt x="727" y="33"/>
                    </a:cubicBezTo>
                    <a:cubicBezTo>
                      <a:pt x="727" y="25"/>
                      <a:pt x="727" y="16"/>
                      <a:pt x="719" y="8"/>
                    </a:cubicBezTo>
                    <a:cubicBezTo>
                      <a:pt x="710" y="0"/>
                      <a:pt x="702" y="0"/>
                      <a:pt x="694" y="0"/>
                    </a:cubicBezTo>
                    <a:cubicBezTo>
                      <a:pt x="568" y="0"/>
                      <a:pt x="568" y="0"/>
                      <a:pt x="568" y="0"/>
                    </a:cubicBezTo>
                    <a:cubicBezTo>
                      <a:pt x="560" y="0"/>
                      <a:pt x="551" y="0"/>
                      <a:pt x="551" y="8"/>
                    </a:cubicBezTo>
                    <a:cubicBezTo>
                      <a:pt x="543" y="16"/>
                      <a:pt x="551" y="25"/>
                      <a:pt x="551" y="33"/>
                    </a:cubicBezTo>
                    <a:cubicBezTo>
                      <a:pt x="585" y="58"/>
                      <a:pt x="585" y="58"/>
                      <a:pt x="585" y="58"/>
                    </a:cubicBezTo>
                    <a:cubicBezTo>
                      <a:pt x="426" y="217"/>
                      <a:pt x="426" y="217"/>
                      <a:pt x="426" y="217"/>
                    </a:cubicBezTo>
                    <a:cubicBezTo>
                      <a:pt x="426" y="225"/>
                      <a:pt x="409" y="225"/>
                      <a:pt x="401" y="225"/>
                    </a:cubicBezTo>
                    <a:cubicBezTo>
                      <a:pt x="393" y="225"/>
                      <a:pt x="376" y="225"/>
                      <a:pt x="368" y="217"/>
                    </a:cubicBezTo>
                    <a:cubicBezTo>
                      <a:pt x="292" y="142"/>
                      <a:pt x="292" y="142"/>
                      <a:pt x="292" y="142"/>
                    </a:cubicBezTo>
                    <a:cubicBezTo>
                      <a:pt x="276" y="125"/>
                      <a:pt x="250" y="125"/>
                      <a:pt x="234" y="142"/>
                    </a:cubicBezTo>
                    <a:cubicBezTo>
                      <a:pt x="8" y="359"/>
                      <a:pt x="8" y="359"/>
                      <a:pt x="8" y="359"/>
                    </a:cubicBezTo>
                    <a:cubicBezTo>
                      <a:pt x="0" y="368"/>
                      <a:pt x="0" y="384"/>
                      <a:pt x="0" y="393"/>
                    </a:cubicBezTo>
                    <a:cubicBezTo>
                      <a:pt x="0" y="410"/>
                      <a:pt x="0" y="418"/>
                      <a:pt x="8" y="426"/>
                    </a:cubicBezTo>
                    <a:cubicBezTo>
                      <a:pt x="25" y="435"/>
                      <a:pt x="25" y="435"/>
                      <a:pt x="25" y="435"/>
                    </a:cubicBezTo>
                    <a:cubicBezTo>
                      <a:pt x="41" y="451"/>
                      <a:pt x="67" y="451"/>
                      <a:pt x="83" y="435"/>
                    </a:cubicBezTo>
                    <a:lnTo>
                      <a:pt x="234" y="284"/>
                    </a:lnTo>
                    <a:close/>
                    <a:moveTo>
                      <a:pt x="234" y="284"/>
                    </a:moveTo>
                    <a:lnTo>
                      <a:pt x="234" y="28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2399">
                  <a:latin typeface="+mn-ea"/>
                </a:endParaRPr>
              </a:p>
            </p:txBody>
          </p:sp>
          <p:sp>
            <p:nvSpPr>
              <p:cNvPr id="35" name="Freeform 16"/>
              <p:cNvSpPr>
                <a:spLocks noChangeArrowheads="1"/>
              </p:cNvSpPr>
              <p:nvPr/>
            </p:nvSpPr>
            <p:spPr bwMode="auto">
              <a:xfrm>
                <a:off x="1569458" y="688424"/>
                <a:ext cx="334962" cy="331788"/>
              </a:xfrm>
              <a:custGeom>
                <a:avLst/>
                <a:gdLst>
                  <a:gd name="T0" fmla="*/ 887 w 929"/>
                  <a:gd name="T1" fmla="*/ 0 h 921"/>
                  <a:gd name="T2" fmla="*/ 836 w 929"/>
                  <a:gd name="T3" fmla="*/ 50 h 921"/>
                  <a:gd name="T4" fmla="*/ 836 w 929"/>
                  <a:gd name="T5" fmla="*/ 837 h 921"/>
                  <a:gd name="T6" fmla="*/ 51 w 929"/>
                  <a:gd name="T7" fmla="*/ 837 h 921"/>
                  <a:gd name="T8" fmla="*/ 0 w 929"/>
                  <a:gd name="T9" fmla="*/ 878 h 921"/>
                  <a:gd name="T10" fmla="*/ 51 w 929"/>
                  <a:gd name="T11" fmla="*/ 920 h 921"/>
                  <a:gd name="T12" fmla="*/ 887 w 929"/>
                  <a:gd name="T13" fmla="*/ 920 h 921"/>
                  <a:gd name="T14" fmla="*/ 928 w 929"/>
                  <a:gd name="T15" fmla="*/ 878 h 921"/>
                  <a:gd name="T16" fmla="*/ 928 w 929"/>
                  <a:gd name="T17" fmla="*/ 50 h 921"/>
                  <a:gd name="T18" fmla="*/ 887 w 929"/>
                  <a:gd name="T19" fmla="*/ 0 h 921"/>
                  <a:gd name="T20" fmla="*/ 887 w 929"/>
                  <a:gd name="T21" fmla="*/ 0 h 921"/>
                  <a:gd name="T22" fmla="*/ 887 w 929"/>
                  <a:gd name="T23" fmla="*/ 0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9" h="921">
                    <a:moveTo>
                      <a:pt x="887" y="0"/>
                    </a:moveTo>
                    <a:cubicBezTo>
                      <a:pt x="862" y="0"/>
                      <a:pt x="836" y="26"/>
                      <a:pt x="836" y="50"/>
                    </a:cubicBezTo>
                    <a:cubicBezTo>
                      <a:pt x="836" y="837"/>
                      <a:pt x="836" y="837"/>
                      <a:pt x="836" y="837"/>
                    </a:cubicBezTo>
                    <a:cubicBezTo>
                      <a:pt x="51" y="837"/>
                      <a:pt x="51" y="837"/>
                      <a:pt x="51" y="837"/>
                    </a:cubicBezTo>
                    <a:cubicBezTo>
                      <a:pt x="26" y="837"/>
                      <a:pt x="0" y="853"/>
                      <a:pt x="0" y="878"/>
                    </a:cubicBezTo>
                    <a:cubicBezTo>
                      <a:pt x="0" y="903"/>
                      <a:pt x="26" y="920"/>
                      <a:pt x="51" y="920"/>
                    </a:cubicBezTo>
                    <a:cubicBezTo>
                      <a:pt x="887" y="920"/>
                      <a:pt x="887" y="920"/>
                      <a:pt x="887" y="920"/>
                    </a:cubicBezTo>
                    <a:cubicBezTo>
                      <a:pt x="912" y="920"/>
                      <a:pt x="928" y="903"/>
                      <a:pt x="928" y="878"/>
                    </a:cubicBezTo>
                    <a:cubicBezTo>
                      <a:pt x="928" y="50"/>
                      <a:pt x="928" y="50"/>
                      <a:pt x="928" y="50"/>
                    </a:cubicBezTo>
                    <a:cubicBezTo>
                      <a:pt x="928" y="26"/>
                      <a:pt x="903" y="0"/>
                      <a:pt x="887" y="0"/>
                    </a:cubicBezTo>
                    <a:close/>
                    <a:moveTo>
                      <a:pt x="887" y="0"/>
                    </a:moveTo>
                    <a:lnTo>
                      <a:pt x="887"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2399">
                  <a:latin typeface="+mn-ea"/>
                </a:endParaRPr>
              </a:p>
            </p:txBody>
          </p:sp>
        </p:grpSp>
      </p:grpSp>
    </p:spTree>
    <p:extLst>
      <p:ext uri="{BB962C8B-B14F-4D97-AF65-F5344CB8AC3E}">
        <p14:creationId xmlns:p14="http://schemas.microsoft.com/office/powerpoint/2010/main" val="1815222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42"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2" presetClass="entr" presetSubtype="8" decel="10000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par>
                          <p:cTn id="33" fill="hold">
                            <p:stCondLst>
                              <p:cond delay="2000"/>
                            </p:stCondLst>
                            <p:childTnLst>
                              <p:par>
                                <p:cTn id="34" presetID="22" presetClass="entr" presetSubtype="8"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750"/>
                                        <p:tgtEl>
                                          <p:spTgt spid="18"/>
                                        </p:tgtEl>
                                      </p:cBhvr>
                                    </p:animEffect>
                                  </p:childTnLst>
                                </p:cTn>
                              </p:par>
                            </p:childTnLst>
                          </p:cTn>
                        </p:par>
                        <p:par>
                          <p:cTn id="37" fill="hold">
                            <p:stCondLst>
                              <p:cond delay="2750"/>
                            </p:stCondLst>
                            <p:childTnLst>
                              <p:par>
                                <p:cTn id="38" presetID="2" presetClass="entr" presetSubtype="8" decel="100000"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additive="base">
                                        <p:cTn id="40" dur="500" fill="hold"/>
                                        <p:tgtEl>
                                          <p:spTgt spid="27"/>
                                        </p:tgtEl>
                                        <p:attrNameLst>
                                          <p:attrName>ppt_x</p:attrName>
                                        </p:attrNameLst>
                                      </p:cBhvr>
                                      <p:tavLst>
                                        <p:tav tm="0">
                                          <p:val>
                                            <p:strVal val="0-#ppt_w/2"/>
                                          </p:val>
                                        </p:tav>
                                        <p:tav tm="100000">
                                          <p:val>
                                            <p:strVal val="#ppt_x"/>
                                          </p:val>
                                        </p:tav>
                                      </p:tavLst>
                                    </p:anim>
                                    <p:anim calcmode="lin" valueType="num">
                                      <p:cBhvr additive="base">
                                        <p:cTn id="41" dur="500" fill="hold"/>
                                        <p:tgtEl>
                                          <p:spTgt spid="27"/>
                                        </p:tgtEl>
                                        <p:attrNameLst>
                                          <p:attrName>ppt_y</p:attrName>
                                        </p:attrNameLst>
                                      </p:cBhvr>
                                      <p:tavLst>
                                        <p:tav tm="0">
                                          <p:val>
                                            <p:strVal val="#ppt_y"/>
                                          </p:val>
                                        </p:tav>
                                        <p:tav tm="100000">
                                          <p:val>
                                            <p:strVal val="#ppt_y"/>
                                          </p:val>
                                        </p:tav>
                                      </p:tavLst>
                                    </p:anim>
                                  </p:childTnLst>
                                </p:cTn>
                              </p:par>
                            </p:childTnLst>
                          </p:cTn>
                        </p:par>
                        <p:par>
                          <p:cTn id="42" fill="hold">
                            <p:stCondLst>
                              <p:cond delay="3250"/>
                            </p:stCondLst>
                            <p:childTnLst>
                              <p:par>
                                <p:cTn id="43" presetID="10" presetClass="entr" presetSubtype="0"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par>
                          <p:cTn id="46" fill="hold">
                            <p:stCondLst>
                              <p:cond delay="3750"/>
                            </p:stCondLst>
                            <p:childTnLst>
                              <p:par>
                                <p:cTn id="47" presetID="22" presetClass="entr" presetSubtype="8"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left)">
                                      <p:cBhvr>
                                        <p:cTn id="49" dur="750"/>
                                        <p:tgtEl>
                                          <p:spTgt spid="23"/>
                                        </p:tgtEl>
                                      </p:cBhvr>
                                    </p:animEffect>
                                  </p:childTnLst>
                                </p:cTn>
                              </p:par>
                            </p:childTnLst>
                          </p:cTn>
                        </p:par>
                        <p:par>
                          <p:cTn id="50" fill="hold">
                            <p:stCondLst>
                              <p:cond delay="4500"/>
                            </p:stCondLst>
                            <p:childTnLst>
                              <p:par>
                                <p:cTn id="51" presetID="2" presetClass="entr" presetSubtype="8" decel="100000" fill="hold" nodeType="after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0-#ppt_w/2"/>
                                          </p:val>
                                        </p:tav>
                                        <p:tav tm="100000">
                                          <p:val>
                                            <p:strVal val="#ppt_x"/>
                                          </p:val>
                                        </p:tav>
                                      </p:tavLst>
                                    </p:anim>
                                    <p:anim calcmode="lin" valueType="num">
                                      <p:cBhvr additive="base">
                                        <p:cTn id="54" dur="500" fill="hold"/>
                                        <p:tgtEl>
                                          <p:spTgt spid="20"/>
                                        </p:tgtEl>
                                        <p:attrNameLst>
                                          <p:attrName>ppt_y</p:attrName>
                                        </p:attrNameLst>
                                      </p:cBhvr>
                                      <p:tavLst>
                                        <p:tav tm="0">
                                          <p:val>
                                            <p:strVal val="#ppt_y"/>
                                          </p:val>
                                        </p:tav>
                                        <p:tav tm="100000">
                                          <p:val>
                                            <p:strVal val="#ppt_y"/>
                                          </p:val>
                                        </p:tav>
                                      </p:tavLst>
                                    </p:anim>
                                  </p:childTnLst>
                                </p:cTn>
                              </p:par>
                            </p:childTnLst>
                          </p:cTn>
                        </p:par>
                        <p:par>
                          <p:cTn id="55" fill="hold">
                            <p:stCondLst>
                              <p:cond delay="5000"/>
                            </p:stCondLst>
                            <p:childTnLst>
                              <p:par>
                                <p:cTn id="56" presetID="10" presetClass="entr" presetSubtype="0"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childTnLst>
                          </p:cTn>
                        </p:par>
                        <p:par>
                          <p:cTn id="59" fill="hold">
                            <p:stCondLst>
                              <p:cond delay="5500"/>
                            </p:stCondLst>
                            <p:childTnLst>
                              <p:par>
                                <p:cTn id="60" presetID="22" presetClass="entr" presetSubtype="8" fill="hold" grpId="0" nodeType="after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left)">
                                      <p:cBhvr>
                                        <p:cTn id="62"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8" grpId="0"/>
      <p:bldP spid="19" grpId="0"/>
      <p:bldP spid="23" grpId="0"/>
      <p:bldP spid="24" grpId="0"/>
      <p:bldP spid="25"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5954486" cy="5143500"/>
            <a:chOff x="0" y="0"/>
            <a:chExt cx="7939314" cy="685800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12131" r="10708"/>
            <a:stretch/>
          </p:blipFill>
          <p:spPr>
            <a:xfrm>
              <a:off x="0" y="0"/>
              <a:ext cx="7939314" cy="6858000"/>
            </a:xfrm>
            <a:prstGeom prst="rect">
              <a:avLst/>
            </a:prstGeom>
          </p:spPr>
        </p:pic>
        <p:sp>
          <p:nvSpPr>
            <p:cNvPr id="6" name="矩形 5"/>
            <p:cNvSpPr/>
            <p:nvPr/>
          </p:nvSpPr>
          <p:spPr>
            <a:xfrm>
              <a:off x="0" y="0"/>
              <a:ext cx="7939314"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方正兰亭细黑_GBK" panose="02000000000000000000" pitchFamily="2" charset="-122"/>
              </a:endParaRPr>
            </a:p>
          </p:txBody>
        </p:sp>
      </p:grpSp>
      <p:sp>
        <p:nvSpPr>
          <p:cNvPr id="7" name="矩形 6"/>
          <p:cNvSpPr/>
          <p:nvPr/>
        </p:nvSpPr>
        <p:spPr>
          <a:xfrm>
            <a:off x="957943" y="1624693"/>
            <a:ext cx="4038600" cy="189411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方正兰亭细黑_GBK" panose="02000000000000000000" pitchFamily="2" charset="-122"/>
            </a:endParaRPr>
          </a:p>
        </p:txBody>
      </p:sp>
      <p:sp>
        <p:nvSpPr>
          <p:cNvPr id="8" name="文本框 7"/>
          <p:cNvSpPr txBox="1"/>
          <p:nvPr/>
        </p:nvSpPr>
        <p:spPr>
          <a:xfrm>
            <a:off x="1288868" y="2643068"/>
            <a:ext cx="3376749" cy="298672"/>
          </a:xfrm>
          <a:prstGeom prst="rect">
            <a:avLst/>
          </a:prstGeom>
          <a:noFill/>
        </p:spPr>
        <p:txBody>
          <a:bodyPr wrap="square" rtlCol="0">
            <a:spAutoFit/>
          </a:bodyPr>
          <a:lstStyle/>
          <a:p>
            <a:pPr algn="ctr">
              <a:lnSpc>
                <a:spcPct val="150000"/>
              </a:lnSpc>
            </a:pPr>
            <a:r>
              <a:rPr lang="zh-CN" altLang="en-US" sz="1013" dirty="0">
                <a:solidFill>
                  <a:schemeClr val="bg1"/>
                </a:solidFill>
                <a:latin typeface="微软雅黑" panose="020B0503020204020204" pitchFamily="34" charset="-122"/>
                <a:ea typeface="微软雅黑" panose="020B0503020204020204" pitchFamily="34" charset="-122"/>
              </a:rPr>
              <a:t>单击此处添加标题</a:t>
            </a:r>
            <a:endParaRPr lang="en-US" altLang="zh-CN" sz="1013"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400798" y="1516049"/>
            <a:ext cx="2296886" cy="669414"/>
          </a:xfrm>
          <a:prstGeom prst="rect">
            <a:avLst/>
          </a:prstGeom>
          <a:noFill/>
        </p:spPr>
        <p:txBody>
          <a:bodyPr wrap="square" rtlCol="0">
            <a:spAutoFit/>
          </a:bodyPr>
          <a:lstStyle/>
          <a:p>
            <a:pPr algn="just">
              <a:lnSpc>
                <a:spcPct val="150000"/>
              </a:lnSpc>
            </a:pPr>
            <a:r>
              <a:rPr lang="zh-CN" altLang="en-US" sz="1600" dirty="0">
                <a:latin typeface="微软雅黑" panose="020B0503020204020204" pitchFamily="34" charset="-122"/>
                <a:ea typeface="微软雅黑" panose="020B0503020204020204" pitchFamily="34" charset="-122"/>
              </a:rPr>
              <a:t>单击此处添加您的标题</a:t>
            </a:r>
            <a:r>
              <a:rPr lang="en-US" altLang="zh-CN" sz="900" dirty="0">
                <a:latin typeface="微软雅黑" panose="020B0503020204020204" pitchFamily="34" charset="-122"/>
                <a:ea typeface="微软雅黑" panose="020B0503020204020204" pitchFamily="34" charset="-122"/>
              </a:rPr>
              <a:t>Click here to add your title</a:t>
            </a:r>
            <a:endParaRPr lang="zh-CN" altLang="en-US" sz="9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6343906" y="2592388"/>
            <a:ext cx="2296886" cy="669414"/>
          </a:xfrm>
          <a:prstGeom prst="rect">
            <a:avLst/>
          </a:prstGeom>
          <a:noFill/>
        </p:spPr>
        <p:txBody>
          <a:bodyPr wrap="square" rtlCol="0">
            <a:spAutoFit/>
          </a:bodyPr>
          <a:lstStyle/>
          <a:p>
            <a:pPr algn="just">
              <a:lnSpc>
                <a:spcPct val="150000"/>
              </a:lnSpc>
            </a:pPr>
            <a:r>
              <a:rPr lang="zh-CN" altLang="en-US" sz="1600" dirty="0">
                <a:latin typeface="微软雅黑" panose="020B0503020204020204" pitchFamily="34" charset="-122"/>
                <a:ea typeface="微软雅黑" panose="020B0503020204020204" pitchFamily="34" charset="-122"/>
              </a:rPr>
              <a:t>单击此处添加您的标题</a:t>
            </a:r>
            <a:r>
              <a:rPr lang="en-US" altLang="zh-CN" sz="900" dirty="0">
                <a:latin typeface="微软雅黑" panose="020B0503020204020204" pitchFamily="34" charset="-122"/>
                <a:ea typeface="微软雅黑" panose="020B0503020204020204" pitchFamily="34" charset="-122"/>
              </a:rPr>
              <a:t>Click here to add your title</a:t>
            </a:r>
            <a:endParaRPr lang="zh-CN" altLang="en-US" sz="9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6400798" y="3534046"/>
            <a:ext cx="2296886" cy="669414"/>
          </a:xfrm>
          <a:prstGeom prst="rect">
            <a:avLst/>
          </a:prstGeom>
          <a:noFill/>
        </p:spPr>
        <p:txBody>
          <a:bodyPr wrap="square" rtlCol="0">
            <a:spAutoFit/>
          </a:bodyPr>
          <a:lstStyle/>
          <a:p>
            <a:pPr algn="just">
              <a:lnSpc>
                <a:spcPct val="150000"/>
              </a:lnSpc>
            </a:pPr>
            <a:r>
              <a:rPr lang="zh-CN" altLang="en-US" sz="1600" dirty="0">
                <a:latin typeface="微软雅黑" panose="020B0503020204020204" pitchFamily="34" charset="-122"/>
                <a:ea typeface="微软雅黑" panose="020B0503020204020204" pitchFamily="34" charset="-122"/>
              </a:rPr>
              <a:t>单击此处添加您的标题</a:t>
            </a:r>
            <a:r>
              <a:rPr lang="en-US" altLang="zh-CN" sz="900" dirty="0">
                <a:latin typeface="微软雅黑" panose="020B0503020204020204" pitchFamily="34" charset="-122"/>
                <a:ea typeface="微软雅黑" panose="020B0503020204020204" pitchFamily="34" charset="-122"/>
              </a:rPr>
              <a:t>Click here to add your title</a:t>
            </a:r>
            <a:endParaRPr lang="zh-CN" altLang="en-US" sz="900"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a:stretch>
            <a:fillRect/>
          </a:stretch>
        </p:blipFill>
        <p:spPr>
          <a:xfrm>
            <a:off x="1350631" y="1929319"/>
            <a:ext cx="3314987" cy="882473"/>
          </a:xfrm>
          <a:prstGeom prst="rect">
            <a:avLst/>
          </a:prstGeom>
        </p:spPr>
      </p:pic>
      <p:pic>
        <p:nvPicPr>
          <p:cNvPr id="13" name="图片 12"/>
          <p:cNvPicPr>
            <a:picLocks noChangeAspect="1"/>
          </p:cNvPicPr>
          <p:nvPr/>
        </p:nvPicPr>
        <p:blipFill>
          <a:blip r:embed="rId4"/>
          <a:stretch>
            <a:fillRect/>
          </a:stretch>
        </p:blipFill>
        <p:spPr>
          <a:xfrm>
            <a:off x="6342128" y="1190142"/>
            <a:ext cx="1207112" cy="402371"/>
          </a:xfrm>
          <a:prstGeom prst="rect">
            <a:avLst/>
          </a:prstGeom>
        </p:spPr>
      </p:pic>
      <p:pic>
        <p:nvPicPr>
          <p:cNvPr id="14" name="图片 13"/>
          <p:cNvPicPr>
            <a:picLocks noChangeAspect="1"/>
          </p:cNvPicPr>
          <p:nvPr/>
        </p:nvPicPr>
        <p:blipFill>
          <a:blip r:embed="rId5"/>
          <a:stretch>
            <a:fillRect/>
          </a:stretch>
        </p:blipFill>
        <p:spPr>
          <a:xfrm>
            <a:off x="6343905" y="2225762"/>
            <a:ext cx="1261982" cy="402371"/>
          </a:xfrm>
          <a:prstGeom prst="rect">
            <a:avLst/>
          </a:prstGeom>
        </p:spPr>
      </p:pic>
      <p:pic>
        <p:nvPicPr>
          <p:cNvPr id="15" name="图片 14"/>
          <p:cNvPicPr>
            <a:picLocks noChangeAspect="1"/>
          </p:cNvPicPr>
          <p:nvPr/>
        </p:nvPicPr>
        <p:blipFill>
          <a:blip r:embed="rId6"/>
          <a:stretch>
            <a:fillRect/>
          </a:stretch>
        </p:blipFill>
        <p:spPr>
          <a:xfrm>
            <a:off x="6343905" y="3203164"/>
            <a:ext cx="1266554" cy="402371"/>
          </a:xfrm>
          <a:prstGeom prst="rect">
            <a:avLst/>
          </a:prstGeom>
        </p:spPr>
      </p:pic>
    </p:spTree>
    <p:extLst>
      <p:ext uri="{BB962C8B-B14F-4D97-AF65-F5344CB8AC3E}">
        <p14:creationId xmlns:p14="http://schemas.microsoft.com/office/powerpoint/2010/main" val="238114751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1750"/>
                                        <p:tgtEl>
                                          <p:spTgt spid="4"/>
                                        </p:tgtEl>
                                      </p:cBhvr>
                                    </p:animEffect>
                                  </p:childTnLst>
                                </p:cTn>
                              </p:par>
                              <p:par>
                                <p:cTn id="8" presetID="21" presetClass="entr" presetSubtype="1" fill="hold" grpId="0" nodeType="withEffect">
                                  <p:stCondLst>
                                    <p:cond delay="75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175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childTnLst>
                          </p:cTn>
                        </p:par>
                        <p:par>
                          <p:cTn id="18" fill="hold">
                            <p:stCondLst>
                              <p:cond delay="500"/>
                            </p:stCondLst>
                            <p:childTnLst>
                              <p:par>
                                <p:cTn id="19" presetID="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28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strVal val="4/3*#ppt_w"/>
                                          </p:val>
                                        </p:tav>
                                        <p:tav tm="100000">
                                          <p:val>
                                            <p:strVal val="#ppt_w"/>
                                          </p:val>
                                        </p:tav>
                                      </p:tavLst>
                                    </p:anim>
                                    <p:anim calcmode="lin" valueType="num">
                                      <p:cBhvr>
                                        <p:cTn id="28" dur="500" fill="hold"/>
                                        <p:tgtEl>
                                          <p:spTgt spid="13"/>
                                        </p:tgtEl>
                                        <p:attrNameLst>
                                          <p:attrName>ppt_h</p:attrName>
                                        </p:attrNameLst>
                                      </p:cBhvr>
                                      <p:tavLst>
                                        <p:tav tm="0">
                                          <p:val>
                                            <p:strVal val="4/3*#ppt_h"/>
                                          </p:val>
                                        </p:tav>
                                        <p:tav tm="100000">
                                          <p:val>
                                            <p:strVal val="#ppt_h"/>
                                          </p:val>
                                        </p:tav>
                                      </p:tavLst>
                                    </p:anim>
                                  </p:childTnLst>
                                </p:cTn>
                              </p:par>
                              <p:par>
                                <p:cTn id="29" presetID="23" presetClass="entr" presetSubtype="288" fill="hold" nodeType="withEffect">
                                  <p:stCondLst>
                                    <p:cond delay="20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strVal val="4/3*#ppt_w"/>
                                          </p:val>
                                        </p:tav>
                                        <p:tav tm="100000">
                                          <p:val>
                                            <p:strVal val="#ppt_w"/>
                                          </p:val>
                                        </p:tav>
                                      </p:tavLst>
                                    </p:anim>
                                    <p:anim calcmode="lin" valueType="num">
                                      <p:cBhvr>
                                        <p:cTn id="32" dur="500" fill="hold"/>
                                        <p:tgtEl>
                                          <p:spTgt spid="14"/>
                                        </p:tgtEl>
                                        <p:attrNameLst>
                                          <p:attrName>ppt_h</p:attrName>
                                        </p:attrNameLst>
                                      </p:cBhvr>
                                      <p:tavLst>
                                        <p:tav tm="0">
                                          <p:val>
                                            <p:strVal val="4/3*#ppt_h"/>
                                          </p:val>
                                        </p:tav>
                                        <p:tav tm="100000">
                                          <p:val>
                                            <p:strVal val="#ppt_h"/>
                                          </p:val>
                                        </p:tav>
                                      </p:tavLst>
                                    </p:anim>
                                  </p:childTnLst>
                                </p:cTn>
                              </p:par>
                              <p:par>
                                <p:cTn id="33" presetID="23" presetClass="entr" presetSubtype="288" fill="hold" nodeType="withEffect">
                                  <p:stCondLst>
                                    <p:cond delay="4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strVal val="4/3*#ppt_w"/>
                                          </p:val>
                                        </p:tav>
                                        <p:tav tm="100000">
                                          <p:val>
                                            <p:strVal val="#ppt_w"/>
                                          </p:val>
                                        </p:tav>
                                      </p:tavLst>
                                    </p:anim>
                                    <p:anim calcmode="lin" valueType="num">
                                      <p:cBhvr>
                                        <p:cTn id="36" dur="500" fill="hold"/>
                                        <p:tgtEl>
                                          <p:spTgt spid="15"/>
                                        </p:tgtEl>
                                        <p:attrNameLst>
                                          <p:attrName>ppt_h</p:attrName>
                                        </p:attrNameLst>
                                      </p:cBhvr>
                                      <p:tavLst>
                                        <p:tav tm="0">
                                          <p:val>
                                            <p:strVal val="4/3*#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iterate type="lt">
                                    <p:tmPct val="10000"/>
                                  </p:iterate>
                                  <p:childTnLst>
                                    <p:set>
                                      <p:cBhvr>
                                        <p:cTn id="40" dur="1" fill="hold">
                                          <p:stCondLst>
                                            <p:cond delay="0"/>
                                          </p:stCondLst>
                                        </p:cTn>
                                        <p:tgtEl>
                                          <p:spTgt spid="9"/>
                                        </p:tgtEl>
                                        <p:attrNameLst>
                                          <p:attrName>style.visibility</p:attrName>
                                        </p:attrNameLst>
                                      </p:cBhvr>
                                      <p:to>
                                        <p:strVal val="visible"/>
                                      </p:to>
                                    </p:set>
                                    <p:animEffect transition="in" filter="barn(inVertical)">
                                      <p:cBhvr>
                                        <p:cTn id="41" dur="500"/>
                                        <p:tgtEl>
                                          <p:spTgt spid="9"/>
                                        </p:tgtEl>
                                      </p:cBhvr>
                                    </p:animEffect>
                                  </p:childTnLst>
                                </p:cTn>
                              </p:par>
                              <p:par>
                                <p:cTn id="42" presetID="16" presetClass="entr" presetSubtype="21" fill="hold" grpId="0" nodeType="withEffect">
                                  <p:stCondLst>
                                    <p:cond delay="0"/>
                                  </p:stCondLst>
                                  <p:iterate type="lt">
                                    <p:tmPct val="10000"/>
                                  </p:iterate>
                                  <p:childTnLst>
                                    <p:set>
                                      <p:cBhvr>
                                        <p:cTn id="43" dur="1" fill="hold">
                                          <p:stCondLst>
                                            <p:cond delay="0"/>
                                          </p:stCondLst>
                                        </p:cTn>
                                        <p:tgtEl>
                                          <p:spTgt spid="10"/>
                                        </p:tgtEl>
                                        <p:attrNameLst>
                                          <p:attrName>style.visibility</p:attrName>
                                        </p:attrNameLst>
                                      </p:cBhvr>
                                      <p:to>
                                        <p:strVal val="visible"/>
                                      </p:to>
                                    </p:set>
                                    <p:animEffect transition="in" filter="barn(inVertical)">
                                      <p:cBhvr>
                                        <p:cTn id="44" dur="500"/>
                                        <p:tgtEl>
                                          <p:spTgt spid="10"/>
                                        </p:tgtEl>
                                      </p:cBhvr>
                                    </p:animEffect>
                                  </p:childTnLst>
                                </p:cTn>
                              </p:par>
                              <p:par>
                                <p:cTn id="45" presetID="16" presetClass="entr" presetSubtype="21" fill="hold" grpId="0" nodeType="withEffect">
                                  <p:stCondLst>
                                    <p:cond delay="0"/>
                                  </p:stCondLst>
                                  <p:iterate type="lt">
                                    <p:tmPct val="10000"/>
                                  </p:iterate>
                                  <p:childTnLst>
                                    <p:set>
                                      <p:cBhvr>
                                        <p:cTn id="46" dur="1" fill="hold">
                                          <p:stCondLst>
                                            <p:cond delay="0"/>
                                          </p:stCondLst>
                                        </p:cTn>
                                        <p:tgtEl>
                                          <p:spTgt spid="11"/>
                                        </p:tgtEl>
                                        <p:attrNameLst>
                                          <p:attrName>style.visibility</p:attrName>
                                        </p:attrNameLst>
                                      </p:cBhvr>
                                      <p:to>
                                        <p:strVal val="visible"/>
                                      </p:to>
                                    </p:set>
                                    <p:animEffect transition="in" filter="barn(inVertical)">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3" y="421165"/>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5"/>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40404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9" name="椭圆 8"/>
              <p:cNvSpPr/>
              <p:nvPr/>
            </p:nvSpPr>
            <p:spPr>
              <a:xfrm>
                <a:off x="2759425" y="1932990"/>
                <a:ext cx="799287" cy="751802"/>
              </a:xfrm>
              <a:prstGeom prst="ellipse">
                <a:avLst/>
              </a:prstGeom>
              <a:solidFill>
                <a:srgbClr val="40404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10" name="椭圆 9"/>
              <p:cNvSpPr/>
              <p:nvPr/>
            </p:nvSpPr>
            <p:spPr>
              <a:xfrm>
                <a:off x="2771295" y="1942172"/>
                <a:ext cx="787417" cy="746429"/>
              </a:xfrm>
              <a:prstGeom prst="ellipse">
                <a:avLst/>
              </a:prstGeom>
              <a:solidFill>
                <a:srgbClr val="40404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17453" t="21733" r="21541" b="25317"/>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404040"/>
                  </a:solidFill>
                </a14:hiddenFill>
              </a:ext>
            </a:extLst>
          </p:spPr>
        </p:pic>
      </p:grpSp>
      <p:sp>
        <p:nvSpPr>
          <p:cNvPr id="11" name="矩形 10"/>
          <p:cNvSpPr/>
          <p:nvPr/>
        </p:nvSpPr>
        <p:spPr>
          <a:xfrm>
            <a:off x="1473331" y="757149"/>
            <a:ext cx="7213469" cy="88756"/>
          </a:xfrm>
          <a:prstGeom prst="rect">
            <a:avLst/>
          </a:prstGeom>
          <a:solidFill>
            <a:srgbClr val="40404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dirty="0">
              <a:ea typeface="微软雅黑" panose="020B0503020204020204" pitchFamily="34" charset="-122"/>
            </a:endParaRPr>
          </a:p>
        </p:txBody>
      </p:sp>
      <p:grpSp>
        <p:nvGrpSpPr>
          <p:cNvPr id="12" name="组合 11"/>
          <p:cNvGrpSpPr/>
          <p:nvPr/>
        </p:nvGrpSpPr>
        <p:grpSpPr>
          <a:xfrm>
            <a:off x="1473330" y="109077"/>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404040"/>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dirty="0">
                <a:solidFill>
                  <a:prstClr val="white"/>
                </a:solidFill>
                <a:ea typeface="微软雅黑" panose="020B0503020204020204" pitchFamily="34" charset="-122"/>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grpSp>
        <p:nvGrpSpPr>
          <p:cNvPr id="15" name="组合 14"/>
          <p:cNvGrpSpPr/>
          <p:nvPr/>
        </p:nvGrpSpPr>
        <p:grpSpPr>
          <a:xfrm flipV="1">
            <a:off x="2943557" y="1395791"/>
            <a:ext cx="3256886" cy="2762240"/>
            <a:chOff x="2501702" y="1313926"/>
            <a:chExt cx="3727202" cy="3161127"/>
          </a:xfrm>
          <a:solidFill>
            <a:srgbClr val="404040"/>
          </a:solidFill>
        </p:grpSpPr>
        <p:sp>
          <p:nvSpPr>
            <p:cNvPr id="16" name="等腰三角形 6"/>
            <p:cNvSpPr/>
            <p:nvPr/>
          </p:nvSpPr>
          <p:spPr>
            <a:xfrm>
              <a:off x="3470077" y="1313926"/>
              <a:ext cx="1796802" cy="1469072"/>
            </a:xfrm>
            <a:custGeom>
              <a:avLst/>
              <a:gdLst/>
              <a:ahLst/>
              <a:cxnLst/>
              <a:rect l="l" t="t" r="r" b="b"/>
              <a:pathLst>
                <a:path w="1796802" h="1469072">
                  <a:moveTo>
                    <a:pt x="898401" y="0"/>
                  </a:moveTo>
                  <a:lnTo>
                    <a:pt x="1796802" y="1469072"/>
                  </a:lnTo>
                  <a:lnTo>
                    <a:pt x="1015417" y="1469072"/>
                  </a:lnTo>
                  <a:lnTo>
                    <a:pt x="1015417" y="1372637"/>
                  </a:lnTo>
                  <a:lnTo>
                    <a:pt x="1154781" y="1372637"/>
                  </a:lnTo>
                  <a:lnTo>
                    <a:pt x="876052" y="1125318"/>
                  </a:lnTo>
                  <a:lnTo>
                    <a:pt x="597323" y="1372637"/>
                  </a:lnTo>
                  <a:lnTo>
                    <a:pt x="736688" y="1372637"/>
                  </a:lnTo>
                  <a:lnTo>
                    <a:pt x="736688" y="1469072"/>
                  </a:lnTo>
                  <a:lnTo>
                    <a:pt x="0" y="146907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7"/>
            <p:cNvSpPr/>
            <p:nvPr/>
          </p:nvSpPr>
          <p:spPr>
            <a:xfrm>
              <a:off x="4463852" y="2974450"/>
              <a:ext cx="1765052" cy="1500603"/>
            </a:xfrm>
            <a:custGeom>
              <a:avLst/>
              <a:gdLst/>
              <a:ahLst/>
              <a:cxnLst/>
              <a:rect l="l" t="t" r="r" b="b"/>
              <a:pathLst>
                <a:path w="1765052" h="1500603">
                  <a:moveTo>
                    <a:pt x="882526" y="0"/>
                  </a:moveTo>
                  <a:lnTo>
                    <a:pt x="1765052" y="1500603"/>
                  </a:lnTo>
                  <a:lnTo>
                    <a:pt x="0" y="1500603"/>
                  </a:lnTo>
                  <a:lnTo>
                    <a:pt x="375894" y="861452"/>
                  </a:lnTo>
                  <a:lnTo>
                    <a:pt x="464514" y="915388"/>
                  </a:lnTo>
                  <a:lnTo>
                    <a:pt x="392059" y="1034436"/>
                  </a:lnTo>
                  <a:lnTo>
                    <a:pt x="748236" y="924919"/>
                  </a:lnTo>
                  <a:lnTo>
                    <a:pt x="681880" y="558240"/>
                  </a:lnTo>
                  <a:lnTo>
                    <a:pt x="609424" y="677289"/>
                  </a:lnTo>
                  <a:lnTo>
                    <a:pt x="517210" y="6211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10800000">
              <a:off x="3458832" y="2871676"/>
              <a:ext cx="1822450" cy="155162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1"/>
            <p:cNvSpPr/>
            <p:nvPr/>
          </p:nvSpPr>
          <p:spPr>
            <a:xfrm>
              <a:off x="2501702" y="2974450"/>
              <a:ext cx="1765052" cy="1500603"/>
            </a:xfrm>
            <a:custGeom>
              <a:avLst/>
              <a:gdLst/>
              <a:ahLst/>
              <a:cxnLst/>
              <a:rect l="l" t="t" r="r" b="b"/>
              <a:pathLst>
                <a:path w="1765052" h="1500603">
                  <a:moveTo>
                    <a:pt x="882526" y="0"/>
                  </a:moveTo>
                  <a:lnTo>
                    <a:pt x="1236032" y="601083"/>
                  </a:lnTo>
                  <a:lnTo>
                    <a:pt x="1121186" y="667974"/>
                  </a:lnTo>
                  <a:lnTo>
                    <a:pt x="1051045" y="547547"/>
                  </a:lnTo>
                  <a:lnTo>
                    <a:pt x="977616" y="912876"/>
                  </a:lnTo>
                  <a:lnTo>
                    <a:pt x="1331611" y="1029255"/>
                  </a:lnTo>
                  <a:lnTo>
                    <a:pt x="1261469" y="908828"/>
                  </a:lnTo>
                  <a:lnTo>
                    <a:pt x="1377332" y="841344"/>
                  </a:lnTo>
                  <a:lnTo>
                    <a:pt x="1765052" y="1500603"/>
                  </a:lnTo>
                  <a:lnTo>
                    <a:pt x="0" y="15006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
        <p:nvSpPr>
          <p:cNvPr id="20" name="TextBox 14"/>
          <p:cNvSpPr txBox="1"/>
          <p:nvPr/>
        </p:nvSpPr>
        <p:spPr>
          <a:xfrm>
            <a:off x="899592" y="2117612"/>
            <a:ext cx="2304256" cy="646331"/>
          </a:xfrm>
          <a:prstGeom prst="rect">
            <a:avLst/>
          </a:prstGeom>
          <a:noFill/>
          <a:ln>
            <a:noFill/>
            <a:prstDash val="sysDash"/>
          </a:ln>
        </p:spPr>
        <p:txBody>
          <a:bodyPr wrap="square" rtlCol="0">
            <a:spAutoFit/>
          </a:bodyPr>
          <a:lstStyle/>
          <a:p>
            <a:pPr algn="just"/>
            <a:r>
              <a:rPr lang="zh-CN" altLang="en-US" sz="1200" dirty="0">
                <a:solidFill>
                  <a:schemeClr val="tx1">
                    <a:lumMod val="75000"/>
                    <a:lumOff val="25000"/>
                  </a:schemeClr>
                </a:solidFill>
                <a:latin typeface="微软雅黑" pitchFamily="34" charset="-122"/>
                <a:ea typeface="微软雅黑" pitchFamily="34" charset="-122"/>
              </a:rPr>
              <a:t>输入你的文字输入你的文字 输入你的文字 输入你的文字 输入你的文字 </a:t>
            </a:r>
          </a:p>
        </p:txBody>
      </p:sp>
      <p:sp>
        <p:nvSpPr>
          <p:cNvPr id="21" name="矩形 20"/>
          <p:cNvSpPr/>
          <p:nvPr/>
        </p:nvSpPr>
        <p:spPr>
          <a:xfrm>
            <a:off x="1331640" y="1779058"/>
            <a:ext cx="1440160" cy="338554"/>
          </a:xfrm>
          <a:prstGeom prst="rect">
            <a:avLst/>
          </a:prstGeom>
          <a:noFill/>
          <a:ln>
            <a:noFill/>
          </a:ln>
        </p:spPr>
        <p:txBody>
          <a:bodyPr wrap="square">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这里添加标题</a:t>
            </a:r>
          </a:p>
        </p:txBody>
      </p:sp>
      <p:grpSp>
        <p:nvGrpSpPr>
          <p:cNvPr id="22" name="组合 21"/>
          <p:cNvGrpSpPr/>
          <p:nvPr/>
        </p:nvGrpSpPr>
        <p:grpSpPr>
          <a:xfrm>
            <a:off x="5441137" y="1395791"/>
            <a:ext cx="400409" cy="584775"/>
            <a:chOff x="5210487" y="1340290"/>
            <a:chExt cx="400409" cy="584775"/>
          </a:xfrm>
        </p:grpSpPr>
        <p:sp>
          <p:nvSpPr>
            <p:cNvPr id="23" name="椭圆 22"/>
            <p:cNvSpPr/>
            <p:nvPr/>
          </p:nvSpPr>
          <p:spPr>
            <a:xfrm>
              <a:off x="5210487" y="1432913"/>
              <a:ext cx="390818" cy="390818"/>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4" name="TextBox 18"/>
            <p:cNvSpPr txBox="1"/>
            <p:nvPr/>
          </p:nvSpPr>
          <p:spPr>
            <a:xfrm>
              <a:off x="5219442" y="1340290"/>
              <a:ext cx="391454" cy="584775"/>
            </a:xfrm>
            <a:prstGeom prst="rect">
              <a:avLst/>
            </a:prstGeom>
            <a:noFill/>
          </p:spPr>
          <p:txBody>
            <a:bodyPr wrap="none" rtlCol="0">
              <a:spAutoFit/>
            </a:bodyPr>
            <a:lstStyle/>
            <a:p>
              <a:r>
                <a:rPr lang="en-US" altLang="zh-CN" sz="3200" dirty="0">
                  <a:solidFill>
                    <a:schemeClr val="bg1"/>
                  </a:solidFill>
                  <a:latin typeface="Impact" panose="020B0806030902050204" pitchFamily="34" charset="0"/>
                  <a:ea typeface="微软雅黑" panose="020B0503020204020204" pitchFamily="34" charset="-122"/>
                </a:rPr>
                <a:t>2</a:t>
              </a:r>
              <a:endParaRPr lang="zh-CN" altLang="en-US" sz="3200" dirty="0">
                <a:solidFill>
                  <a:schemeClr val="bg1"/>
                </a:solidFill>
                <a:latin typeface="Impact" panose="020B0806030902050204" pitchFamily="34" charset="0"/>
                <a:ea typeface="微软雅黑" panose="020B0503020204020204" pitchFamily="34" charset="-122"/>
              </a:endParaRPr>
            </a:p>
          </p:txBody>
        </p:sp>
      </p:grpSp>
      <p:grpSp>
        <p:nvGrpSpPr>
          <p:cNvPr id="25" name="组合 24"/>
          <p:cNvGrpSpPr/>
          <p:nvPr/>
        </p:nvGrpSpPr>
        <p:grpSpPr>
          <a:xfrm>
            <a:off x="3323903" y="1395791"/>
            <a:ext cx="390818" cy="584775"/>
            <a:chOff x="5210487" y="1340290"/>
            <a:chExt cx="390818" cy="584775"/>
          </a:xfrm>
        </p:grpSpPr>
        <p:sp>
          <p:nvSpPr>
            <p:cNvPr id="26" name="椭圆 25"/>
            <p:cNvSpPr/>
            <p:nvPr/>
          </p:nvSpPr>
          <p:spPr>
            <a:xfrm>
              <a:off x="5210487" y="1432913"/>
              <a:ext cx="390818" cy="390818"/>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7" name="TextBox 21"/>
            <p:cNvSpPr txBox="1"/>
            <p:nvPr/>
          </p:nvSpPr>
          <p:spPr>
            <a:xfrm>
              <a:off x="5219442" y="1340290"/>
              <a:ext cx="341760" cy="584775"/>
            </a:xfrm>
            <a:prstGeom prst="rect">
              <a:avLst/>
            </a:prstGeom>
            <a:noFill/>
          </p:spPr>
          <p:txBody>
            <a:bodyPr wrap="none" rtlCol="0">
              <a:spAutoFit/>
            </a:bodyPr>
            <a:lstStyle/>
            <a:p>
              <a:r>
                <a:rPr lang="en-US" altLang="zh-CN" sz="3200" dirty="0">
                  <a:solidFill>
                    <a:schemeClr val="bg1"/>
                  </a:solidFill>
                  <a:latin typeface="Impact" panose="020B0806030902050204" pitchFamily="34" charset="0"/>
                  <a:ea typeface="微软雅黑" panose="020B0503020204020204" pitchFamily="34" charset="-122"/>
                </a:rPr>
                <a:t>1</a:t>
              </a:r>
              <a:endParaRPr lang="zh-CN" altLang="en-US" sz="3200" dirty="0">
                <a:solidFill>
                  <a:schemeClr val="bg1"/>
                </a:solidFill>
                <a:latin typeface="Impact" panose="020B0806030902050204" pitchFamily="34" charset="0"/>
                <a:ea typeface="微软雅黑" panose="020B0503020204020204" pitchFamily="34" charset="-122"/>
              </a:endParaRPr>
            </a:p>
          </p:txBody>
        </p:sp>
      </p:grpSp>
      <p:grpSp>
        <p:nvGrpSpPr>
          <p:cNvPr id="28" name="组合 27"/>
          <p:cNvGrpSpPr/>
          <p:nvPr/>
        </p:nvGrpSpPr>
        <p:grpSpPr>
          <a:xfrm>
            <a:off x="4359836" y="3223794"/>
            <a:ext cx="411629" cy="584775"/>
            <a:chOff x="5210487" y="1340290"/>
            <a:chExt cx="411629" cy="584775"/>
          </a:xfrm>
        </p:grpSpPr>
        <p:sp>
          <p:nvSpPr>
            <p:cNvPr id="29" name="椭圆 28"/>
            <p:cNvSpPr/>
            <p:nvPr/>
          </p:nvSpPr>
          <p:spPr>
            <a:xfrm>
              <a:off x="5210487" y="1432913"/>
              <a:ext cx="390818" cy="390818"/>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0" name="TextBox 24"/>
            <p:cNvSpPr txBox="1"/>
            <p:nvPr/>
          </p:nvSpPr>
          <p:spPr>
            <a:xfrm>
              <a:off x="5219442" y="1340290"/>
              <a:ext cx="402674" cy="584775"/>
            </a:xfrm>
            <a:prstGeom prst="rect">
              <a:avLst/>
            </a:prstGeom>
            <a:noFill/>
          </p:spPr>
          <p:txBody>
            <a:bodyPr wrap="none" rtlCol="0">
              <a:spAutoFit/>
            </a:bodyPr>
            <a:lstStyle/>
            <a:p>
              <a:r>
                <a:rPr lang="en-US" altLang="zh-CN" sz="3200" dirty="0">
                  <a:solidFill>
                    <a:schemeClr val="bg1"/>
                  </a:solidFill>
                  <a:latin typeface="Impact" panose="020B0806030902050204" pitchFamily="34" charset="0"/>
                  <a:ea typeface="微软雅黑" panose="020B0503020204020204" pitchFamily="34" charset="-122"/>
                </a:rPr>
                <a:t>3</a:t>
              </a:r>
              <a:endParaRPr lang="zh-CN" altLang="en-US" sz="3200" dirty="0">
                <a:solidFill>
                  <a:schemeClr val="bg1"/>
                </a:solidFill>
                <a:latin typeface="Impact" panose="020B0806030902050204" pitchFamily="34" charset="0"/>
                <a:ea typeface="微软雅黑" panose="020B0503020204020204" pitchFamily="34" charset="-122"/>
              </a:endParaRPr>
            </a:p>
          </p:txBody>
        </p:sp>
      </p:grpSp>
      <p:sp>
        <p:nvSpPr>
          <p:cNvPr id="31" name="Freeform 18">
            <a:hlinkClick r:id="rId3"/>
          </p:cNvPr>
          <p:cNvSpPr>
            <a:spLocks noEditPoints="1"/>
          </p:cNvSpPr>
          <p:nvPr/>
        </p:nvSpPr>
        <p:spPr bwMode="auto">
          <a:xfrm>
            <a:off x="4269515" y="2012509"/>
            <a:ext cx="597156" cy="607418"/>
          </a:xfrm>
          <a:custGeom>
            <a:avLst/>
            <a:gdLst>
              <a:gd name="T0" fmla="*/ 60 w 120"/>
              <a:gd name="T1" fmla="*/ 62 h 122"/>
              <a:gd name="T2" fmla="*/ 91 w 120"/>
              <a:gd name="T3" fmla="*/ 31 h 122"/>
              <a:gd name="T4" fmla="*/ 60 w 120"/>
              <a:gd name="T5" fmla="*/ 0 h 122"/>
              <a:gd name="T6" fmla="*/ 29 w 120"/>
              <a:gd name="T7" fmla="*/ 31 h 122"/>
              <a:gd name="T8" fmla="*/ 60 w 120"/>
              <a:gd name="T9" fmla="*/ 62 h 122"/>
              <a:gd name="T10" fmla="*/ 75 w 120"/>
              <a:gd name="T11" fmla="*/ 64 h 122"/>
              <a:gd name="T12" fmla="*/ 60 w 120"/>
              <a:gd name="T13" fmla="*/ 83 h 122"/>
              <a:gd name="T14" fmla="*/ 44 w 120"/>
              <a:gd name="T15" fmla="*/ 64 h 122"/>
              <a:gd name="T16" fmla="*/ 0 w 120"/>
              <a:gd name="T17" fmla="*/ 122 h 122"/>
              <a:gd name="T18" fmla="*/ 59 w 120"/>
              <a:gd name="T19" fmla="*/ 122 h 122"/>
              <a:gd name="T20" fmla="*/ 60 w 120"/>
              <a:gd name="T21" fmla="*/ 122 h 122"/>
              <a:gd name="T22" fmla="*/ 120 w 120"/>
              <a:gd name="T23" fmla="*/ 122 h 122"/>
              <a:gd name="T24" fmla="*/ 75 w 120"/>
              <a:gd name="T25" fmla="*/ 6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22">
                <a:moveTo>
                  <a:pt x="60" y="62"/>
                </a:moveTo>
                <a:cubicBezTo>
                  <a:pt x="77" y="62"/>
                  <a:pt x="91" y="48"/>
                  <a:pt x="91" y="31"/>
                </a:cubicBezTo>
                <a:cubicBezTo>
                  <a:pt x="91" y="13"/>
                  <a:pt x="77" y="0"/>
                  <a:pt x="60" y="0"/>
                </a:cubicBezTo>
                <a:cubicBezTo>
                  <a:pt x="43" y="0"/>
                  <a:pt x="29" y="13"/>
                  <a:pt x="29" y="31"/>
                </a:cubicBezTo>
                <a:cubicBezTo>
                  <a:pt x="29" y="48"/>
                  <a:pt x="43" y="62"/>
                  <a:pt x="60" y="62"/>
                </a:cubicBezTo>
                <a:moveTo>
                  <a:pt x="75" y="64"/>
                </a:moveTo>
                <a:cubicBezTo>
                  <a:pt x="60" y="83"/>
                  <a:pt x="60" y="83"/>
                  <a:pt x="60" y="83"/>
                </a:cubicBezTo>
                <a:cubicBezTo>
                  <a:pt x="44" y="64"/>
                  <a:pt x="44" y="64"/>
                  <a:pt x="44" y="64"/>
                </a:cubicBezTo>
                <a:cubicBezTo>
                  <a:pt x="44" y="64"/>
                  <a:pt x="10" y="63"/>
                  <a:pt x="0" y="122"/>
                </a:cubicBezTo>
                <a:cubicBezTo>
                  <a:pt x="59" y="122"/>
                  <a:pt x="59" y="122"/>
                  <a:pt x="59" y="122"/>
                </a:cubicBezTo>
                <a:cubicBezTo>
                  <a:pt x="60" y="122"/>
                  <a:pt x="60" y="122"/>
                  <a:pt x="60" y="122"/>
                </a:cubicBezTo>
                <a:cubicBezTo>
                  <a:pt x="120" y="122"/>
                  <a:pt x="120" y="122"/>
                  <a:pt x="120" y="122"/>
                </a:cubicBezTo>
                <a:cubicBezTo>
                  <a:pt x="110" y="63"/>
                  <a:pt x="75" y="64"/>
                  <a:pt x="75" y="64"/>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685800"/>
            <a:endParaRPr lang="zh-CN" altLang="en-US" sz="1013" dirty="0">
              <a:solidFill>
                <a:prstClr val="black"/>
              </a:solidFill>
              <a:ea typeface="微软雅黑" panose="020B0503020204020204" pitchFamily="34" charset="-122"/>
            </a:endParaRPr>
          </a:p>
        </p:txBody>
      </p:sp>
      <p:sp>
        <p:nvSpPr>
          <p:cNvPr id="32" name="TextBox 26"/>
          <p:cNvSpPr txBox="1"/>
          <p:nvPr/>
        </p:nvSpPr>
        <p:spPr>
          <a:xfrm>
            <a:off x="5904280" y="2117612"/>
            <a:ext cx="2304256" cy="646331"/>
          </a:xfrm>
          <a:prstGeom prst="rect">
            <a:avLst/>
          </a:prstGeom>
          <a:noFill/>
          <a:ln>
            <a:noFill/>
            <a:prstDash val="sysDash"/>
          </a:ln>
        </p:spPr>
        <p:txBody>
          <a:bodyPr wrap="square" rtlCol="0">
            <a:spAutoFit/>
          </a:bodyPr>
          <a:lstStyle/>
          <a:p>
            <a:pPr algn="just"/>
            <a:r>
              <a:rPr lang="zh-CN" altLang="en-US" sz="1200" dirty="0">
                <a:solidFill>
                  <a:schemeClr val="tx1">
                    <a:lumMod val="75000"/>
                    <a:lumOff val="25000"/>
                  </a:schemeClr>
                </a:solidFill>
                <a:latin typeface="微软雅黑" pitchFamily="34" charset="-122"/>
                <a:ea typeface="微软雅黑" pitchFamily="34" charset="-122"/>
              </a:rPr>
              <a:t>输入你的文字输入你的文字 输入你的文字 输入你的文字 输入你的文字 </a:t>
            </a:r>
          </a:p>
        </p:txBody>
      </p:sp>
      <p:sp>
        <p:nvSpPr>
          <p:cNvPr id="33" name="矩形 32"/>
          <p:cNvSpPr/>
          <p:nvPr/>
        </p:nvSpPr>
        <p:spPr>
          <a:xfrm>
            <a:off x="6336328" y="1779058"/>
            <a:ext cx="1440160" cy="338554"/>
          </a:xfrm>
          <a:prstGeom prst="rect">
            <a:avLst/>
          </a:prstGeom>
          <a:noFill/>
          <a:ln>
            <a:noFill/>
          </a:ln>
        </p:spPr>
        <p:txBody>
          <a:bodyPr wrap="square">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这里添加标题</a:t>
            </a:r>
          </a:p>
        </p:txBody>
      </p:sp>
      <p:sp>
        <p:nvSpPr>
          <p:cNvPr id="34" name="TextBox 28"/>
          <p:cNvSpPr txBox="1"/>
          <p:nvPr/>
        </p:nvSpPr>
        <p:spPr>
          <a:xfrm>
            <a:off x="2483768" y="4209435"/>
            <a:ext cx="4176464" cy="461665"/>
          </a:xfrm>
          <a:prstGeom prst="rect">
            <a:avLst/>
          </a:prstGeom>
          <a:noFill/>
          <a:ln>
            <a:noFill/>
            <a:prstDash val="sysDash"/>
          </a:ln>
        </p:spPr>
        <p:txBody>
          <a:bodyPr wrap="square" rtlCol="0">
            <a:spAutoFit/>
          </a:bodyPr>
          <a:lstStyle/>
          <a:p>
            <a:pPr algn="just"/>
            <a:r>
              <a:rPr lang="zh-CN" altLang="en-US" sz="1200" dirty="0">
                <a:solidFill>
                  <a:schemeClr val="tx1">
                    <a:lumMod val="75000"/>
                    <a:lumOff val="25000"/>
                  </a:schemeClr>
                </a:solidFill>
                <a:latin typeface="微软雅黑" pitchFamily="34" charset="-122"/>
                <a:ea typeface="微软雅黑" pitchFamily="34" charset="-122"/>
              </a:rPr>
              <a:t>输入你的文字输入你的文字 输入你的文字 输入你的文字 输入你的文字输入你的文字输入你的文字 输入你的文字 输入</a:t>
            </a:r>
          </a:p>
        </p:txBody>
      </p:sp>
      <p:sp>
        <p:nvSpPr>
          <p:cNvPr id="35" name="矩形 34"/>
          <p:cNvSpPr/>
          <p:nvPr/>
        </p:nvSpPr>
        <p:spPr>
          <a:xfrm>
            <a:off x="5292080" y="3870881"/>
            <a:ext cx="1440160" cy="338554"/>
          </a:xfrm>
          <a:prstGeom prst="rect">
            <a:avLst/>
          </a:prstGeom>
          <a:noFill/>
          <a:ln>
            <a:noFill/>
          </a:ln>
        </p:spPr>
        <p:txBody>
          <a:bodyPr wrap="square">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这里添加标题</a:t>
            </a:r>
          </a:p>
        </p:txBody>
      </p:sp>
    </p:spTree>
    <p:extLst>
      <p:ext uri="{BB962C8B-B14F-4D97-AF65-F5344CB8AC3E}">
        <p14:creationId xmlns:p14="http://schemas.microsoft.com/office/powerpoint/2010/main" val="2853477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42"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par>
                                <p:cTn id="24" presetID="31" presetClass="entr" presetSubtype="0" fill="hold" nodeType="withEffect">
                                  <p:stCondLst>
                                    <p:cond delay="750"/>
                                  </p:stCondLst>
                                  <p:childTnLst>
                                    <p:set>
                                      <p:cBhvr>
                                        <p:cTn id="25" dur="1" fill="hold">
                                          <p:stCondLst>
                                            <p:cond delay="0"/>
                                          </p:stCondLst>
                                        </p:cTn>
                                        <p:tgtEl>
                                          <p:spTgt spid="15"/>
                                        </p:tgtEl>
                                        <p:attrNameLst>
                                          <p:attrName>style.visibility</p:attrName>
                                        </p:attrNameLst>
                                      </p:cBhvr>
                                      <p:to>
                                        <p:strVal val="visible"/>
                                      </p:to>
                                    </p:set>
                                    <p:anim calcmode="lin" valueType="num">
                                      <p:cBhvr>
                                        <p:cTn id="26" dur="750" fill="hold"/>
                                        <p:tgtEl>
                                          <p:spTgt spid="15"/>
                                        </p:tgtEl>
                                        <p:attrNameLst>
                                          <p:attrName>ppt_w</p:attrName>
                                        </p:attrNameLst>
                                      </p:cBhvr>
                                      <p:tavLst>
                                        <p:tav tm="0">
                                          <p:val>
                                            <p:fltVal val="0"/>
                                          </p:val>
                                        </p:tav>
                                        <p:tav tm="100000">
                                          <p:val>
                                            <p:strVal val="#ppt_w"/>
                                          </p:val>
                                        </p:tav>
                                      </p:tavLst>
                                    </p:anim>
                                    <p:anim calcmode="lin" valueType="num">
                                      <p:cBhvr>
                                        <p:cTn id="27" dur="750" fill="hold"/>
                                        <p:tgtEl>
                                          <p:spTgt spid="15"/>
                                        </p:tgtEl>
                                        <p:attrNameLst>
                                          <p:attrName>ppt_h</p:attrName>
                                        </p:attrNameLst>
                                      </p:cBhvr>
                                      <p:tavLst>
                                        <p:tav tm="0">
                                          <p:val>
                                            <p:fltVal val="0"/>
                                          </p:val>
                                        </p:tav>
                                        <p:tav tm="100000">
                                          <p:val>
                                            <p:strVal val="#ppt_h"/>
                                          </p:val>
                                        </p:tav>
                                      </p:tavLst>
                                    </p:anim>
                                    <p:anim calcmode="lin" valueType="num">
                                      <p:cBhvr>
                                        <p:cTn id="28" dur="750" fill="hold"/>
                                        <p:tgtEl>
                                          <p:spTgt spid="15"/>
                                        </p:tgtEl>
                                        <p:attrNameLst>
                                          <p:attrName>style.rotation</p:attrName>
                                        </p:attrNameLst>
                                      </p:cBhvr>
                                      <p:tavLst>
                                        <p:tav tm="0">
                                          <p:val>
                                            <p:fltVal val="90"/>
                                          </p:val>
                                        </p:tav>
                                        <p:tav tm="100000">
                                          <p:val>
                                            <p:fltVal val="0"/>
                                          </p:val>
                                        </p:tav>
                                      </p:tavLst>
                                    </p:anim>
                                    <p:animEffect transition="in" filter="fade">
                                      <p:cBhvr>
                                        <p:cTn id="29" dur="750"/>
                                        <p:tgtEl>
                                          <p:spTgt spid="15"/>
                                        </p:tgtEl>
                                      </p:cBhvr>
                                    </p:animEffect>
                                  </p:childTnLst>
                                </p:cTn>
                              </p:par>
                              <p:par>
                                <p:cTn id="30" presetID="53" presetClass="entr" presetSubtype="16" fill="hold" grpId="0" nodeType="withEffect">
                                  <p:stCondLst>
                                    <p:cond delay="1500"/>
                                  </p:stCondLst>
                                  <p:childTnLst>
                                    <p:set>
                                      <p:cBhvr>
                                        <p:cTn id="31" dur="1" fill="hold">
                                          <p:stCondLst>
                                            <p:cond delay="0"/>
                                          </p:stCondLst>
                                        </p:cTn>
                                        <p:tgtEl>
                                          <p:spTgt spid="31"/>
                                        </p:tgtEl>
                                        <p:attrNameLst>
                                          <p:attrName>style.visibility</p:attrName>
                                        </p:attrNameLst>
                                      </p:cBhvr>
                                      <p:to>
                                        <p:strVal val="visible"/>
                                      </p:to>
                                    </p:set>
                                    <p:anim calcmode="lin" valueType="num">
                                      <p:cBhvr>
                                        <p:cTn id="32" dur="500" fill="hold"/>
                                        <p:tgtEl>
                                          <p:spTgt spid="31"/>
                                        </p:tgtEl>
                                        <p:attrNameLst>
                                          <p:attrName>ppt_w</p:attrName>
                                        </p:attrNameLst>
                                      </p:cBhvr>
                                      <p:tavLst>
                                        <p:tav tm="0">
                                          <p:val>
                                            <p:fltVal val="0"/>
                                          </p:val>
                                        </p:tav>
                                        <p:tav tm="100000">
                                          <p:val>
                                            <p:strVal val="#ppt_w"/>
                                          </p:val>
                                        </p:tav>
                                      </p:tavLst>
                                    </p:anim>
                                    <p:anim calcmode="lin" valueType="num">
                                      <p:cBhvr>
                                        <p:cTn id="33" dur="500" fill="hold"/>
                                        <p:tgtEl>
                                          <p:spTgt spid="31"/>
                                        </p:tgtEl>
                                        <p:attrNameLst>
                                          <p:attrName>ppt_h</p:attrName>
                                        </p:attrNameLst>
                                      </p:cBhvr>
                                      <p:tavLst>
                                        <p:tav tm="0">
                                          <p:val>
                                            <p:fltVal val="0"/>
                                          </p:val>
                                        </p:tav>
                                        <p:tav tm="100000">
                                          <p:val>
                                            <p:strVal val="#ppt_h"/>
                                          </p:val>
                                        </p:tav>
                                      </p:tavLst>
                                    </p:anim>
                                    <p:animEffect transition="in" filter="fade">
                                      <p:cBhvr>
                                        <p:cTn id="34" dur="500"/>
                                        <p:tgtEl>
                                          <p:spTgt spid="31"/>
                                        </p:tgtEl>
                                      </p:cBhvr>
                                    </p:animEffect>
                                  </p:childTnLst>
                                </p:cTn>
                              </p:par>
                              <p:par>
                                <p:cTn id="35" presetID="53" presetClass="entr" presetSubtype="16" fill="hold" nodeType="withEffect">
                                  <p:stCondLst>
                                    <p:cond delay="150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53" presetClass="entr" presetSubtype="16" fill="hold" nodeType="withEffect">
                                  <p:stCondLst>
                                    <p:cond delay="1500"/>
                                  </p:stCondLst>
                                  <p:childTnLst>
                                    <p:set>
                                      <p:cBhvr>
                                        <p:cTn id="41" dur="1" fill="hold">
                                          <p:stCondLst>
                                            <p:cond delay="0"/>
                                          </p:stCondLst>
                                        </p:cTn>
                                        <p:tgtEl>
                                          <p:spTgt spid="22"/>
                                        </p:tgtEl>
                                        <p:attrNameLst>
                                          <p:attrName>style.visibility</p:attrName>
                                        </p:attrNameLst>
                                      </p:cBhvr>
                                      <p:to>
                                        <p:strVal val="visible"/>
                                      </p:to>
                                    </p:set>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fltVal val="0"/>
                                          </p:val>
                                        </p:tav>
                                        <p:tav tm="100000">
                                          <p:val>
                                            <p:strVal val="#ppt_h"/>
                                          </p:val>
                                        </p:tav>
                                      </p:tavLst>
                                    </p:anim>
                                    <p:animEffect transition="in" filter="fade">
                                      <p:cBhvr>
                                        <p:cTn id="44" dur="500"/>
                                        <p:tgtEl>
                                          <p:spTgt spid="22"/>
                                        </p:tgtEl>
                                      </p:cBhvr>
                                    </p:animEffect>
                                  </p:childTnLst>
                                </p:cTn>
                              </p:par>
                              <p:par>
                                <p:cTn id="45" presetID="53" presetClass="entr" presetSubtype="16" fill="hold" nodeType="withEffect">
                                  <p:stCondLst>
                                    <p:cond delay="1500"/>
                                  </p:stCondLst>
                                  <p:childTnLst>
                                    <p:set>
                                      <p:cBhvr>
                                        <p:cTn id="46" dur="1" fill="hold">
                                          <p:stCondLst>
                                            <p:cond delay="0"/>
                                          </p:stCondLst>
                                        </p:cTn>
                                        <p:tgtEl>
                                          <p:spTgt spid="28"/>
                                        </p:tgtEl>
                                        <p:attrNameLst>
                                          <p:attrName>style.visibility</p:attrName>
                                        </p:attrNameLst>
                                      </p:cBhvr>
                                      <p:to>
                                        <p:strVal val="visible"/>
                                      </p:to>
                                    </p:set>
                                    <p:anim calcmode="lin" valueType="num">
                                      <p:cBhvr>
                                        <p:cTn id="47" dur="500" fill="hold"/>
                                        <p:tgtEl>
                                          <p:spTgt spid="28"/>
                                        </p:tgtEl>
                                        <p:attrNameLst>
                                          <p:attrName>ppt_w</p:attrName>
                                        </p:attrNameLst>
                                      </p:cBhvr>
                                      <p:tavLst>
                                        <p:tav tm="0">
                                          <p:val>
                                            <p:fltVal val="0"/>
                                          </p:val>
                                        </p:tav>
                                        <p:tav tm="100000">
                                          <p:val>
                                            <p:strVal val="#ppt_w"/>
                                          </p:val>
                                        </p:tav>
                                      </p:tavLst>
                                    </p:anim>
                                    <p:anim calcmode="lin" valueType="num">
                                      <p:cBhvr>
                                        <p:cTn id="48" dur="500" fill="hold"/>
                                        <p:tgtEl>
                                          <p:spTgt spid="28"/>
                                        </p:tgtEl>
                                        <p:attrNameLst>
                                          <p:attrName>ppt_h</p:attrName>
                                        </p:attrNameLst>
                                      </p:cBhvr>
                                      <p:tavLst>
                                        <p:tav tm="0">
                                          <p:val>
                                            <p:fltVal val="0"/>
                                          </p:val>
                                        </p:tav>
                                        <p:tav tm="100000">
                                          <p:val>
                                            <p:strVal val="#ppt_h"/>
                                          </p:val>
                                        </p:tav>
                                      </p:tavLst>
                                    </p:anim>
                                    <p:animEffect transition="in" filter="fade">
                                      <p:cBhvr>
                                        <p:cTn id="49" dur="500"/>
                                        <p:tgtEl>
                                          <p:spTgt spid="28"/>
                                        </p:tgtEl>
                                      </p:cBhvr>
                                    </p:animEffect>
                                  </p:childTnLst>
                                </p:cTn>
                              </p:par>
                              <p:par>
                                <p:cTn id="50" presetID="53" presetClass="entr" presetSubtype="16" fill="hold" grpId="0" nodeType="withEffect">
                                  <p:stCondLst>
                                    <p:cond delay="2000"/>
                                  </p:stCondLst>
                                  <p:childTnLst>
                                    <p:set>
                                      <p:cBhvr>
                                        <p:cTn id="51" dur="1" fill="hold">
                                          <p:stCondLst>
                                            <p:cond delay="0"/>
                                          </p:stCondLst>
                                        </p:cTn>
                                        <p:tgtEl>
                                          <p:spTgt spid="32"/>
                                        </p:tgtEl>
                                        <p:attrNameLst>
                                          <p:attrName>style.visibility</p:attrName>
                                        </p:attrNameLst>
                                      </p:cBhvr>
                                      <p:to>
                                        <p:strVal val="visible"/>
                                      </p:to>
                                    </p:set>
                                    <p:anim calcmode="lin" valueType="num">
                                      <p:cBhvr>
                                        <p:cTn id="52" dur="750" fill="hold"/>
                                        <p:tgtEl>
                                          <p:spTgt spid="32"/>
                                        </p:tgtEl>
                                        <p:attrNameLst>
                                          <p:attrName>ppt_w</p:attrName>
                                        </p:attrNameLst>
                                      </p:cBhvr>
                                      <p:tavLst>
                                        <p:tav tm="0">
                                          <p:val>
                                            <p:fltVal val="0"/>
                                          </p:val>
                                        </p:tav>
                                        <p:tav tm="100000">
                                          <p:val>
                                            <p:strVal val="#ppt_w"/>
                                          </p:val>
                                        </p:tav>
                                      </p:tavLst>
                                    </p:anim>
                                    <p:anim calcmode="lin" valueType="num">
                                      <p:cBhvr>
                                        <p:cTn id="53" dur="750" fill="hold"/>
                                        <p:tgtEl>
                                          <p:spTgt spid="32"/>
                                        </p:tgtEl>
                                        <p:attrNameLst>
                                          <p:attrName>ppt_h</p:attrName>
                                        </p:attrNameLst>
                                      </p:cBhvr>
                                      <p:tavLst>
                                        <p:tav tm="0">
                                          <p:val>
                                            <p:fltVal val="0"/>
                                          </p:val>
                                        </p:tav>
                                        <p:tav tm="100000">
                                          <p:val>
                                            <p:strVal val="#ppt_h"/>
                                          </p:val>
                                        </p:tav>
                                      </p:tavLst>
                                    </p:anim>
                                    <p:animEffect transition="in" filter="fade">
                                      <p:cBhvr>
                                        <p:cTn id="54" dur="750"/>
                                        <p:tgtEl>
                                          <p:spTgt spid="32"/>
                                        </p:tgtEl>
                                      </p:cBhvr>
                                    </p:animEffect>
                                  </p:childTnLst>
                                </p:cTn>
                              </p:par>
                              <p:par>
                                <p:cTn id="55" presetID="53" presetClass="entr" presetSubtype="16" fill="hold" grpId="0" nodeType="withEffect">
                                  <p:stCondLst>
                                    <p:cond delay="2000"/>
                                  </p:stCondLst>
                                  <p:childTnLst>
                                    <p:set>
                                      <p:cBhvr>
                                        <p:cTn id="56" dur="1" fill="hold">
                                          <p:stCondLst>
                                            <p:cond delay="0"/>
                                          </p:stCondLst>
                                        </p:cTn>
                                        <p:tgtEl>
                                          <p:spTgt spid="33"/>
                                        </p:tgtEl>
                                        <p:attrNameLst>
                                          <p:attrName>style.visibility</p:attrName>
                                        </p:attrNameLst>
                                      </p:cBhvr>
                                      <p:to>
                                        <p:strVal val="visible"/>
                                      </p:to>
                                    </p:set>
                                    <p:anim calcmode="lin" valueType="num">
                                      <p:cBhvr>
                                        <p:cTn id="57" dur="750" fill="hold"/>
                                        <p:tgtEl>
                                          <p:spTgt spid="33"/>
                                        </p:tgtEl>
                                        <p:attrNameLst>
                                          <p:attrName>ppt_w</p:attrName>
                                        </p:attrNameLst>
                                      </p:cBhvr>
                                      <p:tavLst>
                                        <p:tav tm="0">
                                          <p:val>
                                            <p:fltVal val="0"/>
                                          </p:val>
                                        </p:tav>
                                        <p:tav tm="100000">
                                          <p:val>
                                            <p:strVal val="#ppt_w"/>
                                          </p:val>
                                        </p:tav>
                                      </p:tavLst>
                                    </p:anim>
                                    <p:anim calcmode="lin" valueType="num">
                                      <p:cBhvr>
                                        <p:cTn id="58" dur="750" fill="hold"/>
                                        <p:tgtEl>
                                          <p:spTgt spid="33"/>
                                        </p:tgtEl>
                                        <p:attrNameLst>
                                          <p:attrName>ppt_h</p:attrName>
                                        </p:attrNameLst>
                                      </p:cBhvr>
                                      <p:tavLst>
                                        <p:tav tm="0">
                                          <p:val>
                                            <p:fltVal val="0"/>
                                          </p:val>
                                        </p:tav>
                                        <p:tav tm="100000">
                                          <p:val>
                                            <p:strVal val="#ppt_h"/>
                                          </p:val>
                                        </p:tav>
                                      </p:tavLst>
                                    </p:anim>
                                    <p:animEffect transition="in" filter="fade">
                                      <p:cBhvr>
                                        <p:cTn id="59" dur="750"/>
                                        <p:tgtEl>
                                          <p:spTgt spid="33"/>
                                        </p:tgtEl>
                                      </p:cBhvr>
                                    </p:animEffect>
                                  </p:childTnLst>
                                </p:cTn>
                              </p:par>
                              <p:par>
                                <p:cTn id="60" presetID="53" presetClass="entr" presetSubtype="16" fill="hold" grpId="0" nodeType="withEffect">
                                  <p:stCondLst>
                                    <p:cond delay="2000"/>
                                  </p:stCondLst>
                                  <p:childTnLst>
                                    <p:set>
                                      <p:cBhvr>
                                        <p:cTn id="61" dur="1" fill="hold">
                                          <p:stCondLst>
                                            <p:cond delay="0"/>
                                          </p:stCondLst>
                                        </p:cTn>
                                        <p:tgtEl>
                                          <p:spTgt spid="35"/>
                                        </p:tgtEl>
                                        <p:attrNameLst>
                                          <p:attrName>style.visibility</p:attrName>
                                        </p:attrNameLst>
                                      </p:cBhvr>
                                      <p:to>
                                        <p:strVal val="visible"/>
                                      </p:to>
                                    </p:set>
                                    <p:anim calcmode="lin" valueType="num">
                                      <p:cBhvr>
                                        <p:cTn id="62" dur="750" fill="hold"/>
                                        <p:tgtEl>
                                          <p:spTgt spid="35"/>
                                        </p:tgtEl>
                                        <p:attrNameLst>
                                          <p:attrName>ppt_w</p:attrName>
                                        </p:attrNameLst>
                                      </p:cBhvr>
                                      <p:tavLst>
                                        <p:tav tm="0">
                                          <p:val>
                                            <p:fltVal val="0"/>
                                          </p:val>
                                        </p:tav>
                                        <p:tav tm="100000">
                                          <p:val>
                                            <p:strVal val="#ppt_w"/>
                                          </p:val>
                                        </p:tav>
                                      </p:tavLst>
                                    </p:anim>
                                    <p:anim calcmode="lin" valueType="num">
                                      <p:cBhvr>
                                        <p:cTn id="63" dur="750" fill="hold"/>
                                        <p:tgtEl>
                                          <p:spTgt spid="35"/>
                                        </p:tgtEl>
                                        <p:attrNameLst>
                                          <p:attrName>ppt_h</p:attrName>
                                        </p:attrNameLst>
                                      </p:cBhvr>
                                      <p:tavLst>
                                        <p:tav tm="0">
                                          <p:val>
                                            <p:fltVal val="0"/>
                                          </p:val>
                                        </p:tav>
                                        <p:tav tm="100000">
                                          <p:val>
                                            <p:strVal val="#ppt_h"/>
                                          </p:val>
                                        </p:tav>
                                      </p:tavLst>
                                    </p:anim>
                                    <p:animEffect transition="in" filter="fade">
                                      <p:cBhvr>
                                        <p:cTn id="64" dur="750"/>
                                        <p:tgtEl>
                                          <p:spTgt spid="35"/>
                                        </p:tgtEl>
                                      </p:cBhvr>
                                    </p:animEffect>
                                  </p:childTnLst>
                                </p:cTn>
                              </p:par>
                              <p:par>
                                <p:cTn id="65" presetID="53" presetClass="entr" presetSubtype="16" fill="hold" grpId="0" nodeType="withEffect">
                                  <p:stCondLst>
                                    <p:cond delay="2000"/>
                                  </p:stCondLst>
                                  <p:childTnLst>
                                    <p:set>
                                      <p:cBhvr>
                                        <p:cTn id="66" dur="1" fill="hold">
                                          <p:stCondLst>
                                            <p:cond delay="0"/>
                                          </p:stCondLst>
                                        </p:cTn>
                                        <p:tgtEl>
                                          <p:spTgt spid="20"/>
                                        </p:tgtEl>
                                        <p:attrNameLst>
                                          <p:attrName>style.visibility</p:attrName>
                                        </p:attrNameLst>
                                      </p:cBhvr>
                                      <p:to>
                                        <p:strVal val="visible"/>
                                      </p:to>
                                    </p:set>
                                    <p:anim calcmode="lin" valueType="num">
                                      <p:cBhvr>
                                        <p:cTn id="67" dur="750" fill="hold"/>
                                        <p:tgtEl>
                                          <p:spTgt spid="20"/>
                                        </p:tgtEl>
                                        <p:attrNameLst>
                                          <p:attrName>ppt_w</p:attrName>
                                        </p:attrNameLst>
                                      </p:cBhvr>
                                      <p:tavLst>
                                        <p:tav tm="0">
                                          <p:val>
                                            <p:fltVal val="0"/>
                                          </p:val>
                                        </p:tav>
                                        <p:tav tm="100000">
                                          <p:val>
                                            <p:strVal val="#ppt_w"/>
                                          </p:val>
                                        </p:tav>
                                      </p:tavLst>
                                    </p:anim>
                                    <p:anim calcmode="lin" valueType="num">
                                      <p:cBhvr>
                                        <p:cTn id="68" dur="750" fill="hold"/>
                                        <p:tgtEl>
                                          <p:spTgt spid="20"/>
                                        </p:tgtEl>
                                        <p:attrNameLst>
                                          <p:attrName>ppt_h</p:attrName>
                                        </p:attrNameLst>
                                      </p:cBhvr>
                                      <p:tavLst>
                                        <p:tav tm="0">
                                          <p:val>
                                            <p:fltVal val="0"/>
                                          </p:val>
                                        </p:tav>
                                        <p:tav tm="100000">
                                          <p:val>
                                            <p:strVal val="#ppt_h"/>
                                          </p:val>
                                        </p:tav>
                                      </p:tavLst>
                                    </p:anim>
                                    <p:animEffect transition="in" filter="fade">
                                      <p:cBhvr>
                                        <p:cTn id="69" dur="750"/>
                                        <p:tgtEl>
                                          <p:spTgt spid="20"/>
                                        </p:tgtEl>
                                      </p:cBhvr>
                                    </p:animEffect>
                                  </p:childTnLst>
                                </p:cTn>
                              </p:par>
                              <p:par>
                                <p:cTn id="70" presetID="53" presetClass="entr" presetSubtype="16" fill="hold" grpId="0" nodeType="withEffect">
                                  <p:stCondLst>
                                    <p:cond delay="2000"/>
                                  </p:stCondLst>
                                  <p:childTnLst>
                                    <p:set>
                                      <p:cBhvr>
                                        <p:cTn id="71" dur="1" fill="hold">
                                          <p:stCondLst>
                                            <p:cond delay="0"/>
                                          </p:stCondLst>
                                        </p:cTn>
                                        <p:tgtEl>
                                          <p:spTgt spid="21"/>
                                        </p:tgtEl>
                                        <p:attrNameLst>
                                          <p:attrName>style.visibility</p:attrName>
                                        </p:attrNameLst>
                                      </p:cBhvr>
                                      <p:to>
                                        <p:strVal val="visible"/>
                                      </p:to>
                                    </p:set>
                                    <p:anim calcmode="lin" valueType="num">
                                      <p:cBhvr>
                                        <p:cTn id="72" dur="750" fill="hold"/>
                                        <p:tgtEl>
                                          <p:spTgt spid="21"/>
                                        </p:tgtEl>
                                        <p:attrNameLst>
                                          <p:attrName>ppt_w</p:attrName>
                                        </p:attrNameLst>
                                      </p:cBhvr>
                                      <p:tavLst>
                                        <p:tav tm="0">
                                          <p:val>
                                            <p:fltVal val="0"/>
                                          </p:val>
                                        </p:tav>
                                        <p:tav tm="100000">
                                          <p:val>
                                            <p:strVal val="#ppt_w"/>
                                          </p:val>
                                        </p:tav>
                                      </p:tavLst>
                                    </p:anim>
                                    <p:anim calcmode="lin" valueType="num">
                                      <p:cBhvr>
                                        <p:cTn id="73" dur="750" fill="hold"/>
                                        <p:tgtEl>
                                          <p:spTgt spid="21"/>
                                        </p:tgtEl>
                                        <p:attrNameLst>
                                          <p:attrName>ppt_h</p:attrName>
                                        </p:attrNameLst>
                                      </p:cBhvr>
                                      <p:tavLst>
                                        <p:tav tm="0">
                                          <p:val>
                                            <p:fltVal val="0"/>
                                          </p:val>
                                        </p:tav>
                                        <p:tav tm="100000">
                                          <p:val>
                                            <p:strVal val="#ppt_h"/>
                                          </p:val>
                                        </p:tav>
                                      </p:tavLst>
                                    </p:anim>
                                    <p:animEffect transition="in" filter="fade">
                                      <p:cBhvr>
                                        <p:cTn id="74" dur="750"/>
                                        <p:tgtEl>
                                          <p:spTgt spid="21"/>
                                        </p:tgtEl>
                                      </p:cBhvr>
                                    </p:animEffect>
                                  </p:childTnLst>
                                </p:cTn>
                              </p:par>
                              <p:par>
                                <p:cTn id="75" presetID="53" presetClass="entr" presetSubtype="16" fill="hold" grpId="0" nodeType="withEffect">
                                  <p:stCondLst>
                                    <p:cond delay="2000"/>
                                  </p:stCondLst>
                                  <p:childTnLst>
                                    <p:set>
                                      <p:cBhvr>
                                        <p:cTn id="76" dur="1" fill="hold">
                                          <p:stCondLst>
                                            <p:cond delay="0"/>
                                          </p:stCondLst>
                                        </p:cTn>
                                        <p:tgtEl>
                                          <p:spTgt spid="34"/>
                                        </p:tgtEl>
                                        <p:attrNameLst>
                                          <p:attrName>style.visibility</p:attrName>
                                        </p:attrNameLst>
                                      </p:cBhvr>
                                      <p:to>
                                        <p:strVal val="visible"/>
                                      </p:to>
                                    </p:set>
                                    <p:anim calcmode="lin" valueType="num">
                                      <p:cBhvr>
                                        <p:cTn id="77" dur="750" fill="hold"/>
                                        <p:tgtEl>
                                          <p:spTgt spid="34"/>
                                        </p:tgtEl>
                                        <p:attrNameLst>
                                          <p:attrName>ppt_w</p:attrName>
                                        </p:attrNameLst>
                                      </p:cBhvr>
                                      <p:tavLst>
                                        <p:tav tm="0">
                                          <p:val>
                                            <p:fltVal val="0"/>
                                          </p:val>
                                        </p:tav>
                                        <p:tav tm="100000">
                                          <p:val>
                                            <p:strVal val="#ppt_w"/>
                                          </p:val>
                                        </p:tav>
                                      </p:tavLst>
                                    </p:anim>
                                    <p:anim calcmode="lin" valueType="num">
                                      <p:cBhvr>
                                        <p:cTn id="78" dur="750" fill="hold"/>
                                        <p:tgtEl>
                                          <p:spTgt spid="34"/>
                                        </p:tgtEl>
                                        <p:attrNameLst>
                                          <p:attrName>ppt_h</p:attrName>
                                        </p:attrNameLst>
                                      </p:cBhvr>
                                      <p:tavLst>
                                        <p:tav tm="0">
                                          <p:val>
                                            <p:fltVal val="0"/>
                                          </p:val>
                                        </p:tav>
                                        <p:tav tm="100000">
                                          <p:val>
                                            <p:strVal val="#ppt_h"/>
                                          </p:val>
                                        </p:tav>
                                      </p:tavLst>
                                    </p:anim>
                                    <p:animEffect transition="in" filter="fade">
                                      <p:cBhvr>
                                        <p:cTn id="79" dur="7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20" grpId="0"/>
      <p:bldP spid="21" grpId="0"/>
      <p:bldP spid="31" grpId="0" animBg="1"/>
      <p:bldP spid="32" grpId="0"/>
      <p:bldP spid="33" grpId="0"/>
      <p:bldP spid="34"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3" y="421165"/>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5"/>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40404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9" name="椭圆 8"/>
              <p:cNvSpPr/>
              <p:nvPr/>
            </p:nvSpPr>
            <p:spPr>
              <a:xfrm>
                <a:off x="2759425" y="1932990"/>
                <a:ext cx="799287" cy="751802"/>
              </a:xfrm>
              <a:prstGeom prst="ellipse">
                <a:avLst/>
              </a:prstGeom>
              <a:solidFill>
                <a:srgbClr val="40404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10" name="椭圆 9"/>
              <p:cNvSpPr/>
              <p:nvPr/>
            </p:nvSpPr>
            <p:spPr>
              <a:xfrm>
                <a:off x="2771295" y="1942172"/>
                <a:ext cx="787417" cy="746429"/>
              </a:xfrm>
              <a:prstGeom prst="ellipse">
                <a:avLst/>
              </a:prstGeom>
              <a:solidFill>
                <a:srgbClr val="40404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17453" t="21733" r="21541" b="25317"/>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404040"/>
                  </a:solidFill>
                </a14:hiddenFill>
              </a:ext>
            </a:extLst>
          </p:spPr>
        </p:pic>
      </p:grpSp>
      <p:sp>
        <p:nvSpPr>
          <p:cNvPr id="11" name="矩形 10"/>
          <p:cNvSpPr/>
          <p:nvPr/>
        </p:nvSpPr>
        <p:spPr>
          <a:xfrm>
            <a:off x="1473331" y="757149"/>
            <a:ext cx="7213469" cy="88756"/>
          </a:xfrm>
          <a:prstGeom prst="rect">
            <a:avLst/>
          </a:prstGeom>
          <a:solidFill>
            <a:srgbClr val="40404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dirty="0">
              <a:ea typeface="微软雅黑" panose="020B0503020204020204" pitchFamily="34" charset="-122"/>
            </a:endParaRPr>
          </a:p>
        </p:txBody>
      </p:sp>
      <p:grpSp>
        <p:nvGrpSpPr>
          <p:cNvPr id="12" name="组合 11"/>
          <p:cNvGrpSpPr/>
          <p:nvPr/>
        </p:nvGrpSpPr>
        <p:grpSpPr>
          <a:xfrm>
            <a:off x="1473330" y="109077"/>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404040"/>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dirty="0">
                <a:solidFill>
                  <a:prstClr val="white"/>
                </a:solidFill>
                <a:ea typeface="微软雅黑" panose="020B0503020204020204" pitchFamily="34" charset="-122"/>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sp>
        <p:nvSpPr>
          <p:cNvPr id="15" name="空心弧 14"/>
          <p:cNvSpPr/>
          <p:nvPr/>
        </p:nvSpPr>
        <p:spPr>
          <a:xfrm>
            <a:off x="3165450" y="1864363"/>
            <a:ext cx="2800311" cy="2801171"/>
          </a:xfrm>
          <a:prstGeom prst="blockArc">
            <a:avLst>
              <a:gd name="adj1" fmla="val 11691848"/>
              <a:gd name="adj2" fmla="val 20744621"/>
              <a:gd name="adj3" fmla="val 20448"/>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空心弧 15"/>
          <p:cNvSpPr/>
          <p:nvPr/>
        </p:nvSpPr>
        <p:spPr>
          <a:xfrm flipV="1">
            <a:off x="5365695" y="1398504"/>
            <a:ext cx="2800311" cy="2801171"/>
          </a:xfrm>
          <a:prstGeom prst="blockArc">
            <a:avLst>
              <a:gd name="adj1" fmla="val 11691848"/>
              <a:gd name="adj2" fmla="val 20744621"/>
              <a:gd name="adj3" fmla="val 20448"/>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17" name="空心弧 16"/>
          <p:cNvSpPr/>
          <p:nvPr/>
        </p:nvSpPr>
        <p:spPr>
          <a:xfrm flipV="1">
            <a:off x="965206" y="1398504"/>
            <a:ext cx="2800311" cy="2801171"/>
          </a:xfrm>
          <a:prstGeom prst="blockArc">
            <a:avLst>
              <a:gd name="adj1" fmla="val 11691848"/>
              <a:gd name="adj2" fmla="val 20744621"/>
              <a:gd name="adj3" fmla="val 20448"/>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18" name="任意多边形 17"/>
          <p:cNvSpPr/>
          <p:nvPr/>
        </p:nvSpPr>
        <p:spPr>
          <a:xfrm>
            <a:off x="4216770" y="2971207"/>
            <a:ext cx="697674" cy="703478"/>
          </a:xfrm>
          <a:custGeom>
            <a:avLst/>
            <a:gdLst>
              <a:gd name="connsiteX0" fmla="*/ 306653 w 617988"/>
              <a:gd name="connsiteY0" fmla="*/ 188483 h 633881"/>
              <a:gd name="connsiteX1" fmla="*/ 175019 w 617988"/>
              <a:gd name="connsiteY1" fmla="*/ 320117 h 633881"/>
              <a:gd name="connsiteX2" fmla="*/ 306653 w 617988"/>
              <a:gd name="connsiteY2" fmla="*/ 451751 h 633881"/>
              <a:gd name="connsiteX3" fmla="*/ 438287 w 617988"/>
              <a:gd name="connsiteY3" fmla="*/ 320117 h 633881"/>
              <a:gd name="connsiteX4" fmla="*/ 306653 w 617988"/>
              <a:gd name="connsiteY4" fmla="*/ 188483 h 633881"/>
              <a:gd name="connsiteX5" fmla="*/ 285953 w 617988"/>
              <a:gd name="connsiteY5" fmla="*/ 0 h 633881"/>
              <a:gd name="connsiteX6" fmla="*/ 459295 w 617988"/>
              <a:gd name="connsiteY6" fmla="*/ 39564 h 633881"/>
              <a:gd name="connsiteX7" fmla="*/ 447529 w 617988"/>
              <a:gd name="connsiteY7" fmla="*/ 91116 h 633881"/>
              <a:gd name="connsiteX8" fmla="*/ 454510 w 617988"/>
              <a:gd name="connsiteY8" fmla="*/ 94905 h 633881"/>
              <a:gd name="connsiteX9" fmla="*/ 492555 w 617988"/>
              <a:gd name="connsiteY9" fmla="*/ 127851 h 633881"/>
              <a:gd name="connsiteX10" fmla="*/ 540843 w 617988"/>
              <a:gd name="connsiteY10" fmla="*/ 104597 h 633881"/>
              <a:gd name="connsiteX11" fmla="*/ 617988 w 617988"/>
              <a:gd name="connsiteY11" fmla="*/ 264789 h 633881"/>
              <a:gd name="connsiteX12" fmla="*/ 568969 w 617988"/>
              <a:gd name="connsiteY12" fmla="*/ 288395 h 633881"/>
              <a:gd name="connsiteX13" fmla="*/ 572565 w 617988"/>
              <a:gd name="connsiteY13" fmla="*/ 316940 h 633881"/>
              <a:gd name="connsiteX14" fmla="*/ 569654 w 617988"/>
              <a:gd name="connsiteY14" fmla="*/ 345815 h 633881"/>
              <a:gd name="connsiteX15" fmla="*/ 617988 w 617988"/>
              <a:gd name="connsiteY15" fmla="*/ 369091 h 633881"/>
              <a:gd name="connsiteX16" fmla="*/ 540843 w 617988"/>
              <a:gd name="connsiteY16" fmla="*/ 529284 h 633881"/>
              <a:gd name="connsiteX17" fmla="*/ 493746 w 617988"/>
              <a:gd name="connsiteY17" fmla="*/ 506603 h 633881"/>
              <a:gd name="connsiteX18" fmla="*/ 454510 w 617988"/>
              <a:gd name="connsiteY18" fmla="*/ 538975 h 633881"/>
              <a:gd name="connsiteX19" fmla="*/ 447440 w 617988"/>
              <a:gd name="connsiteY19" fmla="*/ 542374 h 633881"/>
              <a:gd name="connsiteX20" fmla="*/ 459295 w 617988"/>
              <a:gd name="connsiteY20" fmla="*/ 594316 h 633881"/>
              <a:gd name="connsiteX21" fmla="*/ 285953 w 617988"/>
              <a:gd name="connsiteY21" fmla="*/ 633881 h 633881"/>
              <a:gd name="connsiteX22" fmla="*/ 273654 w 617988"/>
              <a:gd name="connsiteY22" fmla="*/ 579996 h 633881"/>
              <a:gd name="connsiteX23" fmla="*/ 225175 w 617988"/>
              <a:gd name="connsiteY23" fmla="*/ 572667 h 633881"/>
              <a:gd name="connsiteX24" fmla="*/ 217312 w 617988"/>
              <a:gd name="connsiteY24" fmla="*/ 569232 h 633881"/>
              <a:gd name="connsiteX25" fmla="*/ 184266 w 617988"/>
              <a:gd name="connsiteY25" fmla="*/ 610670 h 633881"/>
              <a:gd name="connsiteX26" fmla="*/ 45256 w 617988"/>
              <a:gd name="connsiteY26" fmla="*/ 499814 h 633881"/>
              <a:gd name="connsiteX27" fmla="*/ 78629 w 617988"/>
              <a:gd name="connsiteY27" fmla="*/ 457966 h 633881"/>
              <a:gd name="connsiteX28" fmla="*/ 58077 w 617988"/>
              <a:gd name="connsiteY28" fmla="*/ 421167 h 633881"/>
              <a:gd name="connsiteX29" fmla="*/ 53320 w 617988"/>
              <a:gd name="connsiteY29" fmla="*/ 405840 h 633881"/>
              <a:gd name="connsiteX30" fmla="*/ 0 w 617988"/>
              <a:gd name="connsiteY30" fmla="*/ 405840 h 633881"/>
              <a:gd name="connsiteX31" fmla="*/ 0 w 617988"/>
              <a:gd name="connsiteY31" fmla="*/ 228040 h 633881"/>
              <a:gd name="connsiteX32" fmla="*/ 53320 w 617988"/>
              <a:gd name="connsiteY32" fmla="*/ 228040 h 633881"/>
              <a:gd name="connsiteX33" fmla="*/ 58077 w 617988"/>
              <a:gd name="connsiteY33" fmla="*/ 212714 h 633881"/>
              <a:gd name="connsiteX34" fmla="*/ 79637 w 617988"/>
              <a:gd name="connsiteY34" fmla="*/ 177179 h 633881"/>
              <a:gd name="connsiteX35" fmla="*/ 45255 w 617988"/>
              <a:gd name="connsiteY35" fmla="*/ 134066 h 633881"/>
              <a:gd name="connsiteX36" fmla="*/ 184265 w 617988"/>
              <a:gd name="connsiteY36" fmla="*/ 23210 h 633881"/>
              <a:gd name="connsiteX37" fmla="*/ 217510 w 617988"/>
              <a:gd name="connsiteY37" fmla="*/ 64898 h 633881"/>
              <a:gd name="connsiteX38" fmla="*/ 225175 w 617988"/>
              <a:gd name="connsiteY38" fmla="*/ 61213 h 633881"/>
              <a:gd name="connsiteX39" fmla="*/ 273654 w 617988"/>
              <a:gd name="connsiteY39" fmla="*/ 53884 h 633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17988" h="633881">
                <a:moveTo>
                  <a:pt x="306653" y="188483"/>
                </a:moveTo>
                <a:cubicBezTo>
                  <a:pt x="233954" y="188483"/>
                  <a:pt x="175019" y="247418"/>
                  <a:pt x="175019" y="320117"/>
                </a:cubicBezTo>
                <a:cubicBezTo>
                  <a:pt x="175019" y="392816"/>
                  <a:pt x="233954" y="451751"/>
                  <a:pt x="306653" y="451751"/>
                </a:cubicBezTo>
                <a:cubicBezTo>
                  <a:pt x="379352" y="451751"/>
                  <a:pt x="438287" y="392816"/>
                  <a:pt x="438287" y="320117"/>
                </a:cubicBezTo>
                <a:cubicBezTo>
                  <a:pt x="438287" y="247418"/>
                  <a:pt x="379352" y="188483"/>
                  <a:pt x="306653" y="188483"/>
                </a:cubicBezTo>
                <a:close/>
                <a:moveTo>
                  <a:pt x="285953" y="0"/>
                </a:moveTo>
                <a:lnTo>
                  <a:pt x="459295" y="39564"/>
                </a:lnTo>
                <a:lnTo>
                  <a:pt x="447529" y="91116"/>
                </a:lnTo>
                <a:lnTo>
                  <a:pt x="454510" y="94905"/>
                </a:lnTo>
                <a:lnTo>
                  <a:pt x="492555" y="127851"/>
                </a:lnTo>
                <a:lnTo>
                  <a:pt x="540843" y="104597"/>
                </a:lnTo>
                <a:lnTo>
                  <a:pt x="617988" y="264789"/>
                </a:lnTo>
                <a:lnTo>
                  <a:pt x="568969" y="288395"/>
                </a:lnTo>
                <a:lnTo>
                  <a:pt x="572565" y="316940"/>
                </a:lnTo>
                <a:lnTo>
                  <a:pt x="569654" y="345815"/>
                </a:lnTo>
                <a:lnTo>
                  <a:pt x="617988" y="369091"/>
                </a:lnTo>
                <a:lnTo>
                  <a:pt x="540843" y="529284"/>
                </a:lnTo>
                <a:lnTo>
                  <a:pt x="493746" y="506603"/>
                </a:lnTo>
                <a:lnTo>
                  <a:pt x="454510" y="538975"/>
                </a:lnTo>
                <a:lnTo>
                  <a:pt x="447440" y="542374"/>
                </a:lnTo>
                <a:lnTo>
                  <a:pt x="459295" y="594316"/>
                </a:lnTo>
                <a:lnTo>
                  <a:pt x="285953" y="633881"/>
                </a:lnTo>
                <a:lnTo>
                  <a:pt x="273654" y="579996"/>
                </a:lnTo>
                <a:lnTo>
                  <a:pt x="225175" y="572667"/>
                </a:lnTo>
                <a:lnTo>
                  <a:pt x="217312" y="569232"/>
                </a:lnTo>
                <a:lnTo>
                  <a:pt x="184266" y="610670"/>
                </a:lnTo>
                <a:lnTo>
                  <a:pt x="45256" y="499814"/>
                </a:lnTo>
                <a:lnTo>
                  <a:pt x="78629" y="457966"/>
                </a:lnTo>
                <a:lnTo>
                  <a:pt x="58077" y="421167"/>
                </a:lnTo>
                <a:lnTo>
                  <a:pt x="53320" y="405840"/>
                </a:lnTo>
                <a:lnTo>
                  <a:pt x="0" y="405840"/>
                </a:lnTo>
                <a:lnTo>
                  <a:pt x="0" y="228040"/>
                </a:lnTo>
                <a:lnTo>
                  <a:pt x="53320" y="228040"/>
                </a:lnTo>
                <a:lnTo>
                  <a:pt x="58077" y="212714"/>
                </a:lnTo>
                <a:lnTo>
                  <a:pt x="79637" y="177179"/>
                </a:lnTo>
                <a:lnTo>
                  <a:pt x="45255" y="134066"/>
                </a:lnTo>
                <a:lnTo>
                  <a:pt x="184265" y="23210"/>
                </a:lnTo>
                <a:lnTo>
                  <a:pt x="217510" y="64898"/>
                </a:lnTo>
                <a:lnTo>
                  <a:pt x="225175" y="61213"/>
                </a:lnTo>
                <a:lnTo>
                  <a:pt x="273654" y="5388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任意多边形 18"/>
          <p:cNvSpPr/>
          <p:nvPr/>
        </p:nvSpPr>
        <p:spPr>
          <a:xfrm rot="19800796">
            <a:off x="2064097" y="2505076"/>
            <a:ext cx="697784" cy="708212"/>
          </a:xfrm>
          <a:custGeom>
            <a:avLst/>
            <a:gdLst>
              <a:gd name="connsiteX0" fmla="*/ 470653 w 1412563"/>
              <a:gd name="connsiteY0" fmla="*/ 9354 h 1458403"/>
              <a:gd name="connsiteX1" fmla="*/ 682800 w 1412563"/>
              <a:gd name="connsiteY1" fmla="*/ 70106 h 1458403"/>
              <a:gd name="connsiteX2" fmla="*/ 694477 w 1412563"/>
              <a:gd name="connsiteY2" fmla="*/ 86905 h 1458403"/>
              <a:gd name="connsiteX3" fmla="*/ 756682 w 1412563"/>
              <a:gd name="connsiteY3" fmla="*/ 320998 h 1458403"/>
              <a:gd name="connsiteX4" fmla="*/ 1270875 w 1412563"/>
              <a:gd name="connsiteY4" fmla="*/ 320998 h 1458403"/>
              <a:gd name="connsiteX5" fmla="*/ 1412563 w 1412563"/>
              <a:gd name="connsiteY5" fmla="*/ 575975 h 1458403"/>
              <a:gd name="connsiteX6" fmla="*/ 824437 w 1412563"/>
              <a:gd name="connsiteY6" fmla="*/ 575975 h 1458403"/>
              <a:gd name="connsiteX7" fmla="*/ 925560 w 1412563"/>
              <a:gd name="connsiteY7" fmla="*/ 956529 h 1458403"/>
              <a:gd name="connsiteX8" fmla="*/ 1102841 w 1412563"/>
              <a:gd name="connsiteY8" fmla="*/ 956529 h 1458403"/>
              <a:gd name="connsiteX9" fmla="*/ 1259040 w 1412563"/>
              <a:gd name="connsiteY9" fmla="*/ 1237620 h 1458403"/>
              <a:gd name="connsiteX10" fmla="*/ 874979 w 1412563"/>
              <a:gd name="connsiteY10" fmla="*/ 1237620 h 1458403"/>
              <a:gd name="connsiteX11" fmla="*/ 515914 w 1412563"/>
              <a:gd name="connsiteY11" fmla="*/ 1458403 h 1458403"/>
              <a:gd name="connsiteX12" fmla="*/ 501740 w 1412563"/>
              <a:gd name="connsiteY12" fmla="*/ 1137141 h 1458403"/>
              <a:gd name="connsiteX13" fmla="*/ 638801 w 1412563"/>
              <a:gd name="connsiteY13" fmla="*/ 1052864 h 1458403"/>
              <a:gd name="connsiteX14" fmla="*/ 504515 w 1412563"/>
              <a:gd name="connsiteY14" fmla="*/ 688582 h 1458403"/>
              <a:gd name="connsiteX15" fmla="*/ 12857 w 1412563"/>
              <a:gd name="connsiteY15" fmla="*/ 990894 h 1458403"/>
              <a:gd name="connsiteX16" fmla="*/ 0 w 1412563"/>
              <a:gd name="connsiteY16" fmla="*/ 699478 h 1458403"/>
              <a:gd name="connsiteX17" fmla="*/ 414565 w 1412563"/>
              <a:gd name="connsiteY17" fmla="*/ 444569 h 1458403"/>
              <a:gd name="connsiteX18" fmla="*/ 332782 w 1412563"/>
              <a:gd name="connsiteY18" fmla="*/ 222714 h 1458403"/>
              <a:gd name="connsiteX19" fmla="*/ 332282 w 1412563"/>
              <a:gd name="connsiteY19" fmla="*/ 220317 h 1458403"/>
              <a:gd name="connsiteX20" fmla="*/ 470653 w 1412563"/>
              <a:gd name="connsiteY20" fmla="*/ 9354 h 1458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12563" h="1458403">
                <a:moveTo>
                  <a:pt x="470653" y="9354"/>
                </a:moveTo>
                <a:cubicBezTo>
                  <a:pt x="549488" y="-15591"/>
                  <a:pt x="632294" y="10938"/>
                  <a:pt x="682800" y="70106"/>
                </a:cubicBezTo>
                <a:lnTo>
                  <a:pt x="694477" y="86905"/>
                </a:lnTo>
                <a:lnTo>
                  <a:pt x="756682" y="320998"/>
                </a:lnTo>
                <a:lnTo>
                  <a:pt x="1270875" y="320998"/>
                </a:lnTo>
                <a:lnTo>
                  <a:pt x="1412563" y="575975"/>
                </a:lnTo>
                <a:lnTo>
                  <a:pt x="824437" y="575975"/>
                </a:lnTo>
                <a:lnTo>
                  <a:pt x="925560" y="956529"/>
                </a:lnTo>
                <a:lnTo>
                  <a:pt x="1102841" y="956529"/>
                </a:lnTo>
                <a:lnTo>
                  <a:pt x="1259040" y="1237620"/>
                </a:lnTo>
                <a:lnTo>
                  <a:pt x="874979" y="1237620"/>
                </a:lnTo>
                <a:lnTo>
                  <a:pt x="515914" y="1458403"/>
                </a:lnTo>
                <a:lnTo>
                  <a:pt x="501740" y="1137141"/>
                </a:lnTo>
                <a:lnTo>
                  <a:pt x="638801" y="1052864"/>
                </a:lnTo>
                <a:lnTo>
                  <a:pt x="504515" y="688582"/>
                </a:lnTo>
                <a:lnTo>
                  <a:pt x="12857" y="990894"/>
                </a:lnTo>
                <a:lnTo>
                  <a:pt x="0" y="699478"/>
                </a:lnTo>
                <a:lnTo>
                  <a:pt x="414565" y="444569"/>
                </a:lnTo>
                <a:lnTo>
                  <a:pt x="332782" y="222714"/>
                </a:lnTo>
                <a:lnTo>
                  <a:pt x="332282" y="220317"/>
                </a:lnTo>
                <a:cubicBezTo>
                  <a:pt x="322587" y="127975"/>
                  <a:pt x="378680" y="38456"/>
                  <a:pt x="470653" y="9354"/>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矩形 19"/>
          <p:cNvSpPr/>
          <p:nvPr/>
        </p:nvSpPr>
        <p:spPr>
          <a:xfrm>
            <a:off x="1753293" y="3706803"/>
            <a:ext cx="1224136" cy="369332"/>
          </a:xfrm>
          <a:prstGeom prst="rect">
            <a:avLst/>
          </a:prstGeom>
          <a:noFill/>
          <a:ln>
            <a:noFill/>
          </a:ln>
        </p:spPr>
        <p:txBody>
          <a:bodyPr wrap="square">
            <a:spAutoFit/>
          </a:bodyPr>
          <a:lstStyle/>
          <a:p>
            <a:pPr algn="dist"/>
            <a:r>
              <a:rPr lang="zh-CN" altLang="en-US" dirty="0">
                <a:solidFill>
                  <a:schemeClr val="bg1"/>
                </a:solidFill>
                <a:latin typeface="微软雅黑" panose="020B0503020204020204" pitchFamily="34" charset="-122"/>
                <a:ea typeface="微软雅黑" panose="020B0503020204020204" pitchFamily="34" charset="-122"/>
              </a:rPr>
              <a:t>添加标题</a:t>
            </a:r>
          </a:p>
        </p:txBody>
      </p:sp>
      <p:sp>
        <p:nvSpPr>
          <p:cNvPr id="21" name="矩形 20"/>
          <p:cNvSpPr/>
          <p:nvPr/>
        </p:nvSpPr>
        <p:spPr>
          <a:xfrm>
            <a:off x="6153782" y="3706803"/>
            <a:ext cx="1224136" cy="369332"/>
          </a:xfrm>
          <a:prstGeom prst="rect">
            <a:avLst/>
          </a:prstGeom>
          <a:noFill/>
          <a:ln>
            <a:noFill/>
          </a:ln>
        </p:spPr>
        <p:txBody>
          <a:bodyPr wrap="square">
            <a:spAutoFit/>
          </a:bodyPr>
          <a:lstStyle/>
          <a:p>
            <a:pPr algn="dist"/>
            <a:r>
              <a:rPr lang="zh-CN" altLang="en-US" dirty="0">
                <a:solidFill>
                  <a:schemeClr val="bg1"/>
                </a:solidFill>
                <a:latin typeface="微软雅黑" panose="020B0503020204020204" pitchFamily="34" charset="-122"/>
                <a:ea typeface="微软雅黑" panose="020B0503020204020204" pitchFamily="34" charset="-122"/>
              </a:rPr>
              <a:t>添加标题</a:t>
            </a:r>
          </a:p>
        </p:txBody>
      </p:sp>
      <p:sp>
        <p:nvSpPr>
          <p:cNvPr id="22" name="矩形 21"/>
          <p:cNvSpPr/>
          <p:nvPr/>
        </p:nvSpPr>
        <p:spPr>
          <a:xfrm>
            <a:off x="3953537" y="1987903"/>
            <a:ext cx="1224136" cy="369332"/>
          </a:xfrm>
          <a:prstGeom prst="rect">
            <a:avLst/>
          </a:prstGeom>
          <a:noFill/>
          <a:ln>
            <a:noFill/>
          </a:ln>
        </p:spPr>
        <p:txBody>
          <a:bodyPr wrap="square">
            <a:spAutoFit/>
          </a:bodyPr>
          <a:lstStyle/>
          <a:p>
            <a:pPr algn="dist"/>
            <a:r>
              <a:rPr lang="zh-CN" altLang="en-US" dirty="0">
                <a:solidFill>
                  <a:schemeClr val="bg1"/>
                </a:solidFill>
                <a:latin typeface="微软雅黑" panose="020B0503020204020204" pitchFamily="34" charset="-122"/>
                <a:ea typeface="微软雅黑" panose="020B0503020204020204" pitchFamily="34" charset="-122"/>
              </a:rPr>
              <a:t>添加标题</a:t>
            </a:r>
          </a:p>
        </p:txBody>
      </p:sp>
      <p:sp>
        <p:nvSpPr>
          <p:cNvPr id="23" name="TextBox 70"/>
          <p:cNvSpPr txBox="1"/>
          <p:nvPr/>
        </p:nvSpPr>
        <p:spPr>
          <a:xfrm>
            <a:off x="5645726" y="1627863"/>
            <a:ext cx="2182101" cy="646331"/>
          </a:xfrm>
          <a:prstGeom prst="rect">
            <a:avLst/>
          </a:prstGeom>
          <a:noFill/>
          <a:ln>
            <a:noFill/>
            <a:prstDash val="sysDash"/>
          </a:ln>
        </p:spPr>
        <p:txBody>
          <a:bodyPr wrap="square" rtlCol="0">
            <a:spAutoFit/>
          </a:bodyPr>
          <a:lstStyle/>
          <a:p>
            <a:pPr algn="just"/>
            <a:r>
              <a:rPr lang="zh-CN" altLang="en-US" sz="1200" dirty="0">
                <a:solidFill>
                  <a:schemeClr val="tx1">
                    <a:lumMod val="75000"/>
                    <a:lumOff val="25000"/>
                  </a:schemeClr>
                </a:solidFill>
                <a:latin typeface="微软雅黑" pitchFamily="34" charset="-122"/>
                <a:ea typeface="微软雅黑" pitchFamily="34" charset="-122"/>
              </a:rPr>
              <a:t>输入你的文字输入你的文字 输入你的文字 输入你的文字 输入你的文字 </a:t>
            </a:r>
          </a:p>
        </p:txBody>
      </p:sp>
      <p:sp>
        <p:nvSpPr>
          <p:cNvPr id="24" name="TextBox 72"/>
          <p:cNvSpPr txBox="1"/>
          <p:nvPr/>
        </p:nvSpPr>
        <p:spPr>
          <a:xfrm>
            <a:off x="1274310" y="1627863"/>
            <a:ext cx="2182101" cy="646331"/>
          </a:xfrm>
          <a:prstGeom prst="rect">
            <a:avLst/>
          </a:prstGeom>
          <a:noFill/>
          <a:ln>
            <a:noFill/>
            <a:prstDash val="sysDash"/>
          </a:ln>
        </p:spPr>
        <p:txBody>
          <a:bodyPr wrap="square" rtlCol="0">
            <a:spAutoFit/>
          </a:bodyPr>
          <a:lstStyle/>
          <a:p>
            <a:pPr algn="just"/>
            <a:r>
              <a:rPr lang="zh-CN" altLang="en-US" sz="1200" dirty="0">
                <a:solidFill>
                  <a:schemeClr val="tx1">
                    <a:lumMod val="75000"/>
                    <a:lumOff val="25000"/>
                  </a:schemeClr>
                </a:solidFill>
                <a:latin typeface="微软雅黑" pitchFamily="34" charset="-122"/>
                <a:ea typeface="微软雅黑" pitchFamily="34" charset="-122"/>
              </a:rPr>
              <a:t>输入你的文字输入你的文字 输入你的文字 输入你的文字 输入你的文字 </a:t>
            </a:r>
          </a:p>
        </p:txBody>
      </p:sp>
      <p:sp>
        <p:nvSpPr>
          <p:cNvPr id="25" name="任意多边形 24"/>
          <p:cNvSpPr/>
          <p:nvPr/>
        </p:nvSpPr>
        <p:spPr>
          <a:xfrm rot="1799204" flipH="1">
            <a:off x="6387884" y="2505076"/>
            <a:ext cx="697784" cy="708212"/>
          </a:xfrm>
          <a:custGeom>
            <a:avLst/>
            <a:gdLst>
              <a:gd name="connsiteX0" fmla="*/ 470653 w 1412563"/>
              <a:gd name="connsiteY0" fmla="*/ 9354 h 1458403"/>
              <a:gd name="connsiteX1" fmla="*/ 682800 w 1412563"/>
              <a:gd name="connsiteY1" fmla="*/ 70106 h 1458403"/>
              <a:gd name="connsiteX2" fmla="*/ 694477 w 1412563"/>
              <a:gd name="connsiteY2" fmla="*/ 86905 h 1458403"/>
              <a:gd name="connsiteX3" fmla="*/ 756682 w 1412563"/>
              <a:gd name="connsiteY3" fmla="*/ 320998 h 1458403"/>
              <a:gd name="connsiteX4" fmla="*/ 1270875 w 1412563"/>
              <a:gd name="connsiteY4" fmla="*/ 320998 h 1458403"/>
              <a:gd name="connsiteX5" fmla="*/ 1412563 w 1412563"/>
              <a:gd name="connsiteY5" fmla="*/ 575975 h 1458403"/>
              <a:gd name="connsiteX6" fmla="*/ 824437 w 1412563"/>
              <a:gd name="connsiteY6" fmla="*/ 575975 h 1458403"/>
              <a:gd name="connsiteX7" fmla="*/ 925560 w 1412563"/>
              <a:gd name="connsiteY7" fmla="*/ 956529 h 1458403"/>
              <a:gd name="connsiteX8" fmla="*/ 1102841 w 1412563"/>
              <a:gd name="connsiteY8" fmla="*/ 956529 h 1458403"/>
              <a:gd name="connsiteX9" fmla="*/ 1259040 w 1412563"/>
              <a:gd name="connsiteY9" fmla="*/ 1237620 h 1458403"/>
              <a:gd name="connsiteX10" fmla="*/ 874979 w 1412563"/>
              <a:gd name="connsiteY10" fmla="*/ 1237620 h 1458403"/>
              <a:gd name="connsiteX11" fmla="*/ 515914 w 1412563"/>
              <a:gd name="connsiteY11" fmla="*/ 1458403 h 1458403"/>
              <a:gd name="connsiteX12" fmla="*/ 501740 w 1412563"/>
              <a:gd name="connsiteY12" fmla="*/ 1137141 h 1458403"/>
              <a:gd name="connsiteX13" fmla="*/ 638801 w 1412563"/>
              <a:gd name="connsiteY13" fmla="*/ 1052864 h 1458403"/>
              <a:gd name="connsiteX14" fmla="*/ 504515 w 1412563"/>
              <a:gd name="connsiteY14" fmla="*/ 688582 h 1458403"/>
              <a:gd name="connsiteX15" fmla="*/ 12857 w 1412563"/>
              <a:gd name="connsiteY15" fmla="*/ 990894 h 1458403"/>
              <a:gd name="connsiteX16" fmla="*/ 0 w 1412563"/>
              <a:gd name="connsiteY16" fmla="*/ 699478 h 1458403"/>
              <a:gd name="connsiteX17" fmla="*/ 414565 w 1412563"/>
              <a:gd name="connsiteY17" fmla="*/ 444569 h 1458403"/>
              <a:gd name="connsiteX18" fmla="*/ 332782 w 1412563"/>
              <a:gd name="connsiteY18" fmla="*/ 222714 h 1458403"/>
              <a:gd name="connsiteX19" fmla="*/ 332282 w 1412563"/>
              <a:gd name="connsiteY19" fmla="*/ 220317 h 1458403"/>
              <a:gd name="connsiteX20" fmla="*/ 470653 w 1412563"/>
              <a:gd name="connsiteY20" fmla="*/ 9354 h 1458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12563" h="1458403">
                <a:moveTo>
                  <a:pt x="470653" y="9354"/>
                </a:moveTo>
                <a:cubicBezTo>
                  <a:pt x="549488" y="-15591"/>
                  <a:pt x="632294" y="10938"/>
                  <a:pt x="682800" y="70106"/>
                </a:cubicBezTo>
                <a:lnTo>
                  <a:pt x="694477" y="86905"/>
                </a:lnTo>
                <a:lnTo>
                  <a:pt x="756682" y="320998"/>
                </a:lnTo>
                <a:lnTo>
                  <a:pt x="1270875" y="320998"/>
                </a:lnTo>
                <a:lnTo>
                  <a:pt x="1412563" y="575975"/>
                </a:lnTo>
                <a:lnTo>
                  <a:pt x="824437" y="575975"/>
                </a:lnTo>
                <a:lnTo>
                  <a:pt x="925560" y="956529"/>
                </a:lnTo>
                <a:lnTo>
                  <a:pt x="1102841" y="956529"/>
                </a:lnTo>
                <a:lnTo>
                  <a:pt x="1259040" y="1237620"/>
                </a:lnTo>
                <a:lnTo>
                  <a:pt x="874979" y="1237620"/>
                </a:lnTo>
                <a:lnTo>
                  <a:pt x="515914" y="1458403"/>
                </a:lnTo>
                <a:lnTo>
                  <a:pt x="501740" y="1137141"/>
                </a:lnTo>
                <a:lnTo>
                  <a:pt x="638801" y="1052864"/>
                </a:lnTo>
                <a:lnTo>
                  <a:pt x="504515" y="688582"/>
                </a:lnTo>
                <a:lnTo>
                  <a:pt x="12857" y="990894"/>
                </a:lnTo>
                <a:lnTo>
                  <a:pt x="0" y="699478"/>
                </a:lnTo>
                <a:lnTo>
                  <a:pt x="414565" y="444569"/>
                </a:lnTo>
                <a:lnTo>
                  <a:pt x="332782" y="222714"/>
                </a:lnTo>
                <a:lnTo>
                  <a:pt x="332282" y="220317"/>
                </a:lnTo>
                <a:cubicBezTo>
                  <a:pt x="322587" y="127975"/>
                  <a:pt x="378680" y="38456"/>
                  <a:pt x="470653" y="9354"/>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6" name="TextBox 74"/>
          <p:cNvSpPr txBox="1"/>
          <p:nvPr/>
        </p:nvSpPr>
        <p:spPr>
          <a:xfrm>
            <a:off x="3456411" y="3945454"/>
            <a:ext cx="2182101" cy="646331"/>
          </a:xfrm>
          <a:prstGeom prst="rect">
            <a:avLst/>
          </a:prstGeom>
          <a:noFill/>
          <a:ln>
            <a:noFill/>
            <a:prstDash val="sysDash"/>
          </a:ln>
        </p:spPr>
        <p:txBody>
          <a:bodyPr wrap="square" rtlCol="0">
            <a:spAutoFit/>
          </a:bodyPr>
          <a:lstStyle/>
          <a:p>
            <a:pPr algn="just"/>
            <a:r>
              <a:rPr lang="zh-CN" altLang="en-US" sz="1200" dirty="0">
                <a:solidFill>
                  <a:schemeClr val="tx1">
                    <a:lumMod val="75000"/>
                    <a:lumOff val="25000"/>
                  </a:schemeClr>
                </a:solidFill>
                <a:latin typeface="微软雅黑" pitchFamily="34" charset="-122"/>
                <a:ea typeface="微软雅黑" pitchFamily="34" charset="-122"/>
              </a:rPr>
              <a:t>输入你的文字输入你的文字 输入你的文字 输入你的文字 输入你的文字 </a:t>
            </a:r>
          </a:p>
        </p:txBody>
      </p:sp>
    </p:spTree>
    <p:extLst>
      <p:ext uri="{BB962C8B-B14F-4D97-AF65-F5344CB8AC3E}">
        <p14:creationId xmlns:p14="http://schemas.microsoft.com/office/powerpoint/2010/main" val="38172575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42"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par>
                                <p:cTn id="24" presetID="16" presetClass="entr" presetSubtype="37" fill="hold" grpId="0" nodeType="withEffect">
                                  <p:stCondLst>
                                    <p:cond delay="750"/>
                                  </p:stCondLst>
                                  <p:childTnLst>
                                    <p:set>
                                      <p:cBhvr>
                                        <p:cTn id="25" dur="1" fill="hold">
                                          <p:stCondLst>
                                            <p:cond delay="0"/>
                                          </p:stCondLst>
                                        </p:cTn>
                                        <p:tgtEl>
                                          <p:spTgt spid="15"/>
                                        </p:tgtEl>
                                        <p:attrNameLst>
                                          <p:attrName>style.visibility</p:attrName>
                                        </p:attrNameLst>
                                      </p:cBhvr>
                                      <p:to>
                                        <p:strVal val="visible"/>
                                      </p:to>
                                    </p:set>
                                    <p:animEffect transition="in" filter="barn(outVertical)">
                                      <p:cBhvr>
                                        <p:cTn id="26" dur="750"/>
                                        <p:tgtEl>
                                          <p:spTgt spid="15"/>
                                        </p:tgtEl>
                                      </p:cBhvr>
                                    </p:animEffect>
                                  </p:childTnLst>
                                </p:cTn>
                              </p:par>
                              <p:par>
                                <p:cTn id="27" presetID="22" presetClass="entr" presetSubtype="8" fill="hold" grpId="0" nodeType="withEffect">
                                  <p:stCondLst>
                                    <p:cond delay="150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750"/>
                                        <p:tgtEl>
                                          <p:spTgt spid="16"/>
                                        </p:tgtEl>
                                      </p:cBhvr>
                                    </p:animEffect>
                                  </p:childTnLst>
                                </p:cTn>
                              </p:par>
                              <p:par>
                                <p:cTn id="30" presetID="22" presetClass="entr" presetSubtype="2" fill="hold" grpId="0" nodeType="withEffect">
                                  <p:stCondLst>
                                    <p:cond delay="1500"/>
                                  </p:stCondLst>
                                  <p:childTnLst>
                                    <p:set>
                                      <p:cBhvr>
                                        <p:cTn id="31" dur="1" fill="hold">
                                          <p:stCondLst>
                                            <p:cond delay="0"/>
                                          </p:stCondLst>
                                        </p:cTn>
                                        <p:tgtEl>
                                          <p:spTgt spid="17"/>
                                        </p:tgtEl>
                                        <p:attrNameLst>
                                          <p:attrName>style.visibility</p:attrName>
                                        </p:attrNameLst>
                                      </p:cBhvr>
                                      <p:to>
                                        <p:strVal val="visible"/>
                                      </p:to>
                                    </p:set>
                                    <p:animEffect transition="in" filter="wipe(right)">
                                      <p:cBhvr>
                                        <p:cTn id="32" dur="750"/>
                                        <p:tgtEl>
                                          <p:spTgt spid="17"/>
                                        </p:tgtEl>
                                      </p:cBhvr>
                                    </p:animEffect>
                                  </p:childTnLst>
                                </p:cTn>
                              </p:par>
                              <p:par>
                                <p:cTn id="33" presetID="53" presetClass="entr" presetSubtype="16" fill="hold" grpId="0" nodeType="withEffect">
                                  <p:stCondLst>
                                    <p:cond delay="200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53" presetClass="entr" presetSubtype="16" fill="hold" grpId="0" nodeType="withEffect">
                                  <p:stCondLst>
                                    <p:cond delay="2000"/>
                                  </p:stCondLst>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ppt_w</p:attrName>
                                        </p:attrNameLst>
                                      </p:cBhvr>
                                      <p:tavLst>
                                        <p:tav tm="0">
                                          <p:val>
                                            <p:fltVal val="0"/>
                                          </p:val>
                                        </p:tav>
                                        <p:tav tm="100000">
                                          <p:val>
                                            <p:strVal val="#ppt_w"/>
                                          </p:val>
                                        </p:tav>
                                      </p:tavLst>
                                    </p:anim>
                                    <p:anim calcmode="lin" valueType="num">
                                      <p:cBhvr>
                                        <p:cTn id="41" dur="500" fill="hold"/>
                                        <p:tgtEl>
                                          <p:spTgt spid="20"/>
                                        </p:tgtEl>
                                        <p:attrNameLst>
                                          <p:attrName>ppt_h</p:attrName>
                                        </p:attrNameLst>
                                      </p:cBhvr>
                                      <p:tavLst>
                                        <p:tav tm="0">
                                          <p:val>
                                            <p:fltVal val="0"/>
                                          </p:val>
                                        </p:tav>
                                        <p:tav tm="100000">
                                          <p:val>
                                            <p:strVal val="#ppt_h"/>
                                          </p:val>
                                        </p:tav>
                                      </p:tavLst>
                                    </p:anim>
                                    <p:animEffect transition="in" filter="fade">
                                      <p:cBhvr>
                                        <p:cTn id="42" dur="500"/>
                                        <p:tgtEl>
                                          <p:spTgt spid="20"/>
                                        </p:tgtEl>
                                      </p:cBhvr>
                                    </p:animEffect>
                                  </p:childTnLst>
                                </p:cTn>
                              </p:par>
                              <p:par>
                                <p:cTn id="43" presetID="53" presetClass="entr" presetSubtype="16" fill="hold" grpId="0" nodeType="withEffect">
                                  <p:stCondLst>
                                    <p:cond delay="2000"/>
                                  </p:stCondLst>
                                  <p:childTnLst>
                                    <p:set>
                                      <p:cBhvr>
                                        <p:cTn id="44" dur="1" fill="hold">
                                          <p:stCondLst>
                                            <p:cond delay="0"/>
                                          </p:stCondLst>
                                        </p:cTn>
                                        <p:tgtEl>
                                          <p:spTgt spid="21"/>
                                        </p:tgtEl>
                                        <p:attrNameLst>
                                          <p:attrName>style.visibility</p:attrName>
                                        </p:attrNameLst>
                                      </p:cBhvr>
                                      <p:to>
                                        <p:strVal val="visible"/>
                                      </p:to>
                                    </p:set>
                                    <p:anim calcmode="lin" valueType="num">
                                      <p:cBhvr>
                                        <p:cTn id="45" dur="500" fill="hold"/>
                                        <p:tgtEl>
                                          <p:spTgt spid="21"/>
                                        </p:tgtEl>
                                        <p:attrNameLst>
                                          <p:attrName>ppt_w</p:attrName>
                                        </p:attrNameLst>
                                      </p:cBhvr>
                                      <p:tavLst>
                                        <p:tav tm="0">
                                          <p:val>
                                            <p:fltVal val="0"/>
                                          </p:val>
                                        </p:tav>
                                        <p:tav tm="100000">
                                          <p:val>
                                            <p:strVal val="#ppt_w"/>
                                          </p:val>
                                        </p:tav>
                                      </p:tavLst>
                                    </p:anim>
                                    <p:anim calcmode="lin" valueType="num">
                                      <p:cBhvr>
                                        <p:cTn id="46" dur="500" fill="hold"/>
                                        <p:tgtEl>
                                          <p:spTgt spid="21"/>
                                        </p:tgtEl>
                                        <p:attrNameLst>
                                          <p:attrName>ppt_h</p:attrName>
                                        </p:attrNameLst>
                                      </p:cBhvr>
                                      <p:tavLst>
                                        <p:tav tm="0">
                                          <p:val>
                                            <p:fltVal val="0"/>
                                          </p:val>
                                        </p:tav>
                                        <p:tav tm="100000">
                                          <p:val>
                                            <p:strVal val="#ppt_h"/>
                                          </p:val>
                                        </p:tav>
                                      </p:tavLst>
                                    </p:anim>
                                    <p:animEffect transition="in" filter="fade">
                                      <p:cBhvr>
                                        <p:cTn id="47" dur="500"/>
                                        <p:tgtEl>
                                          <p:spTgt spid="21"/>
                                        </p:tgtEl>
                                      </p:cBhvr>
                                    </p:animEffect>
                                  </p:childTnLst>
                                </p:cTn>
                              </p:par>
                              <p:par>
                                <p:cTn id="48" presetID="42" presetClass="entr" presetSubtype="0" fill="hold" grpId="0" nodeType="withEffect">
                                  <p:stCondLst>
                                    <p:cond delay="250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750"/>
                                        <p:tgtEl>
                                          <p:spTgt spid="25"/>
                                        </p:tgtEl>
                                      </p:cBhvr>
                                    </p:animEffect>
                                    <p:anim calcmode="lin" valueType="num">
                                      <p:cBhvr>
                                        <p:cTn id="51" dur="750" fill="hold"/>
                                        <p:tgtEl>
                                          <p:spTgt spid="25"/>
                                        </p:tgtEl>
                                        <p:attrNameLst>
                                          <p:attrName>ppt_x</p:attrName>
                                        </p:attrNameLst>
                                      </p:cBhvr>
                                      <p:tavLst>
                                        <p:tav tm="0">
                                          <p:val>
                                            <p:strVal val="#ppt_x"/>
                                          </p:val>
                                        </p:tav>
                                        <p:tav tm="100000">
                                          <p:val>
                                            <p:strVal val="#ppt_x"/>
                                          </p:val>
                                        </p:tav>
                                      </p:tavLst>
                                    </p:anim>
                                    <p:anim calcmode="lin" valueType="num">
                                      <p:cBhvr>
                                        <p:cTn id="52" dur="750" fill="hold"/>
                                        <p:tgtEl>
                                          <p:spTgt spid="25"/>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250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750"/>
                                        <p:tgtEl>
                                          <p:spTgt spid="18"/>
                                        </p:tgtEl>
                                      </p:cBhvr>
                                    </p:animEffect>
                                    <p:anim calcmode="lin" valueType="num">
                                      <p:cBhvr>
                                        <p:cTn id="56" dur="750" fill="hold"/>
                                        <p:tgtEl>
                                          <p:spTgt spid="18"/>
                                        </p:tgtEl>
                                        <p:attrNameLst>
                                          <p:attrName>ppt_x</p:attrName>
                                        </p:attrNameLst>
                                      </p:cBhvr>
                                      <p:tavLst>
                                        <p:tav tm="0">
                                          <p:val>
                                            <p:strVal val="#ppt_x"/>
                                          </p:val>
                                        </p:tav>
                                        <p:tav tm="100000">
                                          <p:val>
                                            <p:strVal val="#ppt_x"/>
                                          </p:val>
                                        </p:tav>
                                      </p:tavLst>
                                    </p:anim>
                                    <p:anim calcmode="lin" valueType="num">
                                      <p:cBhvr>
                                        <p:cTn id="57" dur="750" fill="hold"/>
                                        <p:tgtEl>
                                          <p:spTgt spid="18"/>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250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750"/>
                                        <p:tgtEl>
                                          <p:spTgt spid="19"/>
                                        </p:tgtEl>
                                      </p:cBhvr>
                                    </p:animEffect>
                                    <p:anim calcmode="lin" valueType="num">
                                      <p:cBhvr>
                                        <p:cTn id="61" dur="750" fill="hold"/>
                                        <p:tgtEl>
                                          <p:spTgt spid="19"/>
                                        </p:tgtEl>
                                        <p:attrNameLst>
                                          <p:attrName>ppt_x</p:attrName>
                                        </p:attrNameLst>
                                      </p:cBhvr>
                                      <p:tavLst>
                                        <p:tav tm="0">
                                          <p:val>
                                            <p:strVal val="#ppt_x"/>
                                          </p:val>
                                        </p:tav>
                                        <p:tav tm="100000">
                                          <p:val>
                                            <p:strVal val="#ppt_x"/>
                                          </p:val>
                                        </p:tav>
                                      </p:tavLst>
                                    </p:anim>
                                    <p:anim calcmode="lin" valueType="num">
                                      <p:cBhvr>
                                        <p:cTn id="62" dur="750" fill="hold"/>
                                        <p:tgtEl>
                                          <p:spTgt spid="19"/>
                                        </p:tgtEl>
                                        <p:attrNameLst>
                                          <p:attrName>ppt_y</p:attrName>
                                        </p:attrNameLst>
                                      </p:cBhvr>
                                      <p:tavLst>
                                        <p:tav tm="0">
                                          <p:val>
                                            <p:strVal val="#ppt_y+.1"/>
                                          </p:val>
                                        </p:tav>
                                        <p:tav tm="100000">
                                          <p:val>
                                            <p:strVal val="#ppt_y"/>
                                          </p:val>
                                        </p:tav>
                                      </p:tavLst>
                                    </p:anim>
                                  </p:childTnLst>
                                </p:cTn>
                              </p:par>
                              <p:par>
                                <p:cTn id="63" presetID="53" presetClass="entr" presetSubtype="16" fill="hold" grpId="0" nodeType="withEffect">
                                  <p:stCondLst>
                                    <p:cond delay="3250"/>
                                  </p:stCondLst>
                                  <p:childTnLst>
                                    <p:set>
                                      <p:cBhvr>
                                        <p:cTn id="64" dur="1" fill="hold">
                                          <p:stCondLst>
                                            <p:cond delay="0"/>
                                          </p:stCondLst>
                                        </p:cTn>
                                        <p:tgtEl>
                                          <p:spTgt spid="24"/>
                                        </p:tgtEl>
                                        <p:attrNameLst>
                                          <p:attrName>style.visibility</p:attrName>
                                        </p:attrNameLst>
                                      </p:cBhvr>
                                      <p:to>
                                        <p:strVal val="visible"/>
                                      </p:to>
                                    </p:set>
                                    <p:anim calcmode="lin" valueType="num">
                                      <p:cBhvr>
                                        <p:cTn id="65" dur="500" fill="hold"/>
                                        <p:tgtEl>
                                          <p:spTgt spid="24"/>
                                        </p:tgtEl>
                                        <p:attrNameLst>
                                          <p:attrName>ppt_w</p:attrName>
                                        </p:attrNameLst>
                                      </p:cBhvr>
                                      <p:tavLst>
                                        <p:tav tm="0">
                                          <p:val>
                                            <p:fltVal val="0"/>
                                          </p:val>
                                        </p:tav>
                                        <p:tav tm="100000">
                                          <p:val>
                                            <p:strVal val="#ppt_w"/>
                                          </p:val>
                                        </p:tav>
                                      </p:tavLst>
                                    </p:anim>
                                    <p:anim calcmode="lin" valueType="num">
                                      <p:cBhvr>
                                        <p:cTn id="66" dur="500" fill="hold"/>
                                        <p:tgtEl>
                                          <p:spTgt spid="24"/>
                                        </p:tgtEl>
                                        <p:attrNameLst>
                                          <p:attrName>ppt_h</p:attrName>
                                        </p:attrNameLst>
                                      </p:cBhvr>
                                      <p:tavLst>
                                        <p:tav tm="0">
                                          <p:val>
                                            <p:fltVal val="0"/>
                                          </p:val>
                                        </p:tav>
                                        <p:tav tm="100000">
                                          <p:val>
                                            <p:strVal val="#ppt_h"/>
                                          </p:val>
                                        </p:tav>
                                      </p:tavLst>
                                    </p:anim>
                                    <p:animEffect transition="in" filter="fade">
                                      <p:cBhvr>
                                        <p:cTn id="67" dur="500"/>
                                        <p:tgtEl>
                                          <p:spTgt spid="24"/>
                                        </p:tgtEl>
                                      </p:cBhvr>
                                    </p:animEffect>
                                  </p:childTnLst>
                                </p:cTn>
                              </p:par>
                              <p:par>
                                <p:cTn id="68" presetID="53" presetClass="entr" presetSubtype="16" fill="hold" grpId="0" nodeType="withEffect">
                                  <p:stCondLst>
                                    <p:cond delay="3250"/>
                                  </p:stCondLst>
                                  <p:childTnLst>
                                    <p:set>
                                      <p:cBhvr>
                                        <p:cTn id="69" dur="1" fill="hold">
                                          <p:stCondLst>
                                            <p:cond delay="0"/>
                                          </p:stCondLst>
                                        </p:cTn>
                                        <p:tgtEl>
                                          <p:spTgt spid="26"/>
                                        </p:tgtEl>
                                        <p:attrNameLst>
                                          <p:attrName>style.visibility</p:attrName>
                                        </p:attrNameLst>
                                      </p:cBhvr>
                                      <p:to>
                                        <p:strVal val="visible"/>
                                      </p:to>
                                    </p:set>
                                    <p:anim calcmode="lin" valueType="num">
                                      <p:cBhvr>
                                        <p:cTn id="70" dur="500" fill="hold"/>
                                        <p:tgtEl>
                                          <p:spTgt spid="26"/>
                                        </p:tgtEl>
                                        <p:attrNameLst>
                                          <p:attrName>ppt_w</p:attrName>
                                        </p:attrNameLst>
                                      </p:cBhvr>
                                      <p:tavLst>
                                        <p:tav tm="0">
                                          <p:val>
                                            <p:fltVal val="0"/>
                                          </p:val>
                                        </p:tav>
                                        <p:tav tm="100000">
                                          <p:val>
                                            <p:strVal val="#ppt_w"/>
                                          </p:val>
                                        </p:tav>
                                      </p:tavLst>
                                    </p:anim>
                                    <p:anim calcmode="lin" valueType="num">
                                      <p:cBhvr>
                                        <p:cTn id="71" dur="500" fill="hold"/>
                                        <p:tgtEl>
                                          <p:spTgt spid="26"/>
                                        </p:tgtEl>
                                        <p:attrNameLst>
                                          <p:attrName>ppt_h</p:attrName>
                                        </p:attrNameLst>
                                      </p:cBhvr>
                                      <p:tavLst>
                                        <p:tav tm="0">
                                          <p:val>
                                            <p:fltVal val="0"/>
                                          </p:val>
                                        </p:tav>
                                        <p:tav tm="100000">
                                          <p:val>
                                            <p:strVal val="#ppt_h"/>
                                          </p:val>
                                        </p:tav>
                                      </p:tavLst>
                                    </p:anim>
                                    <p:animEffect transition="in" filter="fade">
                                      <p:cBhvr>
                                        <p:cTn id="72" dur="500"/>
                                        <p:tgtEl>
                                          <p:spTgt spid="26"/>
                                        </p:tgtEl>
                                      </p:cBhvr>
                                    </p:animEffect>
                                  </p:childTnLst>
                                </p:cTn>
                              </p:par>
                              <p:par>
                                <p:cTn id="73" presetID="53" presetClass="entr" presetSubtype="16" fill="hold" grpId="0" nodeType="withEffect">
                                  <p:stCondLst>
                                    <p:cond delay="3250"/>
                                  </p:stCondLst>
                                  <p:childTnLst>
                                    <p:set>
                                      <p:cBhvr>
                                        <p:cTn id="74" dur="1" fill="hold">
                                          <p:stCondLst>
                                            <p:cond delay="0"/>
                                          </p:stCondLst>
                                        </p:cTn>
                                        <p:tgtEl>
                                          <p:spTgt spid="23"/>
                                        </p:tgtEl>
                                        <p:attrNameLst>
                                          <p:attrName>style.visibility</p:attrName>
                                        </p:attrNameLst>
                                      </p:cBhvr>
                                      <p:to>
                                        <p:strVal val="visible"/>
                                      </p:to>
                                    </p:set>
                                    <p:anim calcmode="lin" valueType="num">
                                      <p:cBhvr>
                                        <p:cTn id="75" dur="500" fill="hold"/>
                                        <p:tgtEl>
                                          <p:spTgt spid="23"/>
                                        </p:tgtEl>
                                        <p:attrNameLst>
                                          <p:attrName>ppt_w</p:attrName>
                                        </p:attrNameLst>
                                      </p:cBhvr>
                                      <p:tavLst>
                                        <p:tav tm="0">
                                          <p:val>
                                            <p:fltVal val="0"/>
                                          </p:val>
                                        </p:tav>
                                        <p:tav tm="100000">
                                          <p:val>
                                            <p:strVal val="#ppt_w"/>
                                          </p:val>
                                        </p:tav>
                                      </p:tavLst>
                                    </p:anim>
                                    <p:anim calcmode="lin" valueType="num">
                                      <p:cBhvr>
                                        <p:cTn id="76" dur="500" fill="hold"/>
                                        <p:tgtEl>
                                          <p:spTgt spid="23"/>
                                        </p:tgtEl>
                                        <p:attrNameLst>
                                          <p:attrName>ppt_h</p:attrName>
                                        </p:attrNameLst>
                                      </p:cBhvr>
                                      <p:tavLst>
                                        <p:tav tm="0">
                                          <p:val>
                                            <p:fltVal val="0"/>
                                          </p:val>
                                        </p:tav>
                                        <p:tav tm="100000">
                                          <p:val>
                                            <p:strVal val="#ppt_h"/>
                                          </p:val>
                                        </p:tav>
                                      </p:tavLst>
                                    </p:anim>
                                    <p:animEffect transition="in" filter="fade">
                                      <p:cBhvr>
                                        <p:cTn id="7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5" grpId="0" animBg="1"/>
      <p:bldP spid="16" grpId="0" animBg="1"/>
      <p:bldP spid="17" grpId="0" animBg="1"/>
      <p:bldP spid="18" grpId="0" animBg="1"/>
      <p:bldP spid="19" grpId="0" animBg="1"/>
      <p:bldP spid="20" grpId="0"/>
      <p:bldP spid="21" grpId="0"/>
      <p:bldP spid="22" grpId="0"/>
      <p:bldP spid="23" grpId="0"/>
      <p:bldP spid="24" grpId="0"/>
      <p:bldP spid="25" grpId="0" animBg="1"/>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3" y="421165"/>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5"/>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40404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9" name="椭圆 8"/>
              <p:cNvSpPr/>
              <p:nvPr/>
            </p:nvSpPr>
            <p:spPr>
              <a:xfrm>
                <a:off x="2759425" y="1932990"/>
                <a:ext cx="799287" cy="751802"/>
              </a:xfrm>
              <a:prstGeom prst="ellipse">
                <a:avLst/>
              </a:prstGeom>
              <a:solidFill>
                <a:srgbClr val="40404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10" name="椭圆 9"/>
              <p:cNvSpPr/>
              <p:nvPr/>
            </p:nvSpPr>
            <p:spPr>
              <a:xfrm>
                <a:off x="2771295" y="1942172"/>
                <a:ext cx="787417" cy="746429"/>
              </a:xfrm>
              <a:prstGeom prst="ellipse">
                <a:avLst/>
              </a:prstGeom>
              <a:solidFill>
                <a:srgbClr val="40404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17453" t="21733" r="21541" b="25317"/>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404040"/>
                  </a:solidFill>
                </a14:hiddenFill>
              </a:ext>
            </a:extLst>
          </p:spPr>
        </p:pic>
      </p:grpSp>
      <p:sp>
        <p:nvSpPr>
          <p:cNvPr id="11" name="矩形 10"/>
          <p:cNvSpPr/>
          <p:nvPr/>
        </p:nvSpPr>
        <p:spPr>
          <a:xfrm>
            <a:off x="1473331" y="757149"/>
            <a:ext cx="7213469" cy="88756"/>
          </a:xfrm>
          <a:prstGeom prst="rect">
            <a:avLst/>
          </a:prstGeom>
          <a:solidFill>
            <a:srgbClr val="40404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dirty="0">
              <a:ea typeface="微软雅黑" panose="020B0503020204020204" pitchFamily="34" charset="-122"/>
            </a:endParaRPr>
          </a:p>
        </p:txBody>
      </p:sp>
      <p:grpSp>
        <p:nvGrpSpPr>
          <p:cNvPr id="12" name="组合 11"/>
          <p:cNvGrpSpPr/>
          <p:nvPr/>
        </p:nvGrpSpPr>
        <p:grpSpPr>
          <a:xfrm>
            <a:off x="1473330" y="109077"/>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404040"/>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dirty="0">
                <a:solidFill>
                  <a:prstClr val="white"/>
                </a:solidFill>
                <a:ea typeface="微软雅黑" panose="020B0503020204020204" pitchFamily="34" charset="-122"/>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grpSp>
        <p:nvGrpSpPr>
          <p:cNvPr id="15" name="Group 14"/>
          <p:cNvGrpSpPr/>
          <p:nvPr/>
        </p:nvGrpSpPr>
        <p:grpSpPr>
          <a:xfrm>
            <a:off x="4034428" y="2296724"/>
            <a:ext cx="1060862" cy="1214343"/>
            <a:chOff x="5379142" y="2991066"/>
            <a:chExt cx="1414667" cy="1619124"/>
          </a:xfrm>
          <a:solidFill>
            <a:srgbClr val="404040"/>
          </a:solidFill>
        </p:grpSpPr>
        <p:sp>
          <p:nvSpPr>
            <p:cNvPr id="16" name="Shape 1723"/>
            <p:cNvSpPr/>
            <p:nvPr/>
          </p:nvSpPr>
          <p:spPr>
            <a:xfrm rot="18900000">
              <a:off x="5379143" y="2991066"/>
              <a:ext cx="1414666" cy="1414666"/>
            </a:xfrm>
            <a:prstGeom prst="roundRect">
              <a:avLst>
                <a:gd name="adj" fmla="val 15000"/>
              </a:avLst>
            </a:prstGeom>
            <a:grpFill/>
            <a:ln w="12700">
              <a:miter lim="400000"/>
            </a:ln>
          </p:spPr>
          <p:txBody>
            <a:bodyPr lIns="38100" tIns="38100" rIns="38100" bIns="38100" anchor="ctr"/>
            <a:lstStyle/>
            <a:p>
              <a:pPr>
                <a:spcBef>
                  <a:spcPts val="3375"/>
                </a:spcBef>
                <a:defRPr sz="2500">
                  <a:latin typeface="Aller Light"/>
                  <a:ea typeface="Aller Light"/>
                  <a:cs typeface="Aller Light"/>
                  <a:sym typeface="Aller Light"/>
                </a:defRPr>
              </a:pPr>
              <a:endParaRPr sz="187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Shape 1726"/>
            <p:cNvSpPr/>
            <p:nvPr/>
          </p:nvSpPr>
          <p:spPr>
            <a:xfrm rot="18900000">
              <a:off x="5379142" y="3195523"/>
              <a:ext cx="1414666" cy="1414667"/>
            </a:xfrm>
            <a:prstGeom prst="roundRect">
              <a:avLst>
                <a:gd name="adj" fmla="val 15000"/>
              </a:avLst>
            </a:prstGeom>
            <a:grpFill/>
            <a:ln w="38100" cap="flat">
              <a:solidFill>
                <a:schemeClr val="bg1"/>
              </a:solidFill>
              <a:miter lim="400000"/>
            </a:ln>
            <a:effectLst>
              <a:outerShdw blurRad="127000" dist="38100" dir="8100000" algn="tr" rotWithShape="0">
                <a:prstClr val="black">
                  <a:alpha val="40000"/>
                </a:prstClr>
              </a:outerShdw>
            </a:effectLst>
          </p:spPr>
          <p:txBody>
            <a:bodyPr wrap="square" lIns="38100" tIns="38100" rIns="38100" bIns="38100" numCol="1" anchor="ctr">
              <a:noAutofit/>
            </a:bodyPr>
            <a:lstStyle/>
            <a:p>
              <a:pPr>
                <a:spcBef>
                  <a:spcPts val="3375"/>
                </a:spcBef>
                <a:defRPr sz="2500">
                  <a:latin typeface="Aller Light"/>
                  <a:ea typeface="Aller Light"/>
                  <a:cs typeface="Aller Light"/>
                  <a:sym typeface="Aller Light"/>
                </a:defRPr>
              </a:pPr>
              <a:endParaRPr sz="1875">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8" name="Group 12"/>
          <p:cNvGrpSpPr/>
          <p:nvPr/>
        </p:nvGrpSpPr>
        <p:grpSpPr>
          <a:xfrm>
            <a:off x="2673151" y="2452982"/>
            <a:ext cx="1060862" cy="1214343"/>
            <a:chOff x="3563871" y="3199409"/>
            <a:chExt cx="1414666" cy="1619124"/>
          </a:xfrm>
          <a:solidFill>
            <a:srgbClr val="404040"/>
          </a:solidFill>
        </p:grpSpPr>
        <p:sp>
          <p:nvSpPr>
            <p:cNvPr id="19" name="Shape 1722"/>
            <p:cNvSpPr/>
            <p:nvPr/>
          </p:nvSpPr>
          <p:spPr>
            <a:xfrm rot="8100000">
              <a:off x="3563871" y="3403867"/>
              <a:ext cx="1414666" cy="1414666"/>
            </a:xfrm>
            <a:prstGeom prst="roundRect">
              <a:avLst>
                <a:gd name="adj" fmla="val 15000"/>
              </a:avLst>
            </a:prstGeom>
            <a:grpFill/>
            <a:ln w="12700">
              <a:miter lim="400000"/>
            </a:ln>
          </p:spPr>
          <p:txBody>
            <a:bodyPr lIns="38100" tIns="38100" rIns="38100" bIns="38100" anchor="ctr"/>
            <a:lstStyle/>
            <a:p>
              <a:pPr>
                <a:spcBef>
                  <a:spcPts val="3375"/>
                </a:spcBef>
                <a:defRPr sz="2500">
                  <a:latin typeface="Aller Light"/>
                  <a:ea typeface="Aller Light"/>
                  <a:cs typeface="Aller Light"/>
                  <a:sym typeface="Aller Light"/>
                </a:defRPr>
              </a:pPr>
              <a:endParaRPr sz="187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Shape 1729"/>
            <p:cNvSpPr/>
            <p:nvPr/>
          </p:nvSpPr>
          <p:spPr>
            <a:xfrm rot="8100000">
              <a:off x="3563871" y="3199409"/>
              <a:ext cx="1414666" cy="1414667"/>
            </a:xfrm>
            <a:prstGeom prst="roundRect">
              <a:avLst>
                <a:gd name="adj" fmla="val 15000"/>
              </a:avLst>
            </a:prstGeom>
            <a:grpFill/>
            <a:ln w="38100" cap="flat">
              <a:solidFill>
                <a:schemeClr val="bg1"/>
              </a:solidFill>
              <a:miter lim="400000"/>
            </a:ln>
            <a:effectLst>
              <a:outerShdw blurRad="127000" dist="38100" dir="8100000" algn="tr" rotWithShape="0">
                <a:prstClr val="black">
                  <a:alpha val="40000"/>
                </a:prstClr>
              </a:outerShdw>
            </a:effectLst>
          </p:spPr>
          <p:txBody>
            <a:bodyPr wrap="square" lIns="38100" tIns="38100" rIns="38100" bIns="38100" numCol="1" anchor="ctr">
              <a:noAutofit/>
            </a:bodyPr>
            <a:lstStyle/>
            <a:p>
              <a:pPr>
                <a:spcBef>
                  <a:spcPts val="3375"/>
                </a:spcBef>
                <a:defRPr sz="2500">
                  <a:latin typeface="Aller Light"/>
                  <a:ea typeface="Aller Light"/>
                  <a:cs typeface="Aller Light"/>
                  <a:sym typeface="Aller Light"/>
                </a:defRPr>
              </a:pPr>
              <a:endParaRPr sz="1875">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1" name="Group 11"/>
          <p:cNvGrpSpPr/>
          <p:nvPr/>
        </p:nvGrpSpPr>
        <p:grpSpPr>
          <a:xfrm>
            <a:off x="1260064" y="2296724"/>
            <a:ext cx="1060862" cy="1214343"/>
            <a:chOff x="1743076" y="2991066"/>
            <a:chExt cx="1414666" cy="1619124"/>
          </a:xfrm>
          <a:solidFill>
            <a:srgbClr val="404040"/>
          </a:solidFill>
        </p:grpSpPr>
        <p:sp>
          <p:nvSpPr>
            <p:cNvPr id="22" name="Shape 1721"/>
            <p:cNvSpPr/>
            <p:nvPr/>
          </p:nvSpPr>
          <p:spPr>
            <a:xfrm rot="18900000">
              <a:off x="1743076" y="2991066"/>
              <a:ext cx="1414666" cy="1414666"/>
            </a:xfrm>
            <a:prstGeom prst="roundRect">
              <a:avLst>
                <a:gd name="adj" fmla="val 15000"/>
              </a:avLst>
            </a:prstGeom>
            <a:grpFill/>
            <a:ln w="12700">
              <a:miter lim="400000"/>
            </a:ln>
          </p:spPr>
          <p:txBody>
            <a:bodyPr lIns="38100" tIns="38100" rIns="38100" bIns="38100" anchor="ctr"/>
            <a:lstStyle/>
            <a:p>
              <a:pPr>
                <a:spcBef>
                  <a:spcPts val="3375"/>
                </a:spcBef>
                <a:defRPr sz="2500">
                  <a:latin typeface="Aller Light"/>
                  <a:ea typeface="Aller Light"/>
                  <a:cs typeface="Aller Light"/>
                  <a:sym typeface="Aller Light"/>
                </a:defRPr>
              </a:pPr>
              <a:endParaRPr sz="187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Shape 1732"/>
            <p:cNvSpPr/>
            <p:nvPr/>
          </p:nvSpPr>
          <p:spPr>
            <a:xfrm rot="18900000">
              <a:off x="1743076" y="3195523"/>
              <a:ext cx="1414666" cy="1414667"/>
            </a:xfrm>
            <a:prstGeom prst="roundRect">
              <a:avLst>
                <a:gd name="adj" fmla="val 15000"/>
              </a:avLst>
            </a:prstGeom>
            <a:grpFill/>
            <a:ln w="50800" cap="flat">
              <a:solidFill>
                <a:schemeClr val="bg1"/>
              </a:solidFill>
              <a:miter lim="400000"/>
            </a:ln>
            <a:effectLst>
              <a:outerShdw blurRad="127000" dist="38100" dir="8100000" algn="tr" rotWithShape="0">
                <a:prstClr val="black">
                  <a:alpha val="40000"/>
                </a:prstClr>
              </a:outerShdw>
            </a:effectLst>
          </p:spPr>
          <p:txBody>
            <a:bodyPr wrap="square" lIns="38100" tIns="38100" rIns="38100" bIns="38100" numCol="1" anchor="ctr">
              <a:noAutofit/>
            </a:bodyPr>
            <a:lstStyle/>
            <a:p>
              <a:pPr>
                <a:spcBef>
                  <a:spcPts val="3375"/>
                </a:spcBef>
                <a:defRPr sz="2500">
                  <a:latin typeface="Aller Light"/>
                  <a:ea typeface="Aller Light"/>
                  <a:cs typeface="Aller Light"/>
                  <a:sym typeface="Aller Light"/>
                </a:defRPr>
              </a:pPr>
              <a:endParaRPr sz="1875">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4" name="Group 15"/>
          <p:cNvGrpSpPr/>
          <p:nvPr/>
        </p:nvGrpSpPr>
        <p:grpSpPr>
          <a:xfrm>
            <a:off x="5399846" y="2452982"/>
            <a:ext cx="1060862" cy="1214344"/>
            <a:chOff x="7199937" y="3199409"/>
            <a:chExt cx="1414666" cy="1619125"/>
          </a:xfrm>
          <a:solidFill>
            <a:srgbClr val="404040"/>
          </a:solidFill>
        </p:grpSpPr>
        <p:sp>
          <p:nvSpPr>
            <p:cNvPr id="25" name="Shape 1724"/>
            <p:cNvSpPr/>
            <p:nvPr/>
          </p:nvSpPr>
          <p:spPr>
            <a:xfrm rot="8100000">
              <a:off x="7199937" y="3403868"/>
              <a:ext cx="1414666" cy="1414666"/>
            </a:xfrm>
            <a:prstGeom prst="roundRect">
              <a:avLst>
                <a:gd name="adj" fmla="val 15000"/>
              </a:avLst>
            </a:prstGeom>
            <a:grpFill/>
            <a:ln w="12700">
              <a:miter lim="400000"/>
            </a:ln>
          </p:spPr>
          <p:txBody>
            <a:bodyPr lIns="38100" tIns="38100" rIns="38100" bIns="38100" anchor="ctr"/>
            <a:lstStyle/>
            <a:p>
              <a:pPr>
                <a:spcBef>
                  <a:spcPts val="3375"/>
                </a:spcBef>
                <a:defRPr sz="2500">
                  <a:latin typeface="Aller Light"/>
                  <a:ea typeface="Aller Light"/>
                  <a:cs typeface="Aller Light"/>
                  <a:sym typeface="Aller Light"/>
                </a:defRPr>
              </a:pPr>
              <a:endParaRPr sz="187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Shape 1735"/>
            <p:cNvSpPr/>
            <p:nvPr/>
          </p:nvSpPr>
          <p:spPr>
            <a:xfrm rot="8100000">
              <a:off x="7199937" y="3199409"/>
              <a:ext cx="1414666" cy="1414667"/>
            </a:xfrm>
            <a:prstGeom prst="roundRect">
              <a:avLst>
                <a:gd name="adj" fmla="val 15000"/>
              </a:avLst>
            </a:prstGeom>
            <a:grpFill/>
            <a:ln w="38100" cap="flat">
              <a:solidFill>
                <a:schemeClr val="bg1"/>
              </a:solidFill>
              <a:miter lim="400000"/>
            </a:ln>
            <a:effectLst>
              <a:outerShdw blurRad="127000" dist="38100" dir="8100000" algn="tr" rotWithShape="0">
                <a:prstClr val="black">
                  <a:alpha val="40000"/>
                </a:prstClr>
              </a:outerShdw>
            </a:effectLst>
          </p:spPr>
          <p:txBody>
            <a:bodyPr wrap="square" lIns="38100" tIns="38100" rIns="38100" bIns="38100" numCol="1" anchor="ctr">
              <a:noAutofit/>
            </a:bodyPr>
            <a:lstStyle/>
            <a:p>
              <a:pPr>
                <a:spcBef>
                  <a:spcPts val="3375"/>
                </a:spcBef>
                <a:defRPr sz="2500">
                  <a:latin typeface="Aller Light"/>
                  <a:ea typeface="Aller Light"/>
                  <a:cs typeface="Aller Light"/>
                  <a:sym typeface="Aller Light"/>
                </a:defRPr>
              </a:pPr>
              <a:endParaRPr sz="1875">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7" name="Group 16"/>
          <p:cNvGrpSpPr/>
          <p:nvPr/>
        </p:nvGrpSpPr>
        <p:grpSpPr>
          <a:xfrm>
            <a:off x="6761123" y="2296724"/>
            <a:ext cx="1060862" cy="1214343"/>
            <a:chOff x="9015209" y="2991066"/>
            <a:chExt cx="1414666" cy="1619124"/>
          </a:xfrm>
          <a:solidFill>
            <a:srgbClr val="404040"/>
          </a:solidFill>
        </p:grpSpPr>
        <p:sp>
          <p:nvSpPr>
            <p:cNvPr id="28" name="Shape 1725"/>
            <p:cNvSpPr/>
            <p:nvPr/>
          </p:nvSpPr>
          <p:spPr>
            <a:xfrm rot="18900000">
              <a:off x="9015209" y="2991066"/>
              <a:ext cx="1414666" cy="1414666"/>
            </a:xfrm>
            <a:prstGeom prst="roundRect">
              <a:avLst>
                <a:gd name="adj" fmla="val 15000"/>
              </a:avLst>
            </a:prstGeom>
            <a:grpFill/>
            <a:ln w="12700">
              <a:miter lim="400000"/>
            </a:ln>
          </p:spPr>
          <p:txBody>
            <a:bodyPr lIns="38100" tIns="38100" rIns="38100" bIns="38100" anchor="ctr"/>
            <a:lstStyle/>
            <a:p>
              <a:pPr>
                <a:spcBef>
                  <a:spcPts val="3375"/>
                </a:spcBef>
                <a:defRPr sz="2500">
                  <a:latin typeface="Aller Light"/>
                  <a:ea typeface="Aller Light"/>
                  <a:cs typeface="Aller Light"/>
                  <a:sym typeface="Aller Light"/>
                </a:defRPr>
              </a:pPr>
              <a:endParaRPr sz="187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Shape 1738"/>
            <p:cNvSpPr/>
            <p:nvPr/>
          </p:nvSpPr>
          <p:spPr>
            <a:xfrm rot="18900000">
              <a:off x="9015209" y="3195523"/>
              <a:ext cx="1414666" cy="1414667"/>
            </a:xfrm>
            <a:prstGeom prst="roundRect">
              <a:avLst>
                <a:gd name="adj" fmla="val 15000"/>
              </a:avLst>
            </a:prstGeom>
            <a:grpFill/>
            <a:ln w="38100" cap="flat">
              <a:solidFill>
                <a:schemeClr val="bg1"/>
              </a:solidFill>
              <a:miter lim="400000"/>
            </a:ln>
            <a:effectLst>
              <a:outerShdw blurRad="127000" dist="38100" dir="8100000" algn="tr" rotWithShape="0">
                <a:prstClr val="black">
                  <a:alpha val="40000"/>
                </a:prstClr>
              </a:outerShdw>
            </a:effectLst>
          </p:spPr>
          <p:txBody>
            <a:bodyPr wrap="square" lIns="38100" tIns="38100" rIns="38100" bIns="38100" numCol="1" anchor="ctr">
              <a:noAutofit/>
            </a:bodyPr>
            <a:lstStyle/>
            <a:p>
              <a:pPr>
                <a:spcBef>
                  <a:spcPts val="3375"/>
                </a:spcBef>
                <a:defRPr sz="2500">
                  <a:latin typeface="Aller Light"/>
                  <a:ea typeface="Aller Light"/>
                  <a:cs typeface="Aller Light"/>
                  <a:sym typeface="Aller Light"/>
                </a:defRPr>
              </a:pPr>
              <a:endParaRPr sz="1875">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0" name="Text Placeholder 4"/>
          <p:cNvSpPr txBox="1">
            <a:spLocks/>
          </p:cNvSpPr>
          <p:nvPr/>
        </p:nvSpPr>
        <p:spPr>
          <a:xfrm>
            <a:off x="1336497" y="2880154"/>
            <a:ext cx="907996" cy="200824"/>
          </a:xfrm>
          <a:prstGeom prst="rect">
            <a:avLst/>
          </a:prstGeom>
        </p:spPr>
        <p:txBody>
          <a:bodyPr lIns="91431" tIns="45716" rIns="91431" bIns="45716"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200" b="1" dirty="0">
                <a:solidFill>
                  <a:schemeClr val="bg1"/>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31" name="Text Placeholder 4"/>
          <p:cNvSpPr txBox="1">
            <a:spLocks/>
          </p:cNvSpPr>
          <p:nvPr/>
        </p:nvSpPr>
        <p:spPr>
          <a:xfrm>
            <a:off x="2747512" y="2880154"/>
            <a:ext cx="907996" cy="200824"/>
          </a:xfrm>
          <a:prstGeom prst="rect">
            <a:avLst/>
          </a:prstGeom>
        </p:spPr>
        <p:txBody>
          <a:bodyPr lIns="91431" tIns="45716" rIns="91431" bIns="45716"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200" b="1" dirty="0">
                <a:solidFill>
                  <a:schemeClr val="bg1"/>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32" name="Text Placeholder 4"/>
          <p:cNvSpPr txBox="1">
            <a:spLocks/>
          </p:cNvSpPr>
          <p:nvPr/>
        </p:nvSpPr>
        <p:spPr>
          <a:xfrm>
            <a:off x="4110326" y="2880154"/>
            <a:ext cx="907996" cy="200824"/>
          </a:xfrm>
          <a:prstGeom prst="rect">
            <a:avLst/>
          </a:prstGeom>
        </p:spPr>
        <p:txBody>
          <a:bodyPr lIns="91431" tIns="45716" rIns="91431" bIns="45716"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200" b="1" dirty="0">
                <a:solidFill>
                  <a:schemeClr val="bg1"/>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33" name="Text Placeholder 4"/>
          <p:cNvSpPr txBox="1">
            <a:spLocks/>
          </p:cNvSpPr>
          <p:nvPr/>
        </p:nvSpPr>
        <p:spPr>
          <a:xfrm>
            <a:off x="5473672" y="2880154"/>
            <a:ext cx="907996" cy="200824"/>
          </a:xfrm>
          <a:prstGeom prst="rect">
            <a:avLst/>
          </a:prstGeom>
        </p:spPr>
        <p:txBody>
          <a:bodyPr lIns="91431" tIns="45716" rIns="91431" bIns="45716"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200" b="1" dirty="0">
                <a:solidFill>
                  <a:schemeClr val="bg1"/>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34" name="Text Placeholder 4"/>
          <p:cNvSpPr txBox="1">
            <a:spLocks/>
          </p:cNvSpPr>
          <p:nvPr/>
        </p:nvSpPr>
        <p:spPr>
          <a:xfrm>
            <a:off x="6837556" y="2880154"/>
            <a:ext cx="907996" cy="200824"/>
          </a:xfrm>
          <a:prstGeom prst="rect">
            <a:avLst/>
          </a:prstGeom>
        </p:spPr>
        <p:txBody>
          <a:bodyPr lIns="91431" tIns="45716" rIns="91431" bIns="45716"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200" b="1" dirty="0">
                <a:solidFill>
                  <a:schemeClr val="bg1"/>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35" name="TextBox 62"/>
          <p:cNvSpPr txBox="1"/>
          <p:nvPr/>
        </p:nvSpPr>
        <p:spPr>
          <a:xfrm>
            <a:off x="972070" y="1310446"/>
            <a:ext cx="1746050" cy="775597"/>
          </a:xfrm>
          <a:prstGeom prst="rect">
            <a:avLst/>
          </a:prstGeom>
          <a:noFill/>
        </p:spPr>
        <p:txBody>
          <a:bodyPr wrap="square" lIns="0" tIns="0" rIns="0" bIns="0" rtlCol="0">
            <a:spAutoFit/>
          </a:bodyPr>
          <a:lstStyle/>
          <a:p>
            <a:pPr algn="just">
              <a:lnSpc>
                <a:spcPct val="120000"/>
              </a:lnSpc>
            </a:pPr>
            <a:r>
              <a:rPr lang="zh-CN" altLang="en-US" sz="1050" dirty="0">
                <a:solidFill>
                  <a:schemeClr val="tx1">
                    <a:lumMod val="75000"/>
                    <a:lumOff val="25000"/>
                  </a:schemeClr>
                </a:solidFill>
                <a:latin typeface="微软雅黑" pitchFamily="34" charset="-122"/>
                <a:ea typeface="微软雅黑" pitchFamily="34" charset="-122"/>
              </a:rPr>
              <a:t>详写内容</a:t>
            </a:r>
            <a:r>
              <a:rPr lang="en-US" altLang="zh-CN" sz="1050" dirty="0">
                <a:solidFill>
                  <a:schemeClr val="tx1">
                    <a:lumMod val="75000"/>
                    <a:lumOff val="25000"/>
                  </a:schemeClr>
                </a:solidFill>
                <a:latin typeface="微软雅黑" pitchFamily="34" charset="-122"/>
                <a:ea typeface="微软雅黑" pitchFamily="34" charset="-122"/>
              </a:rPr>
              <a:t>……</a:t>
            </a:r>
            <a:r>
              <a:rPr lang="zh-CN" altLang="en-US" sz="105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50" dirty="0">
              <a:solidFill>
                <a:schemeClr val="tx1">
                  <a:lumMod val="75000"/>
                  <a:lumOff val="25000"/>
                </a:schemeClr>
              </a:solidFill>
              <a:latin typeface="微软雅黑" pitchFamily="34" charset="-122"/>
              <a:ea typeface="微软雅黑" pitchFamily="34" charset="-122"/>
            </a:endParaRPr>
          </a:p>
        </p:txBody>
      </p:sp>
      <p:sp>
        <p:nvSpPr>
          <p:cNvPr id="36" name="TextBox 63"/>
          <p:cNvSpPr txBox="1"/>
          <p:nvPr/>
        </p:nvSpPr>
        <p:spPr>
          <a:xfrm>
            <a:off x="2340043" y="3921318"/>
            <a:ext cx="1746050" cy="775597"/>
          </a:xfrm>
          <a:prstGeom prst="rect">
            <a:avLst/>
          </a:prstGeom>
          <a:noFill/>
        </p:spPr>
        <p:txBody>
          <a:bodyPr wrap="square" lIns="0" tIns="0" rIns="0" bIns="0" rtlCol="0">
            <a:spAutoFit/>
          </a:bodyPr>
          <a:lstStyle/>
          <a:p>
            <a:pPr algn="just">
              <a:lnSpc>
                <a:spcPct val="120000"/>
              </a:lnSpc>
            </a:pPr>
            <a:r>
              <a:rPr lang="zh-CN" altLang="en-US" sz="1050" dirty="0">
                <a:solidFill>
                  <a:schemeClr val="tx1">
                    <a:lumMod val="75000"/>
                    <a:lumOff val="25000"/>
                  </a:schemeClr>
                </a:solidFill>
                <a:latin typeface="微软雅黑" pitchFamily="34" charset="-122"/>
                <a:ea typeface="微软雅黑" pitchFamily="34" charset="-122"/>
              </a:rPr>
              <a:t>详写内容</a:t>
            </a:r>
            <a:r>
              <a:rPr lang="en-US" altLang="zh-CN" sz="1050" dirty="0">
                <a:solidFill>
                  <a:schemeClr val="tx1">
                    <a:lumMod val="75000"/>
                    <a:lumOff val="25000"/>
                  </a:schemeClr>
                </a:solidFill>
                <a:latin typeface="微软雅黑" pitchFamily="34" charset="-122"/>
                <a:ea typeface="微软雅黑" pitchFamily="34" charset="-122"/>
              </a:rPr>
              <a:t>……</a:t>
            </a:r>
            <a:r>
              <a:rPr lang="zh-CN" altLang="en-US" sz="105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50" dirty="0">
              <a:solidFill>
                <a:schemeClr val="tx1">
                  <a:lumMod val="75000"/>
                  <a:lumOff val="25000"/>
                </a:schemeClr>
              </a:solidFill>
              <a:latin typeface="微软雅黑" pitchFamily="34" charset="-122"/>
              <a:ea typeface="微软雅黑" pitchFamily="34" charset="-122"/>
            </a:endParaRPr>
          </a:p>
        </p:txBody>
      </p:sp>
      <p:sp>
        <p:nvSpPr>
          <p:cNvPr id="37" name="TextBox 64"/>
          <p:cNvSpPr txBox="1"/>
          <p:nvPr/>
        </p:nvSpPr>
        <p:spPr>
          <a:xfrm>
            <a:off x="3702179" y="1310446"/>
            <a:ext cx="1746050" cy="775597"/>
          </a:xfrm>
          <a:prstGeom prst="rect">
            <a:avLst/>
          </a:prstGeom>
          <a:noFill/>
        </p:spPr>
        <p:txBody>
          <a:bodyPr wrap="square" lIns="0" tIns="0" rIns="0" bIns="0" rtlCol="0">
            <a:spAutoFit/>
          </a:bodyPr>
          <a:lstStyle/>
          <a:p>
            <a:pPr algn="just">
              <a:lnSpc>
                <a:spcPct val="120000"/>
              </a:lnSpc>
            </a:pPr>
            <a:r>
              <a:rPr lang="zh-CN" altLang="en-US" sz="1050" dirty="0">
                <a:solidFill>
                  <a:schemeClr val="tx1">
                    <a:lumMod val="75000"/>
                    <a:lumOff val="25000"/>
                  </a:schemeClr>
                </a:solidFill>
                <a:latin typeface="微软雅黑" pitchFamily="34" charset="-122"/>
                <a:ea typeface="微软雅黑" pitchFamily="34" charset="-122"/>
              </a:rPr>
              <a:t>详写内容</a:t>
            </a:r>
            <a:r>
              <a:rPr lang="en-US" altLang="zh-CN" sz="1050" dirty="0">
                <a:solidFill>
                  <a:schemeClr val="tx1">
                    <a:lumMod val="75000"/>
                    <a:lumOff val="25000"/>
                  </a:schemeClr>
                </a:solidFill>
                <a:latin typeface="微软雅黑" pitchFamily="34" charset="-122"/>
                <a:ea typeface="微软雅黑" pitchFamily="34" charset="-122"/>
              </a:rPr>
              <a:t>……</a:t>
            </a:r>
            <a:r>
              <a:rPr lang="zh-CN" altLang="en-US" sz="105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50" dirty="0">
              <a:solidFill>
                <a:schemeClr val="tx1">
                  <a:lumMod val="75000"/>
                  <a:lumOff val="25000"/>
                </a:schemeClr>
              </a:solidFill>
              <a:latin typeface="微软雅黑" pitchFamily="34" charset="-122"/>
              <a:ea typeface="微软雅黑" pitchFamily="34" charset="-122"/>
            </a:endParaRPr>
          </a:p>
        </p:txBody>
      </p:sp>
      <p:sp>
        <p:nvSpPr>
          <p:cNvPr id="38" name="TextBox 65"/>
          <p:cNvSpPr txBox="1"/>
          <p:nvPr/>
        </p:nvSpPr>
        <p:spPr>
          <a:xfrm>
            <a:off x="5065342" y="3921318"/>
            <a:ext cx="1746050" cy="775597"/>
          </a:xfrm>
          <a:prstGeom prst="rect">
            <a:avLst/>
          </a:prstGeom>
          <a:noFill/>
        </p:spPr>
        <p:txBody>
          <a:bodyPr wrap="square" lIns="0" tIns="0" rIns="0" bIns="0" rtlCol="0">
            <a:spAutoFit/>
          </a:bodyPr>
          <a:lstStyle/>
          <a:p>
            <a:pPr algn="just">
              <a:lnSpc>
                <a:spcPct val="120000"/>
              </a:lnSpc>
            </a:pPr>
            <a:r>
              <a:rPr lang="zh-CN" altLang="en-US" sz="1050" dirty="0">
                <a:solidFill>
                  <a:schemeClr val="tx1">
                    <a:lumMod val="75000"/>
                    <a:lumOff val="25000"/>
                  </a:schemeClr>
                </a:solidFill>
                <a:latin typeface="微软雅黑" pitchFamily="34" charset="-122"/>
                <a:ea typeface="微软雅黑" pitchFamily="34" charset="-122"/>
              </a:rPr>
              <a:t>详写内容</a:t>
            </a:r>
            <a:r>
              <a:rPr lang="en-US" altLang="zh-CN" sz="1050" dirty="0">
                <a:solidFill>
                  <a:schemeClr val="tx1">
                    <a:lumMod val="75000"/>
                    <a:lumOff val="25000"/>
                  </a:schemeClr>
                </a:solidFill>
                <a:latin typeface="微软雅黑" pitchFamily="34" charset="-122"/>
                <a:ea typeface="微软雅黑" pitchFamily="34" charset="-122"/>
              </a:rPr>
              <a:t>……</a:t>
            </a:r>
            <a:r>
              <a:rPr lang="zh-CN" altLang="en-US" sz="105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50" dirty="0">
              <a:solidFill>
                <a:schemeClr val="tx1">
                  <a:lumMod val="75000"/>
                  <a:lumOff val="25000"/>
                </a:schemeClr>
              </a:solidFill>
              <a:latin typeface="微软雅黑" pitchFamily="34" charset="-122"/>
              <a:ea typeface="微软雅黑" pitchFamily="34" charset="-122"/>
            </a:endParaRPr>
          </a:p>
        </p:txBody>
      </p:sp>
      <p:sp>
        <p:nvSpPr>
          <p:cNvPr id="39" name="TextBox 66"/>
          <p:cNvSpPr txBox="1"/>
          <p:nvPr/>
        </p:nvSpPr>
        <p:spPr>
          <a:xfrm>
            <a:off x="6414328" y="1310446"/>
            <a:ext cx="1746050" cy="775597"/>
          </a:xfrm>
          <a:prstGeom prst="rect">
            <a:avLst/>
          </a:prstGeom>
          <a:noFill/>
        </p:spPr>
        <p:txBody>
          <a:bodyPr wrap="square" lIns="0" tIns="0" rIns="0" bIns="0" rtlCol="0">
            <a:spAutoFit/>
          </a:bodyPr>
          <a:lstStyle/>
          <a:p>
            <a:pPr algn="just">
              <a:lnSpc>
                <a:spcPct val="120000"/>
              </a:lnSpc>
            </a:pPr>
            <a:r>
              <a:rPr lang="zh-CN" altLang="en-US" sz="1050" dirty="0">
                <a:solidFill>
                  <a:schemeClr val="tx1">
                    <a:lumMod val="75000"/>
                    <a:lumOff val="25000"/>
                  </a:schemeClr>
                </a:solidFill>
                <a:latin typeface="微软雅黑" pitchFamily="34" charset="-122"/>
                <a:ea typeface="微软雅黑" pitchFamily="34" charset="-122"/>
              </a:rPr>
              <a:t>详写内容</a:t>
            </a:r>
            <a:r>
              <a:rPr lang="en-US" altLang="zh-CN" sz="1050" dirty="0">
                <a:solidFill>
                  <a:schemeClr val="tx1">
                    <a:lumMod val="75000"/>
                    <a:lumOff val="25000"/>
                  </a:schemeClr>
                </a:solidFill>
                <a:latin typeface="微软雅黑" pitchFamily="34" charset="-122"/>
                <a:ea typeface="微软雅黑" pitchFamily="34" charset="-122"/>
              </a:rPr>
              <a:t>……</a:t>
            </a:r>
            <a:r>
              <a:rPr lang="zh-CN" altLang="en-US" sz="105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5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19068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42"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9" presetClass="entr" presetSubtype="0"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dissolv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
                                            <p:txEl>
                                              <p:pRg st="0" end="0"/>
                                            </p:txEl>
                                          </p:spTgt>
                                        </p:tgtEl>
                                        <p:attrNameLst>
                                          <p:attrName>style.visibility</p:attrName>
                                        </p:attrNameLst>
                                      </p:cBhvr>
                                      <p:to>
                                        <p:strVal val="visible"/>
                                      </p:to>
                                    </p:set>
                                    <p:animEffect transition="in" filter="fade">
                                      <p:cBhvr>
                                        <p:cTn id="30" dur="500"/>
                                        <p:tgtEl>
                                          <p:spTgt spid="30">
                                            <p:txEl>
                                              <p:pRg st="0" end="0"/>
                                            </p:txEl>
                                          </p:spTgt>
                                        </p:tgtEl>
                                      </p:cBhvr>
                                    </p:animEffect>
                                  </p:childTnLst>
                                </p:cTn>
                              </p:par>
                            </p:childTnLst>
                          </p:cTn>
                        </p:par>
                        <p:par>
                          <p:cTn id="31" fill="hold">
                            <p:stCondLst>
                              <p:cond delay="1500"/>
                            </p:stCondLst>
                            <p:childTnLst>
                              <p:par>
                                <p:cTn id="32" presetID="18" presetClass="entr" presetSubtype="6"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strips(downRight)">
                                      <p:cBhvr>
                                        <p:cTn id="34" dur="500"/>
                                        <p:tgtEl>
                                          <p:spTgt spid="35"/>
                                        </p:tgtEl>
                                      </p:cBhvr>
                                    </p:animEffect>
                                  </p:childTnLst>
                                </p:cTn>
                              </p:par>
                            </p:childTnLst>
                          </p:cTn>
                        </p:par>
                        <p:par>
                          <p:cTn id="35" fill="hold">
                            <p:stCondLst>
                              <p:cond delay="2000"/>
                            </p:stCondLst>
                            <p:childTnLst>
                              <p:par>
                                <p:cTn id="36" presetID="9" presetClass="entr" presetSubtype="0"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dissolve">
                                      <p:cBhvr>
                                        <p:cTn id="38" dur="500"/>
                                        <p:tgtEl>
                                          <p:spTgt spid="1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1">
                                            <p:txEl>
                                              <p:pRg st="0" end="0"/>
                                            </p:txEl>
                                          </p:spTgt>
                                        </p:tgtEl>
                                        <p:attrNameLst>
                                          <p:attrName>style.visibility</p:attrName>
                                        </p:attrNameLst>
                                      </p:cBhvr>
                                      <p:to>
                                        <p:strVal val="visible"/>
                                      </p:to>
                                    </p:set>
                                    <p:animEffect transition="in" filter="fade">
                                      <p:cBhvr>
                                        <p:cTn id="41" dur="500"/>
                                        <p:tgtEl>
                                          <p:spTgt spid="31">
                                            <p:txEl>
                                              <p:pRg st="0" end="0"/>
                                            </p:txEl>
                                          </p:spTgt>
                                        </p:tgtEl>
                                      </p:cBhvr>
                                    </p:animEffect>
                                  </p:childTnLst>
                                </p:cTn>
                              </p:par>
                            </p:childTnLst>
                          </p:cTn>
                        </p:par>
                        <p:par>
                          <p:cTn id="42" fill="hold">
                            <p:stCondLst>
                              <p:cond delay="2500"/>
                            </p:stCondLst>
                            <p:childTnLst>
                              <p:par>
                                <p:cTn id="43" presetID="18" presetClass="entr" presetSubtype="6" fill="hold" grpId="0" nodeType="after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strips(downRight)">
                                      <p:cBhvr>
                                        <p:cTn id="45" dur="500"/>
                                        <p:tgtEl>
                                          <p:spTgt spid="36"/>
                                        </p:tgtEl>
                                      </p:cBhvr>
                                    </p:animEffect>
                                  </p:childTnLst>
                                </p:cTn>
                              </p:par>
                            </p:childTnLst>
                          </p:cTn>
                        </p:par>
                        <p:par>
                          <p:cTn id="46" fill="hold">
                            <p:stCondLst>
                              <p:cond delay="3000"/>
                            </p:stCondLst>
                            <p:childTnLst>
                              <p:par>
                                <p:cTn id="47" presetID="9" presetClass="entr" presetSubtype="0" fill="hold"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dissolv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2">
                                            <p:txEl>
                                              <p:pRg st="0" end="0"/>
                                            </p:txEl>
                                          </p:spTgt>
                                        </p:tgtEl>
                                        <p:attrNameLst>
                                          <p:attrName>style.visibility</p:attrName>
                                        </p:attrNameLst>
                                      </p:cBhvr>
                                      <p:to>
                                        <p:strVal val="visible"/>
                                      </p:to>
                                    </p:set>
                                    <p:animEffect transition="in" filter="fade">
                                      <p:cBhvr>
                                        <p:cTn id="52" dur="500"/>
                                        <p:tgtEl>
                                          <p:spTgt spid="32">
                                            <p:txEl>
                                              <p:pRg st="0" end="0"/>
                                            </p:txEl>
                                          </p:spTgt>
                                        </p:tgtEl>
                                      </p:cBhvr>
                                    </p:animEffect>
                                  </p:childTnLst>
                                </p:cTn>
                              </p:par>
                            </p:childTnLst>
                          </p:cTn>
                        </p:par>
                        <p:par>
                          <p:cTn id="53" fill="hold">
                            <p:stCondLst>
                              <p:cond delay="3500"/>
                            </p:stCondLst>
                            <p:childTnLst>
                              <p:par>
                                <p:cTn id="54" presetID="18" presetClass="entr" presetSubtype="6" fill="hold" grpId="0"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strips(downRight)">
                                      <p:cBhvr>
                                        <p:cTn id="56" dur="500"/>
                                        <p:tgtEl>
                                          <p:spTgt spid="37"/>
                                        </p:tgtEl>
                                      </p:cBhvr>
                                    </p:animEffect>
                                  </p:childTnLst>
                                </p:cTn>
                              </p:par>
                            </p:childTnLst>
                          </p:cTn>
                        </p:par>
                        <p:par>
                          <p:cTn id="57" fill="hold">
                            <p:stCondLst>
                              <p:cond delay="4000"/>
                            </p:stCondLst>
                            <p:childTnLst>
                              <p:par>
                                <p:cTn id="58" presetID="9" presetClass="entr" presetSubtype="0" fill="hold"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dissolv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xEl>
                                              <p:pRg st="0" end="0"/>
                                            </p:txEl>
                                          </p:spTgt>
                                        </p:tgtEl>
                                        <p:attrNameLst>
                                          <p:attrName>style.visibility</p:attrName>
                                        </p:attrNameLst>
                                      </p:cBhvr>
                                      <p:to>
                                        <p:strVal val="visible"/>
                                      </p:to>
                                    </p:set>
                                    <p:animEffect transition="in" filter="fade">
                                      <p:cBhvr>
                                        <p:cTn id="63" dur="500"/>
                                        <p:tgtEl>
                                          <p:spTgt spid="33">
                                            <p:txEl>
                                              <p:pRg st="0" end="0"/>
                                            </p:txEl>
                                          </p:spTgt>
                                        </p:tgtEl>
                                      </p:cBhvr>
                                    </p:animEffect>
                                  </p:childTnLst>
                                </p:cTn>
                              </p:par>
                            </p:childTnLst>
                          </p:cTn>
                        </p:par>
                        <p:par>
                          <p:cTn id="64" fill="hold">
                            <p:stCondLst>
                              <p:cond delay="4500"/>
                            </p:stCondLst>
                            <p:childTnLst>
                              <p:par>
                                <p:cTn id="65" presetID="18" presetClass="entr" presetSubtype="6" fill="hold" grpId="0" nodeType="after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strips(downRight)">
                                      <p:cBhvr>
                                        <p:cTn id="67" dur="500"/>
                                        <p:tgtEl>
                                          <p:spTgt spid="38"/>
                                        </p:tgtEl>
                                      </p:cBhvr>
                                    </p:animEffect>
                                  </p:childTnLst>
                                </p:cTn>
                              </p:par>
                            </p:childTnLst>
                          </p:cTn>
                        </p:par>
                        <p:par>
                          <p:cTn id="68" fill="hold">
                            <p:stCondLst>
                              <p:cond delay="5000"/>
                            </p:stCondLst>
                            <p:childTnLst>
                              <p:par>
                                <p:cTn id="69" presetID="9" presetClass="entr" presetSubtype="0" fill="hold"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dissolve">
                                      <p:cBhvr>
                                        <p:cTn id="71" dur="500"/>
                                        <p:tgtEl>
                                          <p:spTgt spid="2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4">
                                            <p:txEl>
                                              <p:pRg st="0" end="0"/>
                                            </p:txEl>
                                          </p:spTgt>
                                        </p:tgtEl>
                                        <p:attrNameLst>
                                          <p:attrName>style.visibility</p:attrName>
                                        </p:attrNameLst>
                                      </p:cBhvr>
                                      <p:to>
                                        <p:strVal val="visible"/>
                                      </p:to>
                                    </p:set>
                                    <p:animEffect transition="in" filter="fade">
                                      <p:cBhvr>
                                        <p:cTn id="74" dur="500"/>
                                        <p:tgtEl>
                                          <p:spTgt spid="34">
                                            <p:txEl>
                                              <p:pRg st="0" end="0"/>
                                            </p:txEl>
                                          </p:spTgt>
                                        </p:tgtEl>
                                      </p:cBhvr>
                                    </p:animEffect>
                                  </p:childTnLst>
                                </p:cTn>
                              </p:par>
                            </p:childTnLst>
                          </p:cTn>
                        </p:par>
                        <p:par>
                          <p:cTn id="75" fill="hold">
                            <p:stCondLst>
                              <p:cond delay="5500"/>
                            </p:stCondLst>
                            <p:childTnLst>
                              <p:par>
                                <p:cTn id="76" presetID="18" presetClass="entr" presetSubtype="6" fill="hold" grpId="0" nodeType="after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strips(downRight)">
                                      <p:cBhvr>
                                        <p:cTn id="7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30" grpId="0" build="p"/>
      <p:bldP spid="31" grpId="0" build="p"/>
      <p:bldP spid="32" grpId="0" build="p"/>
      <p:bldP spid="33" grpId="0" build="p"/>
      <p:bldP spid="34" grpId="0" build="p"/>
      <p:bldP spid="35" grpId="0"/>
      <p:bldP spid="36" grpId="0"/>
      <p:bldP spid="37" grpId="0"/>
      <p:bldP spid="38" grpId="0"/>
      <p:bldP spid="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3" y="421165"/>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5"/>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40404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9" name="椭圆 8"/>
              <p:cNvSpPr/>
              <p:nvPr/>
            </p:nvSpPr>
            <p:spPr>
              <a:xfrm>
                <a:off x="2759425" y="1932990"/>
                <a:ext cx="799287" cy="751802"/>
              </a:xfrm>
              <a:prstGeom prst="ellipse">
                <a:avLst/>
              </a:prstGeom>
              <a:solidFill>
                <a:srgbClr val="40404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10" name="椭圆 9"/>
              <p:cNvSpPr/>
              <p:nvPr/>
            </p:nvSpPr>
            <p:spPr>
              <a:xfrm>
                <a:off x="2771295" y="1942172"/>
                <a:ext cx="787417" cy="746429"/>
              </a:xfrm>
              <a:prstGeom prst="ellipse">
                <a:avLst/>
              </a:prstGeom>
              <a:solidFill>
                <a:srgbClr val="40404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17453" t="21733" r="21541" b="25317"/>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404040"/>
                  </a:solidFill>
                </a14:hiddenFill>
              </a:ext>
            </a:extLst>
          </p:spPr>
        </p:pic>
      </p:grpSp>
      <p:sp>
        <p:nvSpPr>
          <p:cNvPr id="11" name="矩形 10"/>
          <p:cNvSpPr/>
          <p:nvPr/>
        </p:nvSpPr>
        <p:spPr>
          <a:xfrm>
            <a:off x="1473331" y="757149"/>
            <a:ext cx="7213469" cy="88756"/>
          </a:xfrm>
          <a:prstGeom prst="rect">
            <a:avLst/>
          </a:prstGeom>
          <a:solidFill>
            <a:srgbClr val="40404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dirty="0">
              <a:ea typeface="微软雅黑" panose="020B0503020204020204" pitchFamily="34" charset="-122"/>
            </a:endParaRPr>
          </a:p>
        </p:txBody>
      </p:sp>
      <p:grpSp>
        <p:nvGrpSpPr>
          <p:cNvPr id="12" name="组合 11"/>
          <p:cNvGrpSpPr/>
          <p:nvPr/>
        </p:nvGrpSpPr>
        <p:grpSpPr>
          <a:xfrm>
            <a:off x="1473330" y="109077"/>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404040"/>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dirty="0">
                <a:solidFill>
                  <a:prstClr val="white"/>
                </a:solidFill>
                <a:ea typeface="微软雅黑" panose="020B0503020204020204" pitchFamily="34" charset="-122"/>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sp>
        <p:nvSpPr>
          <p:cNvPr id="15" name="Freeform 26"/>
          <p:cNvSpPr>
            <a:spLocks/>
          </p:cNvSpPr>
          <p:nvPr/>
        </p:nvSpPr>
        <p:spPr bwMode="auto">
          <a:xfrm>
            <a:off x="3541751" y="1956875"/>
            <a:ext cx="1225265" cy="1229028"/>
          </a:xfrm>
          <a:custGeom>
            <a:avLst/>
            <a:gdLst>
              <a:gd name="T0" fmla="*/ 0 w 3147"/>
              <a:gd name="T1" fmla="*/ 1787 h 3147"/>
              <a:gd name="T2" fmla="*/ 1787 w 3147"/>
              <a:gd name="T3" fmla="*/ 0 h 3147"/>
              <a:gd name="T4" fmla="*/ 3147 w 3147"/>
              <a:gd name="T5" fmla="*/ 0 h 3147"/>
              <a:gd name="T6" fmla="*/ 0 w 3147"/>
              <a:gd name="T7" fmla="*/ 3147 h 3147"/>
              <a:gd name="T8" fmla="*/ 0 w 3147"/>
              <a:gd name="T9" fmla="*/ 1787 h 3147"/>
            </a:gdLst>
            <a:ahLst/>
            <a:cxnLst>
              <a:cxn ang="0">
                <a:pos x="T0" y="T1"/>
              </a:cxn>
              <a:cxn ang="0">
                <a:pos x="T2" y="T3"/>
              </a:cxn>
              <a:cxn ang="0">
                <a:pos x="T4" y="T5"/>
              </a:cxn>
              <a:cxn ang="0">
                <a:pos x="T6" y="T7"/>
              </a:cxn>
              <a:cxn ang="0">
                <a:pos x="T8" y="T9"/>
              </a:cxn>
            </a:cxnLst>
            <a:rect l="0" t="0" r="r" b="b"/>
            <a:pathLst>
              <a:path w="3147" h="3147">
                <a:moveTo>
                  <a:pt x="0" y="1787"/>
                </a:moveTo>
                <a:lnTo>
                  <a:pt x="1787" y="0"/>
                </a:lnTo>
                <a:lnTo>
                  <a:pt x="3147" y="0"/>
                </a:lnTo>
                <a:lnTo>
                  <a:pt x="0" y="3147"/>
                </a:lnTo>
                <a:lnTo>
                  <a:pt x="0" y="1787"/>
                </a:lnTo>
                <a:close/>
              </a:path>
            </a:pathLst>
          </a:custGeom>
          <a:solidFill>
            <a:srgbClr val="404040"/>
          </a:solidFill>
          <a:ln w="9525">
            <a:noFill/>
            <a:round/>
            <a:headEnd/>
            <a:tailEnd/>
          </a:ln>
        </p:spPr>
        <p:txBody>
          <a:bodyPr vert="horz" wrap="square" lIns="91393" tIns="45696" rIns="91393" bIns="45696" numCol="1" anchor="t" anchorCtr="0" compatLnSpc="1">
            <a:prstTxWarp prst="textNoShape">
              <a:avLst/>
            </a:prstTxWarp>
          </a:bodyPr>
          <a:lstStyle/>
          <a:p>
            <a:endParaRPr lang="zh-CN" altLang="en-US" sz="1012" dirty="0">
              <a:latin typeface="微软雅黑" panose="020B0503020204020204" pitchFamily="34" charset="-122"/>
              <a:ea typeface="微软雅黑" panose="020B0503020204020204" pitchFamily="34" charset="-122"/>
            </a:endParaRPr>
          </a:p>
        </p:txBody>
      </p:sp>
      <p:sp>
        <p:nvSpPr>
          <p:cNvPr id="16" name="Freeform 27"/>
          <p:cNvSpPr>
            <a:spLocks/>
          </p:cNvSpPr>
          <p:nvPr/>
        </p:nvSpPr>
        <p:spPr bwMode="auto">
          <a:xfrm>
            <a:off x="4806860" y="1956875"/>
            <a:ext cx="1225265" cy="1229028"/>
          </a:xfrm>
          <a:custGeom>
            <a:avLst/>
            <a:gdLst>
              <a:gd name="T0" fmla="*/ 3147 w 3147"/>
              <a:gd name="T1" fmla="*/ 1787 h 3147"/>
              <a:gd name="T2" fmla="*/ 1360 w 3147"/>
              <a:gd name="T3" fmla="*/ 0 h 3147"/>
              <a:gd name="T4" fmla="*/ 0 w 3147"/>
              <a:gd name="T5" fmla="*/ 0 h 3147"/>
              <a:gd name="T6" fmla="*/ 3147 w 3147"/>
              <a:gd name="T7" fmla="*/ 3147 h 3147"/>
              <a:gd name="T8" fmla="*/ 3147 w 3147"/>
              <a:gd name="T9" fmla="*/ 1787 h 3147"/>
            </a:gdLst>
            <a:ahLst/>
            <a:cxnLst>
              <a:cxn ang="0">
                <a:pos x="T0" y="T1"/>
              </a:cxn>
              <a:cxn ang="0">
                <a:pos x="T2" y="T3"/>
              </a:cxn>
              <a:cxn ang="0">
                <a:pos x="T4" y="T5"/>
              </a:cxn>
              <a:cxn ang="0">
                <a:pos x="T6" y="T7"/>
              </a:cxn>
              <a:cxn ang="0">
                <a:pos x="T8" y="T9"/>
              </a:cxn>
            </a:cxnLst>
            <a:rect l="0" t="0" r="r" b="b"/>
            <a:pathLst>
              <a:path w="3147" h="3147">
                <a:moveTo>
                  <a:pt x="3147" y="1787"/>
                </a:moveTo>
                <a:lnTo>
                  <a:pt x="1360" y="0"/>
                </a:lnTo>
                <a:lnTo>
                  <a:pt x="0" y="0"/>
                </a:lnTo>
                <a:lnTo>
                  <a:pt x="3147" y="3147"/>
                </a:lnTo>
                <a:lnTo>
                  <a:pt x="3147" y="1787"/>
                </a:lnTo>
                <a:close/>
              </a:path>
            </a:pathLst>
          </a:custGeom>
          <a:solidFill>
            <a:srgbClr val="404040"/>
          </a:solidFill>
          <a:ln w="9525">
            <a:noFill/>
            <a:round/>
            <a:headEnd/>
            <a:tailEnd/>
          </a:ln>
        </p:spPr>
        <p:txBody>
          <a:bodyPr vert="horz" wrap="square" lIns="91393" tIns="45696" rIns="91393" bIns="45696" numCol="1" anchor="t" anchorCtr="0" compatLnSpc="1">
            <a:prstTxWarp prst="textNoShape">
              <a:avLst/>
            </a:prstTxWarp>
          </a:bodyPr>
          <a:lstStyle/>
          <a:p>
            <a:endParaRPr lang="zh-CN" altLang="en-US" sz="1012" dirty="0">
              <a:latin typeface="微软雅黑" panose="020B0503020204020204" pitchFamily="34" charset="-122"/>
              <a:ea typeface="微软雅黑" panose="020B0503020204020204" pitchFamily="34" charset="-122"/>
            </a:endParaRPr>
          </a:p>
        </p:txBody>
      </p:sp>
      <p:sp>
        <p:nvSpPr>
          <p:cNvPr id="17" name="Freeform 28"/>
          <p:cNvSpPr>
            <a:spLocks/>
          </p:cNvSpPr>
          <p:nvPr/>
        </p:nvSpPr>
        <p:spPr bwMode="auto">
          <a:xfrm>
            <a:off x="3541751" y="3225764"/>
            <a:ext cx="1225265" cy="1225708"/>
          </a:xfrm>
          <a:custGeom>
            <a:avLst/>
            <a:gdLst>
              <a:gd name="T0" fmla="*/ 0 w 3147"/>
              <a:gd name="T1" fmla="*/ 1360 h 3147"/>
              <a:gd name="T2" fmla="*/ 1787 w 3147"/>
              <a:gd name="T3" fmla="*/ 3147 h 3147"/>
              <a:gd name="T4" fmla="*/ 3147 w 3147"/>
              <a:gd name="T5" fmla="*/ 3147 h 3147"/>
              <a:gd name="T6" fmla="*/ 0 w 3147"/>
              <a:gd name="T7" fmla="*/ 0 h 3147"/>
              <a:gd name="T8" fmla="*/ 0 w 3147"/>
              <a:gd name="T9" fmla="*/ 1360 h 3147"/>
            </a:gdLst>
            <a:ahLst/>
            <a:cxnLst>
              <a:cxn ang="0">
                <a:pos x="T0" y="T1"/>
              </a:cxn>
              <a:cxn ang="0">
                <a:pos x="T2" y="T3"/>
              </a:cxn>
              <a:cxn ang="0">
                <a:pos x="T4" y="T5"/>
              </a:cxn>
              <a:cxn ang="0">
                <a:pos x="T6" y="T7"/>
              </a:cxn>
              <a:cxn ang="0">
                <a:pos x="T8" y="T9"/>
              </a:cxn>
            </a:cxnLst>
            <a:rect l="0" t="0" r="r" b="b"/>
            <a:pathLst>
              <a:path w="3147" h="3147">
                <a:moveTo>
                  <a:pt x="0" y="1360"/>
                </a:moveTo>
                <a:lnTo>
                  <a:pt x="1787" y="3147"/>
                </a:lnTo>
                <a:lnTo>
                  <a:pt x="3147" y="3147"/>
                </a:lnTo>
                <a:lnTo>
                  <a:pt x="0" y="0"/>
                </a:lnTo>
                <a:lnTo>
                  <a:pt x="0" y="1360"/>
                </a:lnTo>
                <a:close/>
              </a:path>
            </a:pathLst>
          </a:custGeom>
          <a:solidFill>
            <a:srgbClr val="404040"/>
          </a:solidFill>
          <a:ln w="9525">
            <a:noFill/>
            <a:round/>
            <a:headEnd/>
            <a:tailEnd/>
          </a:ln>
        </p:spPr>
        <p:txBody>
          <a:bodyPr vert="horz" wrap="square" lIns="91393" tIns="45696" rIns="91393" bIns="45696" numCol="1" anchor="t" anchorCtr="0" compatLnSpc="1">
            <a:prstTxWarp prst="textNoShape">
              <a:avLst/>
            </a:prstTxWarp>
          </a:bodyPr>
          <a:lstStyle/>
          <a:p>
            <a:endParaRPr lang="zh-CN" altLang="en-US" sz="1012" dirty="0">
              <a:latin typeface="微软雅黑" panose="020B0503020204020204" pitchFamily="34" charset="-122"/>
              <a:ea typeface="微软雅黑" panose="020B0503020204020204" pitchFamily="34" charset="-122"/>
            </a:endParaRPr>
          </a:p>
        </p:txBody>
      </p:sp>
      <p:sp>
        <p:nvSpPr>
          <p:cNvPr id="18" name="Freeform 29"/>
          <p:cNvSpPr>
            <a:spLocks/>
          </p:cNvSpPr>
          <p:nvPr/>
        </p:nvSpPr>
        <p:spPr bwMode="auto">
          <a:xfrm>
            <a:off x="4806860" y="3225764"/>
            <a:ext cx="1225265" cy="1225708"/>
          </a:xfrm>
          <a:custGeom>
            <a:avLst/>
            <a:gdLst>
              <a:gd name="T0" fmla="*/ 3147 w 3147"/>
              <a:gd name="T1" fmla="*/ 1360 h 3147"/>
              <a:gd name="T2" fmla="*/ 1360 w 3147"/>
              <a:gd name="T3" fmla="*/ 3147 h 3147"/>
              <a:gd name="T4" fmla="*/ 0 w 3147"/>
              <a:gd name="T5" fmla="*/ 3147 h 3147"/>
              <a:gd name="T6" fmla="*/ 3147 w 3147"/>
              <a:gd name="T7" fmla="*/ 0 h 3147"/>
              <a:gd name="T8" fmla="*/ 3147 w 3147"/>
              <a:gd name="T9" fmla="*/ 1360 h 3147"/>
            </a:gdLst>
            <a:ahLst/>
            <a:cxnLst>
              <a:cxn ang="0">
                <a:pos x="T0" y="T1"/>
              </a:cxn>
              <a:cxn ang="0">
                <a:pos x="T2" y="T3"/>
              </a:cxn>
              <a:cxn ang="0">
                <a:pos x="T4" y="T5"/>
              </a:cxn>
              <a:cxn ang="0">
                <a:pos x="T6" y="T7"/>
              </a:cxn>
              <a:cxn ang="0">
                <a:pos x="T8" y="T9"/>
              </a:cxn>
            </a:cxnLst>
            <a:rect l="0" t="0" r="r" b="b"/>
            <a:pathLst>
              <a:path w="3147" h="3147">
                <a:moveTo>
                  <a:pt x="3147" y="1360"/>
                </a:moveTo>
                <a:lnTo>
                  <a:pt x="1360" y="3147"/>
                </a:lnTo>
                <a:lnTo>
                  <a:pt x="0" y="3147"/>
                </a:lnTo>
                <a:lnTo>
                  <a:pt x="3147" y="0"/>
                </a:lnTo>
                <a:lnTo>
                  <a:pt x="3147" y="1360"/>
                </a:lnTo>
                <a:close/>
              </a:path>
            </a:pathLst>
          </a:custGeom>
          <a:solidFill>
            <a:srgbClr val="404040"/>
          </a:solidFill>
          <a:ln w="9525">
            <a:noFill/>
            <a:round/>
            <a:headEnd/>
            <a:tailEnd/>
          </a:ln>
        </p:spPr>
        <p:txBody>
          <a:bodyPr vert="horz" wrap="square" lIns="91393" tIns="45696" rIns="91393" bIns="45696" numCol="1" anchor="t" anchorCtr="0" compatLnSpc="1">
            <a:prstTxWarp prst="textNoShape">
              <a:avLst/>
            </a:prstTxWarp>
          </a:bodyPr>
          <a:lstStyle/>
          <a:p>
            <a:endParaRPr lang="zh-CN" altLang="en-US" sz="1012" dirty="0">
              <a:latin typeface="微软雅黑" panose="020B0503020204020204" pitchFamily="34" charset="-122"/>
              <a:ea typeface="微软雅黑" panose="020B0503020204020204" pitchFamily="34" charset="-122"/>
            </a:endParaRPr>
          </a:p>
        </p:txBody>
      </p:sp>
      <p:sp>
        <p:nvSpPr>
          <p:cNvPr id="19" name="Rectangle 13" descr="FD1DDF730CE4456e89755B07FE1653D0# #Rectangle 13"/>
          <p:cNvSpPr>
            <a:spLocks noChangeArrowheads="1"/>
          </p:cNvSpPr>
          <p:nvPr/>
        </p:nvSpPr>
        <p:spPr bwMode="auto">
          <a:xfrm>
            <a:off x="5988501" y="2045409"/>
            <a:ext cx="2698299"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3" tIns="45696" rIns="91393" bIns="45696">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900" dirty="0">
                <a:latin typeface="微软雅黑" panose="020B0503020204020204" pitchFamily="34" charset="-122"/>
                <a:ea typeface="微软雅黑" panose="020B0503020204020204" pitchFamily="34" charset="-122"/>
              </a:rPr>
              <a:t>单击此处添加简短说明，添加简短说明文字，</a:t>
            </a:r>
            <a:endParaRPr lang="en-US" altLang="zh-CN" sz="900" dirty="0">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900" dirty="0">
                <a:latin typeface="微软雅黑" panose="020B0503020204020204" pitchFamily="34" charset="-122"/>
                <a:ea typeface="微软雅黑" panose="020B0503020204020204" pitchFamily="34" charset="-122"/>
              </a:rPr>
              <a:t>具体说明文字添加此处。</a:t>
            </a:r>
            <a:endParaRPr lang="en-US" altLang="zh-CN" sz="900" dirty="0">
              <a:latin typeface="微软雅黑" panose="020B0503020204020204" pitchFamily="34" charset="-122"/>
              <a:ea typeface="微软雅黑" panose="020B0503020204020204" pitchFamily="34" charset="-122"/>
            </a:endParaRPr>
          </a:p>
        </p:txBody>
      </p:sp>
      <p:sp>
        <p:nvSpPr>
          <p:cNvPr id="20" name="TextBox 55"/>
          <p:cNvSpPr txBox="1"/>
          <p:nvPr/>
        </p:nvSpPr>
        <p:spPr>
          <a:xfrm>
            <a:off x="5988502" y="1763089"/>
            <a:ext cx="1415677" cy="276950"/>
          </a:xfrm>
          <a:prstGeom prst="rect">
            <a:avLst/>
          </a:prstGeom>
          <a:noFill/>
        </p:spPr>
        <p:txBody>
          <a:bodyPr wrap="none" lIns="91393" tIns="45696" rIns="91393" bIns="45696" rtlCol="0">
            <a:spAutoFit/>
          </a:bodyPr>
          <a:lstStyle/>
          <a:p>
            <a:r>
              <a:rPr lang="zh-CN" altLang="en-US" sz="1200" dirty="0">
                <a:latin typeface="微软雅黑" panose="020B0503020204020204" pitchFamily="34" charset="-122"/>
                <a:ea typeface="微软雅黑" panose="020B0503020204020204" pitchFamily="34" charset="-122"/>
              </a:rPr>
              <a:t>点击输入标题文本</a:t>
            </a:r>
          </a:p>
        </p:txBody>
      </p:sp>
      <p:sp>
        <p:nvSpPr>
          <p:cNvPr id="21" name="矩形 261"/>
          <p:cNvSpPr>
            <a:spLocks noChangeArrowheads="1"/>
          </p:cNvSpPr>
          <p:nvPr/>
        </p:nvSpPr>
        <p:spPr bwMode="auto">
          <a:xfrm>
            <a:off x="4369143" y="3494594"/>
            <a:ext cx="896304" cy="51919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93" tIns="45696" rIns="91393" bIns="45696">
            <a:spAutoFit/>
          </a:bodyPr>
          <a:lstStyle/>
          <a:p>
            <a:r>
              <a:rPr lang="zh-CN" altLang="en-US" sz="2774" dirty="0">
                <a:latin typeface="微软雅黑" panose="020B0503020204020204" pitchFamily="34" charset="-122"/>
                <a:ea typeface="微软雅黑" panose="020B0503020204020204" pitchFamily="34" charset="-122"/>
              </a:rPr>
              <a:t>标题</a:t>
            </a:r>
          </a:p>
        </p:txBody>
      </p:sp>
      <p:sp>
        <p:nvSpPr>
          <p:cNvPr id="22" name="Rectangle 13" descr="FD1DDF730CE4456e89755B07FE1653D0# #Rectangle 13"/>
          <p:cNvSpPr>
            <a:spLocks noChangeArrowheads="1"/>
          </p:cNvSpPr>
          <p:nvPr/>
        </p:nvSpPr>
        <p:spPr bwMode="auto">
          <a:xfrm>
            <a:off x="5988501" y="4280728"/>
            <a:ext cx="2698299"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3" tIns="45696" rIns="91393" bIns="45696">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900" dirty="0">
                <a:latin typeface="微软雅黑" panose="020B0503020204020204" pitchFamily="34" charset="-122"/>
                <a:ea typeface="微软雅黑" panose="020B0503020204020204" pitchFamily="34" charset="-122"/>
              </a:rPr>
              <a:t>单击此处添加简短说明，添加简短说明文字，</a:t>
            </a:r>
            <a:endParaRPr lang="en-US" altLang="zh-CN" sz="900" dirty="0">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900" dirty="0">
                <a:latin typeface="微软雅黑" panose="020B0503020204020204" pitchFamily="34" charset="-122"/>
                <a:ea typeface="微软雅黑" panose="020B0503020204020204" pitchFamily="34" charset="-122"/>
              </a:rPr>
              <a:t>具体说明文字添加此处。</a:t>
            </a:r>
            <a:endParaRPr lang="en-US" altLang="zh-CN" sz="900" dirty="0">
              <a:latin typeface="微软雅黑" panose="020B0503020204020204" pitchFamily="34" charset="-122"/>
              <a:ea typeface="微软雅黑" panose="020B0503020204020204" pitchFamily="34" charset="-122"/>
            </a:endParaRPr>
          </a:p>
        </p:txBody>
      </p:sp>
      <p:sp>
        <p:nvSpPr>
          <p:cNvPr id="23" name="TextBox 58"/>
          <p:cNvSpPr txBox="1"/>
          <p:nvPr/>
        </p:nvSpPr>
        <p:spPr>
          <a:xfrm>
            <a:off x="5988502" y="3998408"/>
            <a:ext cx="1415677" cy="276950"/>
          </a:xfrm>
          <a:prstGeom prst="rect">
            <a:avLst/>
          </a:prstGeom>
          <a:noFill/>
        </p:spPr>
        <p:txBody>
          <a:bodyPr wrap="none" lIns="91393" tIns="45696" rIns="91393" bIns="45696" rtlCol="0">
            <a:spAutoFit/>
          </a:bodyPr>
          <a:lstStyle/>
          <a:p>
            <a:r>
              <a:rPr lang="zh-CN" altLang="en-US" sz="1200" dirty="0">
                <a:latin typeface="微软雅黑" panose="020B0503020204020204" pitchFamily="34" charset="-122"/>
                <a:ea typeface="微软雅黑" panose="020B0503020204020204" pitchFamily="34" charset="-122"/>
              </a:rPr>
              <a:t>点击输入标题文本</a:t>
            </a:r>
          </a:p>
        </p:txBody>
      </p:sp>
      <p:sp>
        <p:nvSpPr>
          <p:cNvPr id="24" name="Rectangle 13" descr="FD1DDF730CE4456e89755B07FE1653D0# #Rectangle 13"/>
          <p:cNvSpPr>
            <a:spLocks noChangeArrowheads="1"/>
          </p:cNvSpPr>
          <p:nvPr/>
        </p:nvSpPr>
        <p:spPr bwMode="auto">
          <a:xfrm>
            <a:off x="951076" y="2045409"/>
            <a:ext cx="2698299"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3" tIns="45696" rIns="91393" bIns="45696">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r" eaLnBrk="1" hangingPunct="1">
              <a:spcBef>
                <a:spcPct val="0"/>
              </a:spcBef>
              <a:buNone/>
              <a:defRPr/>
            </a:pPr>
            <a:r>
              <a:rPr lang="zh-CN" altLang="en-US" sz="900" dirty="0">
                <a:latin typeface="微软雅黑" panose="020B0503020204020204" pitchFamily="34" charset="-122"/>
                <a:ea typeface="微软雅黑" panose="020B0503020204020204" pitchFamily="34" charset="-122"/>
              </a:rPr>
              <a:t>单击此处添加简短说明，添加简短说明文字，</a:t>
            </a:r>
            <a:endParaRPr lang="en-US" altLang="zh-CN" sz="900" dirty="0">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900" dirty="0">
                <a:latin typeface="微软雅黑" panose="020B0503020204020204" pitchFamily="34" charset="-122"/>
                <a:ea typeface="微软雅黑" panose="020B0503020204020204" pitchFamily="34" charset="-122"/>
              </a:rPr>
              <a:t>具体说明文字添加此处。</a:t>
            </a:r>
            <a:endParaRPr lang="en-US" altLang="zh-CN" sz="900" dirty="0">
              <a:latin typeface="微软雅黑" panose="020B0503020204020204" pitchFamily="34" charset="-122"/>
              <a:ea typeface="微软雅黑" panose="020B0503020204020204" pitchFamily="34" charset="-122"/>
            </a:endParaRPr>
          </a:p>
        </p:txBody>
      </p:sp>
      <p:sp>
        <p:nvSpPr>
          <p:cNvPr id="25" name="TextBox 60"/>
          <p:cNvSpPr txBox="1"/>
          <p:nvPr/>
        </p:nvSpPr>
        <p:spPr>
          <a:xfrm>
            <a:off x="2120740" y="1763089"/>
            <a:ext cx="1415677" cy="276950"/>
          </a:xfrm>
          <a:prstGeom prst="rect">
            <a:avLst/>
          </a:prstGeom>
          <a:noFill/>
        </p:spPr>
        <p:txBody>
          <a:bodyPr wrap="none" lIns="91393" tIns="45696" rIns="91393" bIns="45696" rtlCol="0">
            <a:spAutoFit/>
          </a:bodyPr>
          <a:lstStyle/>
          <a:p>
            <a:pPr algn="r"/>
            <a:r>
              <a:rPr lang="zh-CN" altLang="en-US" sz="1200" dirty="0">
                <a:latin typeface="微软雅黑" panose="020B0503020204020204" pitchFamily="34" charset="-122"/>
                <a:ea typeface="微软雅黑" panose="020B0503020204020204" pitchFamily="34" charset="-122"/>
              </a:rPr>
              <a:t>点击输入标题文本</a:t>
            </a:r>
          </a:p>
        </p:txBody>
      </p:sp>
      <p:sp>
        <p:nvSpPr>
          <p:cNvPr id="26" name="Rectangle 13" descr="FD1DDF730CE4456e89755B07FE1653D0# #Rectangle 13"/>
          <p:cNvSpPr>
            <a:spLocks noChangeArrowheads="1"/>
          </p:cNvSpPr>
          <p:nvPr/>
        </p:nvSpPr>
        <p:spPr bwMode="auto">
          <a:xfrm>
            <a:off x="951076" y="4280728"/>
            <a:ext cx="2698299"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3" tIns="45696" rIns="91393" bIns="45696">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r" eaLnBrk="1" hangingPunct="1">
              <a:spcBef>
                <a:spcPct val="0"/>
              </a:spcBef>
              <a:buNone/>
              <a:defRPr/>
            </a:pPr>
            <a:r>
              <a:rPr lang="zh-CN" altLang="en-US" sz="900" dirty="0">
                <a:latin typeface="微软雅黑" panose="020B0503020204020204" pitchFamily="34" charset="-122"/>
                <a:ea typeface="微软雅黑" panose="020B0503020204020204" pitchFamily="34" charset="-122"/>
              </a:rPr>
              <a:t>单击此处添加简短说明，添加简短说明文字，</a:t>
            </a:r>
            <a:endParaRPr lang="en-US" altLang="zh-CN" sz="900" dirty="0">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900" dirty="0">
                <a:latin typeface="微软雅黑" panose="020B0503020204020204" pitchFamily="34" charset="-122"/>
                <a:ea typeface="微软雅黑" panose="020B0503020204020204" pitchFamily="34" charset="-122"/>
              </a:rPr>
              <a:t>具体说明文字添加此处。</a:t>
            </a:r>
            <a:endParaRPr lang="en-US" altLang="zh-CN" sz="900" dirty="0">
              <a:latin typeface="微软雅黑" panose="020B0503020204020204" pitchFamily="34" charset="-122"/>
              <a:ea typeface="微软雅黑" panose="020B0503020204020204" pitchFamily="34" charset="-122"/>
            </a:endParaRPr>
          </a:p>
        </p:txBody>
      </p:sp>
      <p:sp>
        <p:nvSpPr>
          <p:cNvPr id="27" name="TextBox 62"/>
          <p:cNvSpPr txBox="1"/>
          <p:nvPr/>
        </p:nvSpPr>
        <p:spPr>
          <a:xfrm>
            <a:off x="2120740" y="3998408"/>
            <a:ext cx="1415677" cy="276950"/>
          </a:xfrm>
          <a:prstGeom prst="rect">
            <a:avLst/>
          </a:prstGeom>
          <a:noFill/>
        </p:spPr>
        <p:txBody>
          <a:bodyPr wrap="none" lIns="91393" tIns="45696" rIns="91393" bIns="45696" rtlCol="0">
            <a:spAutoFit/>
          </a:bodyPr>
          <a:lstStyle/>
          <a:p>
            <a:pPr algn="r"/>
            <a:r>
              <a:rPr lang="zh-CN" altLang="en-US" sz="1200" dirty="0">
                <a:latin typeface="微软雅黑" panose="020B0503020204020204" pitchFamily="34" charset="-122"/>
                <a:ea typeface="微软雅黑" panose="020B0503020204020204" pitchFamily="34" charset="-122"/>
              </a:rPr>
              <a:t>点击输入标题文本</a:t>
            </a:r>
          </a:p>
        </p:txBody>
      </p:sp>
      <p:sp>
        <p:nvSpPr>
          <p:cNvPr id="28" name="矩形 27"/>
          <p:cNvSpPr/>
          <p:nvPr/>
        </p:nvSpPr>
        <p:spPr>
          <a:xfrm>
            <a:off x="3830275" y="2204925"/>
            <a:ext cx="546850" cy="461488"/>
          </a:xfrm>
          <a:prstGeom prst="rect">
            <a:avLst/>
          </a:prstGeom>
        </p:spPr>
        <p:txBody>
          <a:bodyPr wrap="none" lIns="91393" tIns="45696" rIns="91393" bIns="45696">
            <a:spAutoFit/>
          </a:bodyPr>
          <a:lstStyle/>
          <a:p>
            <a:r>
              <a:rPr lang="en-US" altLang="zh-CN" sz="2399" dirty="0">
                <a:solidFill>
                  <a:schemeClr val="bg1"/>
                </a:solidFill>
                <a:latin typeface="微软雅黑" panose="020B0503020204020204" pitchFamily="34" charset="-122"/>
                <a:ea typeface="微软雅黑" panose="020B0503020204020204" pitchFamily="34" charset="-122"/>
              </a:rPr>
              <a:t>01</a:t>
            </a:r>
            <a:endParaRPr lang="zh-CN" altLang="en-US" sz="2399" dirty="0">
              <a:solidFill>
                <a:schemeClr val="bg1"/>
              </a:solidFill>
              <a:latin typeface="微软雅黑" panose="020B0503020204020204" pitchFamily="34" charset="-122"/>
              <a:ea typeface="微软雅黑" panose="020B0503020204020204" pitchFamily="34" charset="-122"/>
            </a:endParaRPr>
          </a:p>
        </p:txBody>
      </p:sp>
      <p:sp>
        <p:nvSpPr>
          <p:cNvPr id="29" name="矩形 28"/>
          <p:cNvSpPr/>
          <p:nvPr/>
        </p:nvSpPr>
        <p:spPr>
          <a:xfrm>
            <a:off x="5340833" y="2204925"/>
            <a:ext cx="546850" cy="461488"/>
          </a:xfrm>
          <a:prstGeom prst="rect">
            <a:avLst/>
          </a:prstGeom>
        </p:spPr>
        <p:txBody>
          <a:bodyPr wrap="none" lIns="91393" tIns="45696" rIns="91393" bIns="45696">
            <a:spAutoFit/>
          </a:bodyPr>
          <a:lstStyle/>
          <a:p>
            <a:r>
              <a:rPr lang="en-US" altLang="zh-CN" sz="2399" dirty="0">
                <a:solidFill>
                  <a:schemeClr val="bg1"/>
                </a:solidFill>
                <a:latin typeface="微软雅黑" panose="020B0503020204020204" pitchFamily="34" charset="-122"/>
                <a:ea typeface="微软雅黑" panose="020B0503020204020204" pitchFamily="34" charset="-122"/>
              </a:rPr>
              <a:t>02</a:t>
            </a:r>
            <a:endParaRPr lang="zh-CN" altLang="en-US" sz="2399" dirty="0">
              <a:solidFill>
                <a:schemeClr val="bg1"/>
              </a:solidFill>
              <a:latin typeface="微软雅黑" panose="020B0503020204020204" pitchFamily="34" charset="-122"/>
              <a:ea typeface="微软雅黑" panose="020B0503020204020204" pitchFamily="34" charset="-122"/>
            </a:endParaRPr>
          </a:p>
        </p:txBody>
      </p:sp>
      <p:sp>
        <p:nvSpPr>
          <p:cNvPr id="30" name="矩形 29"/>
          <p:cNvSpPr/>
          <p:nvPr/>
        </p:nvSpPr>
        <p:spPr>
          <a:xfrm>
            <a:off x="3830275" y="3767637"/>
            <a:ext cx="546850" cy="461488"/>
          </a:xfrm>
          <a:prstGeom prst="rect">
            <a:avLst/>
          </a:prstGeom>
        </p:spPr>
        <p:txBody>
          <a:bodyPr wrap="none" lIns="91393" tIns="45696" rIns="91393" bIns="45696">
            <a:spAutoFit/>
          </a:bodyPr>
          <a:lstStyle/>
          <a:p>
            <a:r>
              <a:rPr lang="en-US" altLang="zh-CN" sz="2399" dirty="0">
                <a:solidFill>
                  <a:schemeClr val="bg1"/>
                </a:solidFill>
                <a:latin typeface="微软雅黑" panose="020B0503020204020204" pitchFamily="34" charset="-122"/>
                <a:ea typeface="微软雅黑" panose="020B0503020204020204" pitchFamily="34" charset="-122"/>
              </a:rPr>
              <a:t>03</a:t>
            </a:r>
            <a:endParaRPr lang="zh-CN" altLang="en-US" sz="2399" dirty="0">
              <a:solidFill>
                <a:schemeClr val="bg1"/>
              </a:solidFill>
              <a:latin typeface="微软雅黑" panose="020B0503020204020204" pitchFamily="34" charset="-122"/>
              <a:ea typeface="微软雅黑" panose="020B0503020204020204" pitchFamily="34" charset="-122"/>
            </a:endParaRPr>
          </a:p>
        </p:txBody>
      </p:sp>
      <p:sp>
        <p:nvSpPr>
          <p:cNvPr id="31" name="矩形 30"/>
          <p:cNvSpPr/>
          <p:nvPr/>
        </p:nvSpPr>
        <p:spPr>
          <a:xfrm>
            <a:off x="5340833" y="3767637"/>
            <a:ext cx="546850" cy="461488"/>
          </a:xfrm>
          <a:prstGeom prst="rect">
            <a:avLst/>
          </a:prstGeom>
        </p:spPr>
        <p:txBody>
          <a:bodyPr wrap="none" lIns="91393" tIns="45696" rIns="91393" bIns="45696">
            <a:spAutoFit/>
          </a:bodyPr>
          <a:lstStyle/>
          <a:p>
            <a:r>
              <a:rPr lang="en-US" altLang="zh-CN" sz="2399" dirty="0">
                <a:solidFill>
                  <a:schemeClr val="bg1"/>
                </a:solidFill>
                <a:latin typeface="微软雅黑" panose="020B0503020204020204" pitchFamily="34" charset="-122"/>
                <a:ea typeface="微软雅黑" panose="020B0503020204020204" pitchFamily="34" charset="-122"/>
              </a:rPr>
              <a:t>04</a:t>
            </a:r>
            <a:endParaRPr lang="zh-CN" altLang="en-US" sz="2399" dirty="0">
              <a:solidFill>
                <a:schemeClr val="bg1"/>
              </a:solidFill>
              <a:latin typeface="微软雅黑" panose="020B0503020204020204" pitchFamily="34" charset="-122"/>
              <a:ea typeface="微软雅黑" panose="020B0503020204020204" pitchFamily="34" charset="-122"/>
            </a:endParaRPr>
          </a:p>
        </p:txBody>
      </p:sp>
      <p:sp>
        <p:nvSpPr>
          <p:cNvPr id="32" name="Freeform 24"/>
          <p:cNvSpPr>
            <a:spLocks noEditPoints="1"/>
          </p:cNvSpPr>
          <p:nvPr/>
        </p:nvSpPr>
        <p:spPr bwMode="auto">
          <a:xfrm flipH="1">
            <a:off x="4425687" y="2561593"/>
            <a:ext cx="882733" cy="940458"/>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rgbClr val="404040"/>
          </a:solidFill>
          <a:ln w="9525">
            <a:noFill/>
            <a:round/>
            <a:headEnd/>
            <a:tailEnd/>
          </a:ln>
          <a:effectLst/>
        </p:spPr>
        <p:txBody>
          <a:bodyPr vert="horz" wrap="square" lIns="121857" tIns="60928" rIns="121857" bIns="60928" numCol="1" anchor="t" anchorCtr="0" compatLnSpc="1">
            <a:prstTxWarp prst="textNoShape">
              <a:avLst/>
            </a:prstTxWarp>
          </a:bodyPr>
          <a:lstStyle/>
          <a:p>
            <a:endParaRPr lang="zh-CN" altLang="en-US" sz="2399"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96920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42"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23" presetClass="entr" presetSubtype="52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1000" fill="hold"/>
                                        <p:tgtEl>
                                          <p:spTgt spid="15"/>
                                        </p:tgtEl>
                                        <p:attrNameLst>
                                          <p:attrName>ppt_w</p:attrName>
                                        </p:attrNameLst>
                                      </p:cBhvr>
                                      <p:tavLst>
                                        <p:tav tm="0">
                                          <p:val>
                                            <p:fltVal val="0"/>
                                          </p:val>
                                        </p:tav>
                                        <p:tav tm="100000">
                                          <p:val>
                                            <p:strVal val="#ppt_w"/>
                                          </p:val>
                                        </p:tav>
                                      </p:tavLst>
                                    </p:anim>
                                    <p:anim calcmode="lin" valueType="num">
                                      <p:cBhvr>
                                        <p:cTn id="28" dur="1000" fill="hold"/>
                                        <p:tgtEl>
                                          <p:spTgt spid="15"/>
                                        </p:tgtEl>
                                        <p:attrNameLst>
                                          <p:attrName>ppt_h</p:attrName>
                                        </p:attrNameLst>
                                      </p:cBhvr>
                                      <p:tavLst>
                                        <p:tav tm="0">
                                          <p:val>
                                            <p:fltVal val="0"/>
                                          </p:val>
                                        </p:tav>
                                        <p:tav tm="100000">
                                          <p:val>
                                            <p:strVal val="#ppt_h"/>
                                          </p:val>
                                        </p:tav>
                                      </p:tavLst>
                                    </p:anim>
                                    <p:anim calcmode="lin" valueType="num">
                                      <p:cBhvr>
                                        <p:cTn id="29" dur="1000" fill="hold"/>
                                        <p:tgtEl>
                                          <p:spTgt spid="15"/>
                                        </p:tgtEl>
                                        <p:attrNameLst>
                                          <p:attrName>ppt_x</p:attrName>
                                        </p:attrNameLst>
                                      </p:cBhvr>
                                      <p:tavLst>
                                        <p:tav tm="0">
                                          <p:val>
                                            <p:fltVal val="0.5"/>
                                          </p:val>
                                        </p:tav>
                                        <p:tav tm="100000">
                                          <p:val>
                                            <p:strVal val="#ppt_x"/>
                                          </p:val>
                                        </p:tav>
                                      </p:tavLst>
                                    </p:anim>
                                    <p:anim calcmode="lin" valueType="num">
                                      <p:cBhvr>
                                        <p:cTn id="30" dur="1000" fill="hold"/>
                                        <p:tgtEl>
                                          <p:spTgt spid="15"/>
                                        </p:tgtEl>
                                        <p:attrNameLst>
                                          <p:attrName>ppt_y</p:attrName>
                                        </p:attrNameLst>
                                      </p:cBhvr>
                                      <p:tavLst>
                                        <p:tav tm="0">
                                          <p:val>
                                            <p:fltVal val="0.5"/>
                                          </p:val>
                                        </p:tav>
                                        <p:tav tm="100000">
                                          <p:val>
                                            <p:strVal val="#ppt_y"/>
                                          </p:val>
                                        </p:tav>
                                      </p:tavLst>
                                    </p:anim>
                                  </p:childTnLst>
                                </p:cTn>
                              </p:par>
                              <p:par>
                                <p:cTn id="31" presetID="23" presetClass="entr" presetSubtype="528"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1000" fill="hold"/>
                                        <p:tgtEl>
                                          <p:spTgt spid="16"/>
                                        </p:tgtEl>
                                        <p:attrNameLst>
                                          <p:attrName>ppt_w</p:attrName>
                                        </p:attrNameLst>
                                      </p:cBhvr>
                                      <p:tavLst>
                                        <p:tav tm="0">
                                          <p:val>
                                            <p:fltVal val="0"/>
                                          </p:val>
                                        </p:tav>
                                        <p:tav tm="100000">
                                          <p:val>
                                            <p:strVal val="#ppt_w"/>
                                          </p:val>
                                        </p:tav>
                                      </p:tavLst>
                                    </p:anim>
                                    <p:anim calcmode="lin" valueType="num">
                                      <p:cBhvr>
                                        <p:cTn id="34" dur="1000" fill="hold"/>
                                        <p:tgtEl>
                                          <p:spTgt spid="16"/>
                                        </p:tgtEl>
                                        <p:attrNameLst>
                                          <p:attrName>ppt_h</p:attrName>
                                        </p:attrNameLst>
                                      </p:cBhvr>
                                      <p:tavLst>
                                        <p:tav tm="0">
                                          <p:val>
                                            <p:fltVal val="0"/>
                                          </p:val>
                                        </p:tav>
                                        <p:tav tm="100000">
                                          <p:val>
                                            <p:strVal val="#ppt_h"/>
                                          </p:val>
                                        </p:tav>
                                      </p:tavLst>
                                    </p:anim>
                                    <p:anim calcmode="lin" valueType="num">
                                      <p:cBhvr>
                                        <p:cTn id="35" dur="1000" fill="hold"/>
                                        <p:tgtEl>
                                          <p:spTgt spid="16"/>
                                        </p:tgtEl>
                                        <p:attrNameLst>
                                          <p:attrName>ppt_x</p:attrName>
                                        </p:attrNameLst>
                                      </p:cBhvr>
                                      <p:tavLst>
                                        <p:tav tm="0">
                                          <p:val>
                                            <p:fltVal val="0.5"/>
                                          </p:val>
                                        </p:tav>
                                        <p:tav tm="100000">
                                          <p:val>
                                            <p:strVal val="#ppt_x"/>
                                          </p:val>
                                        </p:tav>
                                      </p:tavLst>
                                    </p:anim>
                                    <p:anim calcmode="lin" valueType="num">
                                      <p:cBhvr>
                                        <p:cTn id="36" dur="1000" fill="hold"/>
                                        <p:tgtEl>
                                          <p:spTgt spid="16"/>
                                        </p:tgtEl>
                                        <p:attrNameLst>
                                          <p:attrName>ppt_y</p:attrName>
                                        </p:attrNameLst>
                                      </p:cBhvr>
                                      <p:tavLst>
                                        <p:tav tm="0">
                                          <p:val>
                                            <p:fltVal val="0.5"/>
                                          </p:val>
                                        </p:tav>
                                        <p:tav tm="100000">
                                          <p:val>
                                            <p:strVal val="#ppt_y"/>
                                          </p:val>
                                        </p:tav>
                                      </p:tavLst>
                                    </p:anim>
                                  </p:childTnLst>
                                </p:cTn>
                              </p:par>
                              <p:par>
                                <p:cTn id="37" presetID="23" presetClass="entr" presetSubtype="528"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1000" fill="hold"/>
                                        <p:tgtEl>
                                          <p:spTgt spid="17"/>
                                        </p:tgtEl>
                                        <p:attrNameLst>
                                          <p:attrName>ppt_w</p:attrName>
                                        </p:attrNameLst>
                                      </p:cBhvr>
                                      <p:tavLst>
                                        <p:tav tm="0">
                                          <p:val>
                                            <p:fltVal val="0"/>
                                          </p:val>
                                        </p:tav>
                                        <p:tav tm="100000">
                                          <p:val>
                                            <p:strVal val="#ppt_w"/>
                                          </p:val>
                                        </p:tav>
                                      </p:tavLst>
                                    </p:anim>
                                    <p:anim calcmode="lin" valueType="num">
                                      <p:cBhvr>
                                        <p:cTn id="40" dur="1000" fill="hold"/>
                                        <p:tgtEl>
                                          <p:spTgt spid="17"/>
                                        </p:tgtEl>
                                        <p:attrNameLst>
                                          <p:attrName>ppt_h</p:attrName>
                                        </p:attrNameLst>
                                      </p:cBhvr>
                                      <p:tavLst>
                                        <p:tav tm="0">
                                          <p:val>
                                            <p:fltVal val="0"/>
                                          </p:val>
                                        </p:tav>
                                        <p:tav tm="100000">
                                          <p:val>
                                            <p:strVal val="#ppt_h"/>
                                          </p:val>
                                        </p:tav>
                                      </p:tavLst>
                                    </p:anim>
                                    <p:anim calcmode="lin" valueType="num">
                                      <p:cBhvr>
                                        <p:cTn id="41" dur="1000" fill="hold"/>
                                        <p:tgtEl>
                                          <p:spTgt spid="17"/>
                                        </p:tgtEl>
                                        <p:attrNameLst>
                                          <p:attrName>ppt_x</p:attrName>
                                        </p:attrNameLst>
                                      </p:cBhvr>
                                      <p:tavLst>
                                        <p:tav tm="0">
                                          <p:val>
                                            <p:fltVal val="0.5"/>
                                          </p:val>
                                        </p:tav>
                                        <p:tav tm="100000">
                                          <p:val>
                                            <p:strVal val="#ppt_x"/>
                                          </p:val>
                                        </p:tav>
                                      </p:tavLst>
                                    </p:anim>
                                    <p:anim calcmode="lin" valueType="num">
                                      <p:cBhvr>
                                        <p:cTn id="42" dur="1000" fill="hold"/>
                                        <p:tgtEl>
                                          <p:spTgt spid="17"/>
                                        </p:tgtEl>
                                        <p:attrNameLst>
                                          <p:attrName>ppt_y</p:attrName>
                                        </p:attrNameLst>
                                      </p:cBhvr>
                                      <p:tavLst>
                                        <p:tav tm="0">
                                          <p:val>
                                            <p:fltVal val="0.5"/>
                                          </p:val>
                                        </p:tav>
                                        <p:tav tm="100000">
                                          <p:val>
                                            <p:strVal val="#ppt_y"/>
                                          </p:val>
                                        </p:tav>
                                      </p:tavLst>
                                    </p:anim>
                                  </p:childTnLst>
                                </p:cTn>
                              </p:par>
                              <p:par>
                                <p:cTn id="43" presetID="23" presetClass="entr" presetSubtype="528"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p:cTn id="45" dur="1000" fill="hold"/>
                                        <p:tgtEl>
                                          <p:spTgt spid="18"/>
                                        </p:tgtEl>
                                        <p:attrNameLst>
                                          <p:attrName>ppt_w</p:attrName>
                                        </p:attrNameLst>
                                      </p:cBhvr>
                                      <p:tavLst>
                                        <p:tav tm="0">
                                          <p:val>
                                            <p:fltVal val="0"/>
                                          </p:val>
                                        </p:tav>
                                        <p:tav tm="100000">
                                          <p:val>
                                            <p:strVal val="#ppt_w"/>
                                          </p:val>
                                        </p:tav>
                                      </p:tavLst>
                                    </p:anim>
                                    <p:anim calcmode="lin" valueType="num">
                                      <p:cBhvr>
                                        <p:cTn id="46" dur="1000" fill="hold"/>
                                        <p:tgtEl>
                                          <p:spTgt spid="18"/>
                                        </p:tgtEl>
                                        <p:attrNameLst>
                                          <p:attrName>ppt_h</p:attrName>
                                        </p:attrNameLst>
                                      </p:cBhvr>
                                      <p:tavLst>
                                        <p:tav tm="0">
                                          <p:val>
                                            <p:fltVal val="0"/>
                                          </p:val>
                                        </p:tav>
                                        <p:tav tm="100000">
                                          <p:val>
                                            <p:strVal val="#ppt_h"/>
                                          </p:val>
                                        </p:tav>
                                      </p:tavLst>
                                    </p:anim>
                                    <p:anim calcmode="lin" valueType="num">
                                      <p:cBhvr>
                                        <p:cTn id="47" dur="1000" fill="hold"/>
                                        <p:tgtEl>
                                          <p:spTgt spid="18"/>
                                        </p:tgtEl>
                                        <p:attrNameLst>
                                          <p:attrName>ppt_x</p:attrName>
                                        </p:attrNameLst>
                                      </p:cBhvr>
                                      <p:tavLst>
                                        <p:tav tm="0">
                                          <p:val>
                                            <p:fltVal val="0.5"/>
                                          </p:val>
                                        </p:tav>
                                        <p:tav tm="100000">
                                          <p:val>
                                            <p:strVal val="#ppt_x"/>
                                          </p:val>
                                        </p:tav>
                                      </p:tavLst>
                                    </p:anim>
                                    <p:anim calcmode="lin" valueType="num">
                                      <p:cBhvr>
                                        <p:cTn id="48" dur="1000" fill="hold"/>
                                        <p:tgtEl>
                                          <p:spTgt spid="18"/>
                                        </p:tgtEl>
                                        <p:attrNameLst>
                                          <p:attrName>ppt_y</p:attrName>
                                        </p:attrNameLst>
                                      </p:cBhvr>
                                      <p:tavLst>
                                        <p:tav tm="0">
                                          <p:val>
                                            <p:fltVal val="0.5"/>
                                          </p:val>
                                        </p:tav>
                                        <p:tav tm="100000">
                                          <p:val>
                                            <p:strVal val="#ppt_y"/>
                                          </p:val>
                                        </p:tav>
                                      </p:tavLst>
                                    </p:anim>
                                  </p:childTnLst>
                                </p:cTn>
                              </p:par>
                              <p:par>
                                <p:cTn id="49" presetID="23" presetClass="entr" presetSubtype="528"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1000" fill="hold"/>
                                        <p:tgtEl>
                                          <p:spTgt spid="28"/>
                                        </p:tgtEl>
                                        <p:attrNameLst>
                                          <p:attrName>ppt_w</p:attrName>
                                        </p:attrNameLst>
                                      </p:cBhvr>
                                      <p:tavLst>
                                        <p:tav tm="0">
                                          <p:val>
                                            <p:fltVal val="0"/>
                                          </p:val>
                                        </p:tav>
                                        <p:tav tm="100000">
                                          <p:val>
                                            <p:strVal val="#ppt_w"/>
                                          </p:val>
                                        </p:tav>
                                      </p:tavLst>
                                    </p:anim>
                                    <p:anim calcmode="lin" valueType="num">
                                      <p:cBhvr>
                                        <p:cTn id="52" dur="1000" fill="hold"/>
                                        <p:tgtEl>
                                          <p:spTgt spid="28"/>
                                        </p:tgtEl>
                                        <p:attrNameLst>
                                          <p:attrName>ppt_h</p:attrName>
                                        </p:attrNameLst>
                                      </p:cBhvr>
                                      <p:tavLst>
                                        <p:tav tm="0">
                                          <p:val>
                                            <p:fltVal val="0"/>
                                          </p:val>
                                        </p:tav>
                                        <p:tav tm="100000">
                                          <p:val>
                                            <p:strVal val="#ppt_h"/>
                                          </p:val>
                                        </p:tav>
                                      </p:tavLst>
                                    </p:anim>
                                    <p:anim calcmode="lin" valueType="num">
                                      <p:cBhvr>
                                        <p:cTn id="53" dur="1000" fill="hold"/>
                                        <p:tgtEl>
                                          <p:spTgt spid="28"/>
                                        </p:tgtEl>
                                        <p:attrNameLst>
                                          <p:attrName>ppt_x</p:attrName>
                                        </p:attrNameLst>
                                      </p:cBhvr>
                                      <p:tavLst>
                                        <p:tav tm="0">
                                          <p:val>
                                            <p:fltVal val="0.5"/>
                                          </p:val>
                                        </p:tav>
                                        <p:tav tm="100000">
                                          <p:val>
                                            <p:strVal val="#ppt_x"/>
                                          </p:val>
                                        </p:tav>
                                      </p:tavLst>
                                    </p:anim>
                                    <p:anim calcmode="lin" valueType="num">
                                      <p:cBhvr>
                                        <p:cTn id="54" dur="1000" fill="hold"/>
                                        <p:tgtEl>
                                          <p:spTgt spid="28"/>
                                        </p:tgtEl>
                                        <p:attrNameLst>
                                          <p:attrName>ppt_y</p:attrName>
                                        </p:attrNameLst>
                                      </p:cBhvr>
                                      <p:tavLst>
                                        <p:tav tm="0">
                                          <p:val>
                                            <p:fltVal val="0.5"/>
                                          </p:val>
                                        </p:tav>
                                        <p:tav tm="100000">
                                          <p:val>
                                            <p:strVal val="#ppt_y"/>
                                          </p:val>
                                        </p:tav>
                                      </p:tavLst>
                                    </p:anim>
                                  </p:childTnLst>
                                </p:cTn>
                              </p:par>
                              <p:par>
                                <p:cTn id="55" presetID="23" presetClass="entr" presetSubtype="528"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 calcmode="lin" valueType="num">
                                      <p:cBhvr>
                                        <p:cTn id="57" dur="1000" fill="hold"/>
                                        <p:tgtEl>
                                          <p:spTgt spid="29"/>
                                        </p:tgtEl>
                                        <p:attrNameLst>
                                          <p:attrName>ppt_w</p:attrName>
                                        </p:attrNameLst>
                                      </p:cBhvr>
                                      <p:tavLst>
                                        <p:tav tm="0">
                                          <p:val>
                                            <p:fltVal val="0"/>
                                          </p:val>
                                        </p:tav>
                                        <p:tav tm="100000">
                                          <p:val>
                                            <p:strVal val="#ppt_w"/>
                                          </p:val>
                                        </p:tav>
                                      </p:tavLst>
                                    </p:anim>
                                    <p:anim calcmode="lin" valueType="num">
                                      <p:cBhvr>
                                        <p:cTn id="58" dur="1000" fill="hold"/>
                                        <p:tgtEl>
                                          <p:spTgt spid="29"/>
                                        </p:tgtEl>
                                        <p:attrNameLst>
                                          <p:attrName>ppt_h</p:attrName>
                                        </p:attrNameLst>
                                      </p:cBhvr>
                                      <p:tavLst>
                                        <p:tav tm="0">
                                          <p:val>
                                            <p:fltVal val="0"/>
                                          </p:val>
                                        </p:tav>
                                        <p:tav tm="100000">
                                          <p:val>
                                            <p:strVal val="#ppt_h"/>
                                          </p:val>
                                        </p:tav>
                                      </p:tavLst>
                                    </p:anim>
                                    <p:anim calcmode="lin" valueType="num">
                                      <p:cBhvr>
                                        <p:cTn id="59" dur="1000" fill="hold"/>
                                        <p:tgtEl>
                                          <p:spTgt spid="29"/>
                                        </p:tgtEl>
                                        <p:attrNameLst>
                                          <p:attrName>ppt_x</p:attrName>
                                        </p:attrNameLst>
                                      </p:cBhvr>
                                      <p:tavLst>
                                        <p:tav tm="0">
                                          <p:val>
                                            <p:fltVal val="0.5"/>
                                          </p:val>
                                        </p:tav>
                                        <p:tav tm="100000">
                                          <p:val>
                                            <p:strVal val="#ppt_x"/>
                                          </p:val>
                                        </p:tav>
                                      </p:tavLst>
                                    </p:anim>
                                    <p:anim calcmode="lin" valueType="num">
                                      <p:cBhvr>
                                        <p:cTn id="60" dur="1000" fill="hold"/>
                                        <p:tgtEl>
                                          <p:spTgt spid="29"/>
                                        </p:tgtEl>
                                        <p:attrNameLst>
                                          <p:attrName>ppt_y</p:attrName>
                                        </p:attrNameLst>
                                      </p:cBhvr>
                                      <p:tavLst>
                                        <p:tav tm="0">
                                          <p:val>
                                            <p:fltVal val="0.5"/>
                                          </p:val>
                                        </p:tav>
                                        <p:tav tm="100000">
                                          <p:val>
                                            <p:strVal val="#ppt_y"/>
                                          </p:val>
                                        </p:tav>
                                      </p:tavLst>
                                    </p:anim>
                                  </p:childTnLst>
                                </p:cTn>
                              </p:par>
                              <p:par>
                                <p:cTn id="61" presetID="23" presetClass="entr" presetSubtype="528"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 calcmode="lin" valueType="num">
                                      <p:cBhvr>
                                        <p:cTn id="63" dur="1000" fill="hold"/>
                                        <p:tgtEl>
                                          <p:spTgt spid="30"/>
                                        </p:tgtEl>
                                        <p:attrNameLst>
                                          <p:attrName>ppt_w</p:attrName>
                                        </p:attrNameLst>
                                      </p:cBhvr>
                                      <p:tavLst>
                                        <p:tav tm="0">
                                          <p:val>
                                            <p:fltVal val="0"/>
                                          </p:val>
                                        </p:tav>
                                        <p:tav tm="100000">
                                          <p:val>
                                            <p:strVal val="#ppt_w"/>
                                          </p:val>
                                        </p:tav>
                                      </p:tavLst>
                                    </p:anim>
                                    <p:anim calcmode="lin" valueType="num">
                                      <p:cBhvr>
                                        <p:cTn id="64" dur="1000" fill="hold"/>
                                        <p:tgtEl>
                                          <p:spTgt spid="30"/>
                                        </p:tgtEl>
                                        <p:attrNameLst>
                                          <p:attrName>ppt_h</p:attrName>
                                        </p:attrNameLst>
                                      </p:cBhvr>
                                      <p:tavLst>
                                        <p:tav tm="0">
                                          <p:val>
                                            <p:fltVal val="0"/>
                                          </p:val>
                                        </p:tav>
                                        <p:tav tm="100000">
                                          <p:val>
                                            <p:strVal val="#ppt_h"/>
                                          </p:val>
                                        </p:tav>
                                      </p:tavLst>
                                    </p:anim>
                                    <p:anim calcmode="lin" valueType="num">
                                      <p:cBhvr>
                                        <p:cTn id="65" dur="1000" fill="hold"/>
                                        <p:tgtEl>
                                          <p:spTgt spid="30"/>
                                        </p:tgtEl>
                                        <p:attrNameLst>
                                          <p:attrName>ppt_x</p:attrName>
                                        </p:attrNameLst>
                                      </p:cBhvr>
                                      <p:tavLst>
                                        <p:tav tm="0">
                                          <p:val>
                                            <p:fltVal val="0.5"/>
                                          </p:val>
                                        </p:tav>
                                        <p:tav tm="100000">
                                          <p:val>
                                            <p:strVal val="#ppt_x"/>
                                          </p:val>
                                        </p:tav>
                                      </p:tavLst>
                                    </p:anim>
                                    <p:anim calcmode="lin" valueType="num">
                                      <p:cBhvr>
                                        <p:cTn id="66" dur="1000" fill="hold"/>
                                        <p:tgtEl>
                                          <p:spTgt spid="30"/>
                                        </p:tgtEl>
                                        <p:attrNameLst>
                                          <p:attrName>ppt_y</p:attrName>
                                        </p:attrNameLst>
                                      </p:cBhvr>
                                      <p:tavLst>
                                        <p:tav tm="0">
                                          <p:val>
                                            <p:fltVal val="0.5"/>
                                          </p:val>
                                        </p:tav>
                                        <p:tav tm="100000">
                                          <p:val>
                                            <p:strVal val="#ppt_y"/>
                                          </p:val>
                                        </p:tav>
                                      </p:tavLst>
                                    </p:anim>
                                  </p:childTnLst>
                                </p:cTn>
                              </p:par>
                              <p:par>
                                <p:cTn id="67" presetID="23" presetClass="entr" presetSubtype="528"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 calcmode="lin" valueType="num">
                                      <p:cBhvr>
                                        <p:cTn id="69" dur="1000" fill="hold"/>
                                        <p:tgtEl>
                                          <p:spTgt spid="31"/>
                                        </p:tgtEl>
                                        <p:attrNameLst>
                                          <p:attrName>ppt_w</p:attrName>
                                        </p:attrNameLst>
                                      </p:cBhvr>
                                      <p:tavLst>
                                        <p:tav tm="0">
                                          <p:val>
                                            <p:fltVal val="0"/>
                                          </p:val>
                                        </p:tav>
                                        <p:tav tm="100000">
                                          <p:val>
                                            <p:strVal val="#ppt_w"/>
                                          </p:val>
                                        </p:tav>
                                      </p:tavLst>
                                    </p:anim>
                                    <p:anim calcmode="lin" valueType="num">
                                      <p:cBhvr>
                                        <p:cTn id="70" dur="1000" fill="hold"/>
                                        <p:tgtEl>
                                          <p:spTgt spid="31"/>
                                        </p:tgtEl>
                                        <p:attrNameLst>
                                          <p:attrName>ppt_h</p:attrName>
                                        </p:attrNameLst>
                                      </p:cBhvr>
                                      <p:tavLst>
                                        <p:tav tm="0">
                                          <p:val>
                                            <p:fltVal val="0"/>
                                          </p:val>
                                        </p:tav>
                                        <p:tav tm="100000">
                                          <p:val>
                                            <p:strVal val="#ppt_h"/>
                                          </p:val>
                                        </p:tav>
                                      </p:tavLst>
                                    </p:anim>
                                    <p:anim calcmode="lin" valueType="num">
                                      <p:cBhvr>
                                        <p:cTn id="71" dur="1000" fill="hold"/>
                                        <p:tgtEl>
                                          <p:spTgt spid="31"/>
                                        </p:tgtEl>
                                        <p:attrNameLst>
                                          <p:attrName>ppt_x</p:attrName>
                                        </p:attrNameLst>
                                      </p:cBhvr>
                                      <p:tavLst>
                                        <p:tav tm="0">
                                          <p:val>
                                            <p:fltVal val="0.5"/>
                                          </p:val>
                                        </p:tav>
                                        <p:tav tm="100000">
                                          <p:val>
                                            <p:strVal val="#ppt_x"/>
                                          </p:val>
                                        </p:tav>
                                      </p:tavLst>
                                    </p:anim>
                                    <p:anim calcmode="lin" valueType="num">
                                      <p:cBhvr>
                                        <p:cTn id="72" dur="1000" fill="hold"/>
                                        <p:tgtEl>
                                          <p:spTgt spid="31"/>
                                        </p:tgtEl>
                                        <p:attrNameLst>
                                          <p:attrName>ppt_y</p:attrName>
                                        </p:attrNameLst>
                                      </p:cBhvr>
                                      <p:tavLst>
                                        <p:tav tm="0">
                                          <p:val>
                                            <p:fltVal val="0.5"/>
                                          </p:val>
                                        </p:tav>
                                        <p:tav tm="100000">
                                          <p:val>
                                            <p:strVal val="#ppt_y"/>
                                          </p:val>
                                        </p:tav>
                                      </p:tavLst>
                                    </p:anim>
                                  </p:childTnLst>
                                </p:cTn>
                              </p:par>
                              <p:par>
                                <p:cTn id="73" presetID="35" presetClass="entr" presetSubtype="0" fill="hold" grpId="1" nodeType="with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1000"/>
                                        <p:tgtEl>
                                          <p:spTgt spid="15"/>
                                        </p:tgtEl>
                                      </p:cBhvr>
                                    </p:animEffect>
                                    <p:anim calcmode="lin" valueType="num">
                                      <p:cBhvr>
                                        <p:cTn id="76" dur="1000" fill="hold"/>
                                        <p:tgtEl>
                                          <p:spTgt spid="15"/>
                                        </p:tgtEl>
                                        <p:attrNameLst>
                                          <p:attrName>style.rotation</p:attrName>
                                        </p:attrNameLst>
                                      </p:cBhvr>
                                      <p:tavLst>
                                        <p:tav tm="0">
                                          <p:val>
                                            <p:fltVal val="720"/>
                                          </p:val>
                                        </p:tav>
                                        <p:tav tm="100000">
                                          <p:val>
                                            <p:fltVal val="0"/>
                                          </p:val>
                                        </p:tav>
                                      </p:tavLst>
                                    </p:anim>
                                    <p:anim calcmode="lin" valueType="num">
                                      <p:cBhvr>
                                        <p:cTn id="77" dur="1000" fill="hold"/>
                                        <p:tgtEl>
                                          <p:spTgt spid="15"/>
                                        </p:tgtEl>
                                        <p:attrNameLst>
                                          <p:attrName>ppt_h</p:attrName>
                                        </p:attrNameLst>
                                      </p:cBhvr>
                                      <p:tavLst>
                                        <p:tav tm="0">
                                          <p:val>
                                            <p:fltVal val="0"/>
                                          </p:val>
                                        </p:tav>
                                        <p:tav tm="100000">
                                          <p:val>
                                            <p:strVal val="#ppt_h"/>
                                          </p:val>
                                        </p:tav>
                                      </p:tavLst>
                                    </p:anim>
                                    <p:anim calcmode="lin" valueType="num">
                                      <p:cBhvr>
                                        <p:cTn id="78" dur="1000" fill="hold"/>
                                        <p:tgtEl>
                                          <p:spTgt spid="15"/>
                                        </p:tgtEl>
                                        <p:attrNameLst>
                                          <p:attrName>ppt_w</p:attrName>
                                        </p:attrNameLst>
                                      </p:cBhvr>
                                      <p:tavLst>
                                        <p:tav tm="0">
                                          <p:val>
                                            <p:fltVal val="0"/>
                                          </p:val>
                                        </p:tav>
                                        <p:tav tm="100000">
                                          <p:val>
                                            <p:strVal val="#ppt_w"/>
                                          </p:val>
                                        </p:tav>
                                      </p:tavLst>
                                    </p:anim>
                                  </p:childTnLst>
                                </p:cTn>
                              </p:par>
                              <p:par>
                                <p:cTn id="79" presetID="35" presetClass="entr" presetSubtype="0" fill="hold" grpId="1" nodeType="with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fade">
                                      <p:cBhvr>
                                        <p:cTn id="81" dur="1000"/>
                                        <p:tgtEl>
                                          <p:spTgt spid="16"/>
                                        </p:tgtEl>
                                      </p:cBhvr>
                                    </p:animEffect>
                                    <p:anim calcmode="lin" valueType="num">
                                      <p:cBhvr>
                                        <p:cTn id="82" dur="1000" fill="hold"/>
                                        <p:tgtEl>
                                          <p:spTgt spid="16"/>
                                        </p:tgtEl>
                                        <p:attrNameLst>
                                          <p:attrName>style.rotation</p:attrName>
                                        </p:attrNameLst>
                                      </p:cBhvr>
                                      <p:tavLst>
                                        <p:tav tm="0">
                                          <p:val>
                                            <p:fltVal val="720"/>
                                          </p:val>
                                        </p:tav>
                                        <p:tav tm="100000">
                                          <p:val>
                                            <p:fltVal val="0"/>
                                          </p:val>
                                        </p:tav>
                                      </p:tavLst>
                                    </p:anim>
                                    <p:anim calcmode="lin" valueType="num">
                                      <p:cBhvr>
                                        <p:cTn id="83" dur="1000" fill="hold"/>
                                        <p:tgtEl>
                                          <p:spTgt spid="16"/>
                                        </p:tgtEl>
                                        <p:attrNameLst>
                                          <p:attrName>ppt_h</p:attrName>
                                        </p:attrNameLst>
                                      </p:cBhvr>
                                      <p:tavLst>
                                        <p:tav tm="0">
                                          <p:val>
                                            <p:fltVal val="0"/>
                                          </p:val>
                                        </p:tav>
                                        <p:tav tm="100000">
                                          <p:val>
                                            <p:strVal val="#ppt_h"/>
                                          </p:val>
                                        </p:tav>
                                      </p:tavLst>
                                    </p:anim>
                                    <p:anim calcmode="lin" valueType="num">
                                      <p:cBhvr>
                                        <p:cTn id="84" dur="1000" fill="hold"/>
                                        <p:tgtEl>
                                          <p:spTgt spid="16"/>
                                        </p:tgtEl>
                                        <p:attrNameLst>
                                          <p:attrName>ppt_w</p:attrName>
                                        </p:attrNameLst>
                                      </p:cBhvr>
                                      <p:tavLst>
                                        <p:tav tm="0">
                                          <p:val>
                                            <p:fltVal val="0"/>
                                          </p:val>
                                        </p:tav>
                                        <p:tav tm="100000">
                                          <p:val>
                                            <p:strVal val="#ppt_w"/>
                                          </p:val>
                                        </p:tav>
                                      </p:tavLst>
                                    </p:anim>
                                  </p:childTnLst>
                                </p:cTn>
                              </p:par>
                              <p:par>
                                <p:cTn id="85" presetID="35" presetClass="entr" presetSubtype="0" fill="hold" grpId="1"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fade">
                                      <p:cBhvr>
                                        <p:cTn id="87" dur="1000"/>
                                        <p:tgtEl>
                                          <p:spTgt spid="17"/>
                                        </p:tgtEl>
                                      </p:cBhvr>
                                    </p:animEffect>
                                    <p:anim calcmode="lin" valueType="num">
                                      <p:cBhvr>
                                        <p:cTn id="88" dur="1000" fill="hold"/>
                                        <p:tgtEl>
                                          <p:spTgt spid="17"/>
                                        </p:tgtEl>
                                        <p:attrNameLst>
                                          <p:attrName>style.rotation</p:attrName>
                                        </p:attrNameLst>
                                      </p:cBhvr>
                                      <p:tavLst>
                                        <p:tav tm="0">
                                          <p:val>
                                            <p:fltVal val="720"/>
                                          </p:val>
                                        </p:tav>
                                        <p:tav tm="100000">
                                          <p:val>
                                            <p:fltVal val="0"/>
                                          </p:val>
                                        </p:tav>
                                      </p:tavLst>
                                    </p:anim>
                                    <p:anim calcmode="lin" valueType="num">
                                      <p:cBhvr>
                                        <p:cTn id="89" dur="1000" fill="hold"/>
                                        <p:tgtEl>
                                          <p:spTgt spid="17"/>
                                        </p:tgtEl>
                                        <p:attrNameLst>
                                          <p:attrName>ppt_h</p:attrName>
                                        </p:attrNameLst>
                                      </p:cBhvr>
                                      <p:tavLst>
                                        <p:tav tm="0">
                                          <p:val>
                                            <p:fltVal val="0"/>
                                          </p:val>
                                        </p:tav>
                                        <p:tav tm="100000">
                                          <p:val>
                                            <p:strVal val="#ppt_h"/>
                                          </p:val>
                                        </p:tav>
                                      </p:tavLst>
                                    </p:anim>
                                    <p:anim calcmode="lin" valueType="num">
                                      <p:cBhvr>
                                        <p:cTn id="90" dur="1000" fill="hold"/>
                                        <p:tgtEl>
                                          <p:spTgt spid="17"/>
                                        </p:tgtEl>
                                        <p:attrNameLst>
                                          <p:attrName>ppt_w</p:attrName>
                                        </p:attrNameLst>
                                      </p:cBhvr>
                                      <p:tavLst>
                                        <p:tav tm="0">
                                          <p:val>
                                            <p:fltVal val="0"/>
                                          </p:val>
                                        </p:tav>
                                        <p:tav tm="100000">
                                          <p:val>
                                            <p:strVal val="#ppt_w"/>
                                          </p:val>
                                        </p:tav>
                                      </p:tavLst>
                                    </p:anim>
                                  </p:childTnLst>
                                </p:cTn>
                              </p:par>
                              <p:par>
                                <p:cTn id="91" presetID="35" presetClass="entr" presetSubtype="0" fill="hold" grpId="1" nodeType="with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1000"/>
                                        <p:tgtEl>
                                          <p:spTgt spid="18"/>
                                        </p:tgtEl>
                                      </p:cBhvr>
                                    </p:animEffect>
                                    <p:anim calcmode="lin" valueType="num">
                                      <p:cBhvr>
                                        <p:cTn id="94" dur="1000" fill="hold"/>
                                        <p:tgtEl>
                                          <p:spTgt spid="18"/>
                                        </p:tgtEl>
                                        <p:attrNameLst>
                                          <p:attrName>style.rotation</p:attrName>
                                        </p:attrNameLst>
                                      </p:cBhvr>
                                      <p:tavLst>
                                        <p:tav tm="0">
                                          <p:val>
                                            <p:fltVal val="720"/>
                                          </p:val>
                                        </p:tav>
                                        <p:tav tm="100000">
                                          <p:val>
                                            <p:fltVal val="0"/>
                                          </p:val>
                                        </p:tav>
                                      </p:tavLst>
                                    </p:anim>
                                    <p:anim calcmode="lin" valueType="num">
                                      <p:cBhvr>
                                        <p:cTn id="95" dur="1000" fill="hold"/>
                                        <p:tgtEl>
                                          <p:spTgt spid="18"/>
                                        </p:tgtEl>
                                        <p:attrNameLst>
                                          <p:attrName>ppt_h</p:attrName>
                                        </p:attrNameLst>
                                      </p:cBhvr>
                                      <p:tavLst>
                                        <p:tav tm="0">
                                          <p:val>
                                            <p:fltVal val="0"/>
                                          </p:val>
                                        </p:tav>
                                        <p:tav tm="100000">
                                          <p:val>
                                            <p:strVal val="#ppt_h"/>
                                          </p:val>
                                        </p:tav>
                                      </p:tavLst>
                                    </p:anim>
                                    <p:anim calcmode="lin" valueType="num">
                                      <p:cBhvr>
                                        <p:cTn id="96" dur="1000" fill="hold"/>
                                        <p:tgtEl>
                                          <p:spTgt spid="18"/>
                                        </p:tgtEl>
                                        <p:attrNameLst>
                                          <p:attrName>ppt_w</p:attrName>
                                        </p:attrNameLst>
                                      </p:cBhvr>
                                      <p:tavLst>
                                        <p:tav tm="0">
                                          <p:val>
                                            <p:fltVal val="0"/>
                                          </p:val>
                                        </p:tav>
                                        <p:tav tm="100000">
                                          <p:val>
                                            <p:strVal val="#ppt_w"/>
                                          </p:val>
                                        </p:tav>
                                      </p:tavLst>
                                    </p:anim>
                                  </p:childTnLst>
                                </p:cTn>
                              </p:par>
                              <p:par>
                                <p:cTn id="97" presetID="35" presetClass="entr" presetSubtype="0" fill="hold" grpId="1" nodeType="with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fade">
                                      <p:cBhvr>
                                        <p:cTn id="99" dur="1000"/>
                                        <p:tgtEl>
                                          <p:spTgt spid="28"/>
                                        </p:tgtEl>
                                      </p:cBhvr>
                                    </p:animEffect>
                                    <p:anim calcmode="lin" valueType="num">
                                      <p:cBhvr>
                                        <p:cTn id="100" dur="1000" fill="hold"/>
                                        <p:tgtEl>
                                          <p:spTgt spid="28"/>
                                        </p:tgtEl>
                                        <p:attrNameLst>
                                          <p:attrName>style.rotation</p:attrName>
                                        </p:attrNameLst>
                                      </p:cBhvr>
                                      <p:tavLst>
                                        <p:tav tm="0">
                                          <p:val>
                                            <p:fltVal val="720"/>
                                          </p:val>
                                        </p:tav>
                                        <p:tav tm="100000">
                                          <p:val>
                                            <p:fltVal val="0"/>
                                          </p:val>
                                        </p:tav>
                                      </p:tavLst>
                                    </p:anim>
                                    <p:anim calcmode="lin" valueType="num">
                                      <p:cBhvr>
                                        <p:cTn id="101" dur="1000" fill="hold"/>
                                        <p:tgtEl>
                                          <p:spTgt spid="28"/>
                                        </p:tgtEl>
                                        <p:attrNameLst>
                                          <p:attrName>ppt_h</p:attrName>
                                        </p:attrNameLst>
                                      </p:cBhvr>
                                      <p:tavLst>
                                        <p:tav tm="0">
                                          <p:val>
                                            <p:fltVal val="0"/>
                                          </p:val>
                                        </p:tav>
                                        <p:tav tm="100000">
                                          <p:val>
                                            <p:strVal val="#ppt_h"/>
                                          </p:val>
                                        </p:tav>
                                      </p:tavLst>
                                    </p:anim>
                                    <p:anim calcmode="lin" valueType="num">
                                      <p:cBhvr>
                                        <p:cTn id="102" dur="1000" fill="hold"/>
                                        <p:tgtEl>
                                          <p:spTgt spid="28"/>
                                        </p:tgtEl>
                                        <p:attrNameLst>
                                          <p:attrName>ppt_w</p:attrName>
                                        </p:attrNameLst>
                                      </p:cBhvr>
                                      <p:tavLst>
                                        <p:tav tm="0">
                                          <p:val>
                                            <p:fltVal val="0"/>
                                          </p:val>
                                        </p:tav>
                                        <p:tav tm="100000">
                                          <p:val>
                                            <p:strVal val="#ppt_w"/>
                                          </p:val>
                                        </p:tav>
                                      </p:tavLst>
                                    </p:anim>
                                  </p:childTnLst>
                                </p:cTn>
                              </p:par>
                              <p:par>
                                <p:cTn id="103" presetID="35" presetClass="entr" presetSubtype="0" fill="hold" grpId="1" nodeType="withEffect">
                                  <p:stCondLst>
                                    <p:cond delay="0"/>
                                  </p:stCondLst>
                                  <p:childTnLst>
                                    <p:set>
                                      <p:cBhvr>
                                        <p:cTn id="104" dur="1" fill="hold">
                                          <p:stCondLst>
                                            <p:cond delay="0"/>
                                          </p:stCondLst>
                                        </p:cTn>
                                        <p:tgtEl>
                                          <p:spTgt spid="29"/>
                                        </p:tgtEl>
                                        <p:attrNameLst>
                                          <p:attrName>style.visibility</p:attrName>
                                        </p:attrNameLst>
                                      </p:cBhvr>
                                      <p:to>
                                        <p:strVal val="visible"/>
                                      </p:to>
                                    </p:set>
                                    <p:animEffect transition="in" filter="fade">
                                      <p:cBhvr>
                                        <p:cTn id="105" dur="1000"/>
                                        <p:tgtEl>
                                          <p:spTgt spid="29"/>
                                        </p:tgtEl>
                                      </p:cBhvr>
                                    </p:animEffect>
                                    <p:anim calcmode="lin" valueType="num">
                                      <p:cBhvr>
                                        <p:cTn id="106" dur="1000" fill="hold"/>
                                        <p:tgtEl>
                                          <p:spTgt spid="29"/>
                                        </p:tgtEl>
                                        <p:attrNameLst>
                                          <p:attrName>style.rotation</p:attrName>
                                        </p:attrNameLst>
                                      </p:cBhvr>
                                      <p:tavLst>
                                        <p:tav tm="0">
                                          <p:val>
                                            <p:fltVal val="720"/>
                                          </p:val>
                                        </p:tav>
                                        <p:tav tm="100000">
                                          <p:val>
                                            <p:fltVal val="0"/>
                                          </p:val>
                                        </p:tav>
                                      </p:tavLst>
                                    </p:anim>
                                    <p:anim calcmode="lin" valueType="num">
                                      <p:cBhvr>
                                        <p:cTn id="107" dur="1000" fill="hold"/>
                                        <p:tgtEl>
                                          <p:spTgt spid="29"/>
                                        </p:tgtEl>
                                        <p:attrNameLst>
                                          <p:attrName>ppt_h</p:attrName>
                                        </p:attrNameLst>
                                      </p:cBhvr>
                                      <p:tavLst>
                                        <p:tav tm="0">
                                          <p:val>
                                            <p:fltVal val="0"/>
                                          </p:val>
                                        </p:tav>
                                        <p:tav tm="100000">
                                          <p:val>
                                            <p:strVal val="#ppt_h"/>
                                          </p:val>
                                        </p:tav>
                                      </p:tavLst>
                                    </p:anim>
                                    <p:anim calcmode="lin" valueType="num">
                                      <p:cBhvr>
                                        <p:cTn id="108" dur="1000" fill="hold"/>
                                        <p:tgtEl>
                                          <p:spTgt spid="29"/>
                                        </p:tgtEl>
                                        <p:attrNameLst>
                                          <p:attrName>ppt_w</p:attrName>
                                        </p:attrNameLst>
                                      </p:cBhvr>
                                      <p:tavLst>
                                        <p:tav tm="0">
                                          <p:val>
                                            <p:fltVal val="0"/>
                                          </p:val>
                                        </p:tav>
                                        <p:tav tm="100000">
                                          <p:val>
                                            <p:strVal val="#ppt_w"/>
                                          </p:val>
                                        </p:tav>
                                      </p:tavLst>
                                    </p:anim>
                                  </p:childTnLst>
                                </p:cTn>
                              </p:par>
                              <p:par>
                                <p:cTn id="109" presetID="35" presetClass="entr" presetSubtype="0" fill="hold" grpId="1" nodeType="withEffect">
                                  <p:stCondLst>
                                    <p:cond delay="0"/>
                                  </p:stCondLst>
                                  <p:childTnLst>
                                    <p:set>
                                      <p:cBhvr>
                                        <p:cTn id="110" dur="1" fill="hold">
                                          <p:stCondLst>
                                            <p:cond delay="0"/>
                                          </p:stCondLst>
                                        </p:cTn>
                                        <p:tgtEl>
                                          <p:spTgt spid="30"/>
                                        </p:tgtEl>
                                        <p:attrNameLst>
                                          <p:attrName>style.visibility</p:attrName>
                                        </p:attrNameLst>
                                      </p:cBhvr>
                                      <p:to>
                                        <p:strVal val="visible"/>
                                      </p:to>
                                    </p:set>
                                    <p:animEffect transition="in" filter="fade">
                                      <p:cBhvr>
                                        <p:cTn id="111" dur="1000"/>
                                        <p:tgtEl>
                                          <p:spTgt spid="30"/>
                                        </p:tgtEl>
                                      </p:cBhvr>
                                    </p:animEffect>
                                    <p:anim calcmode="lin" valueType="num">
                                      <p:cBhvr>
                                        <p:cTn id="112" dur="1000" fill="hold"/>
                                        <p:tgtEl>
                                          <p:spTgt spid="30"/>
                                        </p:tgtEl>
                                        <p:attrNameLst>
                                          <p:attrName>style.rotation</p:attrName>
                                        </p:attrNameLst>
                                      </p:cBhvr>
                                      <p:tavLst>
                                        <p:tav tm="0">
                                          <p:val>
                                            <p:fltVal val="720"/>
                                          </p:val>
                                        </p:tav>
                                        <p:tav tm="100000">
                                          <p:val>
                                            <p:fltVal val="0"/>
                                          </p:val>
                                        </p:tav>
                                      </p:tavLst>
                                    </p:anim>
                                    <p:anim calcmode="lin" valueType="num">
                                      <p:cBhvr>
                                        <p:cTn id="113" dur="1000" fill="hold"/>
                                        <p:tgtEl>
                                          <p:spTgt spid="30"/>
                                        </p:tgtEl>
                                        <p:attrNameLst>
                                          <p:attrName>ppt_h</p:attrName>
                                        </p:attrNameLst>
                                      </p:cBhvr>
                                      <p:tavLst>
                                        <p:tav tm="0">
                                          <p:val>
                                            <p:fltVal val="0"/>
                                          </p:val>
                                        </p:tav>
                                        <p:tav tm="100000">
                                          <p:val>
                                            <p:strVal val="#ppt_h"/>
                                          </p:val>
                                        </p:tav>
                                      </p:tavLst>
                                    </p:anim>
                                    <p:anim calcmode="lin" valueType="num">
                                      <p:cBhvr>
                                        <p:cTn id="114" dur="1000" fill="hold"/>
                                        <p:tgtEl>
                                          <p:spTgt spid="30"/>
                                        </p:tgtEl>
                                        <p:attrNameLst>
                                          <p:attrName>ppt_w</p:attrName>
                                        </p:attrNameLst>
                                      </p:cBhvr>
                                      <p:tavLst>
                                        <p:tav tm="0">
                                          <p:val>
                                            <p:fltVal val="0"/>
                                          </p:val>
                                        </p:tav>
                                        <p:tav tm="100000">
                                          <p:val>
                                            <p:strVal val="#ppt_w"/>
                                          </p:val>
                                        </p:tav>
                                      </p:tavLst>
                                    </p:anim>
                                  </p:childTnLst>
                                </p:cTn>
                              </p:par>
                              <p:par>
                                <p:cTn id="115" presetID="35" presetClass="entr" presetSubtype="0" fill="hold" grpId="1" nodeType="withEffect">
                                  <p:stCondLst>
                                    <p:cond delay="0"/>
                                  </p:stCondLst>
                                  <p:childTnLst>
                                    <p:set>
                                      <p:cBhvr>
                                        <p:cTn id="116" dur="1" fill="hold">
                                          <p:stCondLst>
                                            <p:cond delay="0"/>
                                          </p:stCondLst>
                                        </p:cTn>
                                        <p:tgtEl>
                                          <p:spTgt spid="31"/>
                                        </p:tgtEl>
                                        <p:attrNameLst>
                                          <p:attrName>style.visibility</p:attrName>
                                        </p:attrNameLst>
                                      </p:cBhvr>
                                      <p:to>
                                        <p:strVal val="visible"/>
                                      </p:to>
                                    </p:set>
                                    <p:animEffect transition="in" filter="fade">
                                      <p:cBhvr>
                                        <p:cTn id="117" dur="1000"/>
                                        <p:tgtEl>
                                          <p:spTgt spid="31"/>
                                        </p:tgtEl>
                                      </p:cBhvr>
                                    </p:animEffect>
                                    <p:anim calcmode="lin" valueType="num">
                                      <p:cBhvr>
                                        <p:cTn id="118" dur="1000" fill="hold"/>
                                        <p:tgtEl>
                                          <p:spTgt spid="31"/>
                                        </p:tgtEl>
                                        <p:attrNameLst>
                                          <p:attrName>style.rotation</p:attrName>
                                        </p:attrNameLst>
                                      </p:cBhvr>
                                      <p:tavLst>
                                        <p:tav tm="0">
                                          <p:val>
                                            <p:fltVal val="720"/>
                                          </p:val>
                                        </p:tav>
                                        <p:tav tm="100000">
                                          <p:val>
                                            <p:fltVal val="0"/>
                                          </p:val>
                                        </p:tav>
                                      </p:tavLst>
                                    </p:anim>
                                    <p:anim calcmode="lin" valueType="num">
                                      <p:cBhvr>
                                        <p:cTn id="119" dur="1000" fill="hold"/>
                                        <p:tgtEl>
                                          <p:spTgt spid="31"/>
                                        </p:tgtEl>
                                        <p:attrNameLst>
                                          <p:attrName>ppt_h</p:attrName>
                                        </p:attrNameLst>
                                      </p:cBhvr>
                                      <p:tavLst>
                                        <p:tav tm="0">
                                          <p:val>
                                            <p:fltVal val="0"/>
                                          </p:val>
                                        </p:tav>
                                        <p:tav tm="100000">
                                          <p:val>
                                            <p:strVal val="#ppt_h"/>
                                          </p:val>
                                        </p:tav>
                                      </p:tavLst>
                                    </p:anim>
                                    <p:anim calcmode="lin" valueType="num">
                                      <p:cBhvr>
                                        <p:cTn id="120" dur="1000" fill="hold"/>
                                        <p:tgtEl>
                                          <p:spTgt spid="31"/>
                                        </p:tgtEl>
                                        <p:attrNameLst>
                                          <p:attrName>ppt_w</p:attrName>
                                        </p:attrNameLst>
                                      </p:cBhvr>
                                      <p:tavLst>
                                        <p:tav tm="0">
                                          <p:val>
                                            <p:fltVal val="0"/>
                                          </p:val>
                                        </p:tav>
                                        <p:tav tm="100000">
                                          <p:val>
                                            <p:strVal val="#ppt_w"/>
                                          </p:val>
                                        </p:tav>
                                      </p:tavLst>
                                    </p:anim>
                                  </p:childTnLst>
                                </p:cTn>
                              </p:par>
                            </p:childTnLst>
                          </p:cTn>
                        </p:par>
                        <p:par>
                          <p:cTn id="121" fill="hold">
                            <p:stCondLst>
                              <p:cond delay="2000"/>
                            </p:stCondLst>
                            <p:childTnLst>
                              <p:par>
                                <p:cTn id="122" presetID="23" presetClass="entr" presetSubtype="528" fill="hold" grpId="0" nodeType="afterEffect">
                                  <p:stCondLst>
                                    <p:cond delay="0"/>
                                  </p:stCondLst>
                                  <p:childTnLst>
                                    <p:set>
                                      <p:cBhvr>
                                        <p:cTn id="123" dur="1" fill="hold">
                                          <p:stCondLst>
                                            <p:cond delay="0"/>
                                          </p:stCondLst>
                                        </p:cTn>
                                        <p:tgtEl>
                                          <p:spTgt spid="21"/>
                                        </p:tgtEl>
                                        <p:attrNameLst>
                                          <p:attrName>style.visibility</p:attrName>
                                        </p:attrNameLst>
                                      </p:cBhvr>
                                      <p:to>
                                        <p:strVal val="visible"/>
                                      </p:to>
                                    </p:set>
                                    <p:anim calcmode="lin" valueType="num">
                                      <p:cBhvr>
                                        <p:cTn id="124" dur="1500" fill="hold"/>
                                        <p:tgtEl>
                                          <p:spTgt spid="21"/>
                                        </p:tgtEl>
                                        <p:attrNameLst>
                                          <p:attrName>ppt_w</p:attrName>
                                        </p:attrNameLst>
                                      </p:cBhvr>
                                      <p:tavLst>
                                        <p:tav tm="0">
                                          <p:val>
                                            <p:fltVal val="0"/>
                                          </p:val>
                                        </p:tav>
                                        <p:tav tm="100000">
                                          <p:val>
                                            <p:strVal val="#ppt_w"/>
                                          </p:val>
                                        </p:tav>
                                      </p:tavLst>
                                    </p:anim>
                                    <p:anim calcmode="lin" valueType="num">
                                      <p:cBhvr>
                                        <p:cTn id="125" dur="1500" fill="hold"/>
                                        <p:tgtEl>
                                          <p:spTgt spid="21"/>
                                        </p:tgtEl>
                                        <p:attrNameLst>
                                          <p:attrName>ppt_h</p:attrName>
                                        </p:attrNameLst>
                                      </p:cBhvr>
                                      <p:tavLst>
                                        <p:tav tm="0">
                                          <p:val>
                                            <p:fltVal val="0"/>
                                          </p:val>
                                        </p:tav>
                                        <p:tav tm="100000">
                                          <p:val>
                                            <p:strVal val="#ppt_h"/>
                                          </p:val>
                                        </p:tav>
                                      </p:tavLst>
                                    </p:anim>
                                    <p:anim calcmode="lin" valueType="num">
                                      <p:cBhvr>
                                        <p:cTn id="126" dur="1500" fill="hold"/>
                                        <p:tgtEl>
                                          <p:spTgt spid="21"/>
                                        </p:tgtEl>
                                        <p:attrNameLst>
                                          <p:attrName>ppt_x</p:attrName>
                                        </p:attrNameLst>
                                      </p:cBhvr>
                                      <p:tavLst>
                                        <p:tav tm="0">
                                          <p:val>
                                            <p:fltVal val="0.5"/>
                                          </p:val>
                                        </p:tav>
                                        <p:tav tm="100000">
                                          <p:val>
                                            <p:strVal val="#ppt_x"/>
                                          </p:val>
                                        </p:tav>
                                      </p:tavLst>
                                    </p:anim>
                                    <p:anim calcmode="lin" valueType="num">
                                      <p:cBhvr>
                                        <p:cTn id="127" dur="1500" fill="hold"/>
                                        <p:tgtEl>
                                          <p:spTgt spid="21"/>
                                        </p:tgtEl>
                                        <p:attrNameLst>
                                          <p:attrName>ppt_y</p:attrName>
                                        </p:attrNameLst>
                                      </p:cBhvr>
                                      <p:tavLst>
                                        <p:tav tm="0">
                                          <p:val>
                                            <p:fltVal val="0.5"/>
                                          </p:val>
                                        </p:tav>
                                        <p:tav tm="100000">
                                          <p:val>
                                            <p:strVal val="#ppt_y"/>
                                          </p:val>
                                        </p:tav>
                                      </p:tavLst>
                                    </p:anim>
                                  </p:childTnLst>
                                </p:cTn>
                              </p:par>
                              <p:par>
                                <p:cTn id="128" presetID="23" presetClass="entr" presetSubtype="528" fill="hold" grpId="0" nodeType="withEffect">
                                  <p:stCondLst>
                                    <p:cond delay="0"/>
                                  </p:stCondLst>
                                  <p:childTnLst>
                                    <p:set>
                                      <p:cBhvr>
                                        <p:cTn id="129" dur="1" fill="hold">
                                          <p:stCondLst>
                                            <p:cond delay="0"/>
                                          </p:stCondLst>
                                        </p:cTn>
                                        <p:tgtEl>
                                          <p:spTgt spid="32"/>
                                        </p:tgtEl>
                                        <p:attrNameLst>
                                          <p:attrName>style.visibility</p:attrName>
                                        </p:attrNameLst>
                                      </p:cBhvr>
                                      <p:to>
                                        <p:strVal val="visible"/>
                                      </p:to>
                                    </p:set>
                                    <p:anim calcmode="lin" valueType="num">
                                      <p:cBhvr>
                                        <p:cTn id="130" dur="1500" fill="hold"/>
                                        <p:tgtEl>
                                          <p:spTgt spid="32"/>
                                        </p:tgtEl>
                                        <p:attrNameLst>
                                          <p:attrName>ppt_w</p:attrName>
                                        </p:attrNameLst>
                                      </p:cBhvr>
                                      <p:tavLst>
                                        <p:tav tm="0">
                                          <p:val>
                                            <p:fltVal val="0"/>
                                          </p:val>
                                        </p:tav>
                                        <p:tav tm="100000">
                                          <p:val>
                                            <p:strVal val="#ppt_w"/>
                                          </p:val>
                                        </p:tav>
                                      </p:tavLst>
                                    </p:anim>
                                    <p:anim calcmode="lin" valueType="num">
                                      <p:cBhvr>
                                        <p:cTn id="131" dur="1500" fill="hold"/>
                                        <p:tgtEl>
                                          <p:spTgt spid="32"/>
                                        </p:tgtEl>
                                        <p:attrNameLst>
                                          <p:attrName>ppt_h</p:attrName>
                                        </p:attrNameLst>
                                      </p:cBhvr>
                                      <p:tavLst>
                                        <p:tav tm="0">
                                          <p:val>
                                            <p:fltVal val="0"/>
                                          </p:val>
                                        </p:tav>
                                        <p:tav tm="100000">
                                          <p:val>
                                            <p:strVal val="#ppt_h"/>
                                          </p:val>
                                        </p:tav>
                                      </p:tavLst>
                                    </p:anim>
                                    <p:anim calcmode="lin" valueType="num">
                                      <p:cBhvr>
                                        <p:cTn id="132" dur="1500" fill="hold"/>
                                        <p:tgtEl>
                                          <p:spTgt spid="32"/>
                                        </p:tgtEl>
                                        <p:attrNameLst>
                                          <p:attrName>ppt_x</p:attrName>
                                        </p:attrNameLst>
                                      </p:cBhvr>
                                      <p:tavLst>
                                        <p:tav tm="0">
                                          <p:val>
                                            <p:fltVal val="0.5"/>
                                          </p:val>
                                        </p:tav>
                                        <p:tav tm="100000">
                                          <p:val>
                                            <p:strVal val="#ppt_x"/>
                                          </p:val>
                                        </p:tav>
                                      </p:tavLst>
                                    </p:anim>
                                    <p:anim calcmode="lin" valueType="num">
                                      <p:cBhvr>
                                        <p:cTn id="133" dur="1500" fill="hold"/>
                                        <p:tgtEl>
                                          <p:spTgt spid="32"/>
                                        </p:tgtEl>
                                        <p:attrNameLst>
                                          <p:attrName>ppt_y</p:attrName>
                                        </p:attrNameLst>
                                      </p:cBhvr>
                                      <p:tavLst>
                                        <p:tav tm="0">
                                          <p:val>
                                            <p:fltVal val="0.5"/>
                                          </p:val>
                                        </p:tav>
                                        <p:tav tm="100000">
                                          <p:val>
                                            <p:strVal val="#ppt_y"/>
                                          </p:val>
                                        </p:tav>
                                      </p:tavLst>
                                    </p:anim>
                                  </p:childTnLst>
                                </p:cTn>
                              </p:par>
                            </p:childTnLst>
                          </p:cTn>
                        </p:par>
                        <p:par>
                          <p:cTn id="134" fill="hold">
                            <p:stCondLst>
                              <p:cond delay="3500"/>
                            </p:stCondLst>
                            <p:childTnLst>
                              <p:par>
                                <p:cTn id="135" presetID="22" presetClass="entr" presetSubtype="8" fill="hold" grpId="0" nodeType="afterEffect">
                                  <p:stCondLst>
                                    <p:cond delay="0"/>
                                  </p:stCondLst>
                                  <p:childTnLst>
                                    <p:set>
                                      <p:cBhvr>
                                        <p:cTn id="136" dur="1" fill="hold">
                                          <p:stCondLst>
                                            <p:cond delay="0"/>
                                          </p:stCondLst>
                                        </p:cTn>
                                        <p:tgtEl>
                                          <p:spTgt spid="24"/>
                                        </p:tgtEl>
                                        <p:attrNameLst>
                                          <p:attrName>style.visibility</p:attrName>
                                        </p:attrNameLst>
                                      </p:cBhvr>
                                      <p:to>
                                        <p:strVal val="visible"/>
                                      </p:to>
                                    </p:set>
                                    <p:animEffect transition="in" filter="wipe(left)">
                                      <p:cBhvr>
                                        <p:cTn id="137" dur="500"/>
                                        <p:tgtEl>
                                          <p:spTgt spid="24"/>
                                        </p:tgtEl>
                                      </p:cBhvr>
                                    </p:animEffect>
                                  </p:childTnLst>
                                </p:cTn>
                              </p:par>
                              <p:par>
                                <p:cTn id="138" presetID="22" presetClass="entr" presetSubtype="8" fill="hold" grpId="0" nodeType="withEffect">
                                  <p:stCondLst>
                                    <p:cond delay="0"/>
                                  </p:stCondLst>
                                  <p:childTnLst>
                                    <p:set>
                                      <p:cBhvr>
                                        <p:cTn id="139" dur="1" fill="hold">
                                          <p:stCondLst>
                                            <p:cond delay="0"/>
                                          </p:stCondLst>
                                        </p:cTn>
                                        <p:tgtEl>
                                          <p:spTgt spid="25"/>
                                        </p:tgtEl>
                                        <p:attrNameLst>
                                          <p:attrName>style.visibility</p:attrName>
                                        </p:attrNameLst>
                                      </p:cBhvr>
                                      <p:to>
                                        <p:strVal val="visible"/>
                                      </p:to>
                                    </p:set>
                                    <p:animEffect transition="in" filter="wipe(left)">
                                      <p:cBhvr>
                                        <p:cTn id="140" dur="500"/>
                                        <p:tgtEl>
                                          <p:spTgt spid="25"/>
                                        </p:tgtEl>
                                      </p:cBhvr>
                                    </p:animEffect>
                                  </p:childTnLst>
                                </p:cTn>
                              </p:par>
                            </p:childTnLst>
                          </p:cTn>
                        </p:par>
                        <p:par>
                          <p:cTn id="141" fill="hold">
                            <p:stCondLst>
                              <p:cond delay="4000"/>
                            </p:stCondLst>
                            <p:childTnLst>
                              <p:par>
                                <p:cTn id="142" presetID="22" presetClass="entr" presetSubtype="8"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wipe(left)">
                                      <p:cBhvr>
                                        <p:cTn id="144" dur="500"/>
                                        <p:tgtEl>
                                          <p:spTgt spid="19"/>
                                        </p:tgtEl>
                                      </p:cBhvr>
                                    </p:animEffect>
                                  </p:childTnLst>
                                </p:cTn>
                              </p:par>
                              <p:par>
                                <p:cTn id="145" presetID="22" presetClass="entr" presetSubtype="8" fill="hold" grpId="0" nodeType="withEffect">
                                  <p:stCondLst>
                                    <p:cond delay="0"/>
                                  </p:stCondLst>
                                  <p:childTnLst>
                                    <p:set>
                                      <p:cBhvr>
                                        <p:cTn id="146" dur="1" fill="hold">
                                          <p:stCondLst>
                                            <p:cond delay="0"/>
                                          </p:stCondLst>
                                        </p:cTn>
                                        <p:tgtEl>
                                          <p:spTgt spid="20"/>
                                        </p:tgtEl>
                                        <p:attrNameLst>
                                          <p:attrName>style.visibility</p:attrName>
                                        </p:attrNameLst>
                                      </p:cBhvr>
                                      <p:to>
                                        <p:strVal val="visible"/>
                                      </p:to>
                                    </p:set>
                                    <p:animEffect transition="in" filter="wipe(left)">
                                      <p:cBhvr>
                                        <p:cTn id="147" dur="500"/>
                                        <p:tgtEl>
                                          <p:spTgt spid="20"/>
                                        </p:tgtEl>
                                      </p:cBhvr>
                                    </p:animEffect>
                                  </p:childTnLst>
                                </p:cTn>
                              </p:par>
                            </p:childTnLst>
                          </p:cTn>
                        </p:par>
                        <p:par>
                          <p:cTn id="148" fill="hold">
                            <p:stCondLst>
                              <p:cond delay="4500"/>
                            </p:stCondLst>
                            <p:childTnLst>
                              <p:par>
                                <p:cTn id="149" presetID="22" presetClass="entr" presetSubtype="8" fill="hold" grpId="0" nodeType="afterEffect">
                                  <p:stCondLst>
                                    <p:cond delay="0"/>
                                  </p:stCondLst>
                                  <p:childTnLst>
                                    <p:set>
                                      <p:cBhvr>
                                        <p:cTn id="150" dur="1" fill="hold">
                                          <p:stCondLst>
                                            <p:cond delay="0"/>
                                          </p:stCondLst>
                                        </p:cTn>
                                        <p:tgtEl>
                                          <p:spTgt spid="26"/>
                                        </p:tgtEl>
                                        <p:attrNameLst>
                                          <p:attrName>style.visibility</p:attrName>
                                        </p:attrNameLst>
                                      </p:cBhvr>
                                      <p:to>
                                        <p:strVal val="visible"/>
                                      </p:to>
                                    </p:set>
                                    <p:animEffect transition="in" filter="wipe(left)">
                                      <p:cBhvr>
                                        <p:cTn id="151" dur="500"/>
                                        <p:tgtEl>
                                          <p:spTgt spid="26"/>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27"/>
                                        </p:tgtEl>
                                        <p:attrNameLst>
                                          <p:attrName>style.visibility</p:attrName>
                                        </p:attrNameLst>
                                      </p:cBhvr>
                                      <p:to>
                                        <p:strVal val="visible"/>
                                      </p:to>
                                    </p:set>
                                    <p:animEffect transition="in" filter="wipe(left)">
                                      <p:cBhvr>
                                        <p:cTn id="154" dur="500"/>
                                        <p:tgtEl>
                                          <p:spTgt spid="27"/>
                                        </p:tgtEl>
                                      </p:cBhvr>
                                    </p:animEffect>
                                  </p:childTnLst>
                                </p:cTn>
                              </p:par>
                            </p:childTnLst>
                          </p:cTn>
                        </p:par>
                        <p:par>
                          <p:cTn id="155" fill="hold">
                            <p:stCondLst>
                              <p:cond delay="5000"/>
                            </p:stCondLst>
                            <p:childTnLst>
                              <p:par>
                                <p:cTn id="156" presetID="22" presetClass="entr" presetSubtype="8" fill="hold" grpId="0" nodeType="afterEffect">
                                  <p:stCondLst>
                                    <p:cond delay="0"/>
                                  </p:stCondLst>
                                  <p:childTnLst>
                                    <p:set>
                                      <p:cBhvr>
                                        <p:cTn id="157" dur="1" fill="hold">
                                          <p:stCondLst>
                                            <p:cond delay="0"/>
                                          </p:stCondLst>
                                        </p:cTn>
                                        <p:tgtEl>
                                          <p:spTgt spid="22"/>
                                        </p:tgtEl>
                                        <p:attrNameLst>
                                          <p:attrName>style.visibility</p:attrName>
                                        </p:attrNameLst>
                                      </p:cBhvr>
                                      <p:to>
                                        <p:strVal val="visible"/>
                                      </p:to>
                                    </p:set>
                                    <p:animEffect transition="in" filter="wipe(left)">
                                      <p:cBhvr>
                                        <p:cTn id="158" dur="500"/>
                                        <p:tgtEl>
                                          <p:spTgt spid="22"/>
                                        </p:tgtEl>
                                      </p:cBhvr>
                                    </p:animEffect>
                                  </p:childTnLst>
                                </p:cTn>
                              </p:par>
                              <p:par>
                                <p:cTn id="159" presetID="22" presetClass="entr" presetSubtype="8" fill="hold" grpId="0" nodeType="withEffect">
                                  <p:stCondLst>
                                    <p:cond delay="0"/>
                                  </p:stCondLst>
                                  <p:childTnLst>
                                    <p:set>
                                      <p:cBhvr>
                                        <p:cTn id="160" dur="1" fill="hold">
                                          <p:stCondLst>
                                            <p:cond delay="0"/>
                                          </p:stCondLst>
                                        </p:cTn>
                                        <p:tgtEl>
                                          <p:spTgt spid="23"/>
                                        </p:tgtEl>
                                        <p:attrNameLst>
                                          <p:attrName>style.visibility</p:attrName>
                                        </p:attrNameLst>
                                      </p:cBhvr>
                                      <p:to>
                                        <p:strVal val="visible"/>
                                      </p:to>
                                    </p:set>
                                    <p:animEffect transition="in" filter="wipe(left)">
                                      <p:cBhvr>
                                        <p:cTn id="16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5" grpId="0" animBg="1"/>
      <p:bldP spid="15" grpId="1" animBg="1"/>
      <p:bldP spid="16" grpId="0" animBg="1"/>
      <p:bldP spid="16" grpId="1" animBg="1"/>
      <p:bldP spid="17" grpId="0" animBg="1"/>
      <p:bldP spid="17" grpId="1" animBg="1"/>
      <p:bldP spid="18" grpId="0" animBg="1"/>
      <p:bldP spid="18" grpId="1" animBg="1"/>
      <p:bldP spid="19" grpId="0"/>
      <p:bldP spid="20" grpId="0"/>
      <p:bldP spid="21" grpId="0"/>
      <p:bldP spid="22" grpId="0"/>
      <p:bldP spid="23" grpId="0"/>
      <p:bldP spid="24" grpId="0"/>
      <p:bldP spid="25" grpId="0"/>
      <p:bldP spid="26" grpId="0"/>
      <p:bldP spid="27" grpId="0"/>
      <p:bldP spid="28" grpId="0"/>
      <p:bldP spid="28" grpId="1"/>
      <p:bldP spid="29" grpId="0"/>
      <p:bldP spid="29" grpId="1"/>
      <p:bldP spid="30" grpId="0"/>
      <p:bldP spid="30" grpId="1"/>
      <p:bldP spid="31" grpId="0"/>
      <p:bldP spid="31" grpId="1"/>
      <p:bldP spid="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等腰三角形 7"/>
          <p:cNvSpPr/>
          <p:nvPr/>
        </p:nvSpPr>
        <p:spPr>
          <a:xfrm rot="900000">
            <a:off x="1356941" y="-1297815"/>
            <a:ext cx="6896764" cy="5945486"/>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方正兰亭细黑_GBK" panose="02000000000000000000" pitchFamily="2" charset="-122"/>
            </a:endParaRPr>
          </a:p>
        </p:txBody>
      </p:sp>
      <p:sp>
        <p:nvSpPr>
          <p:cNvPr id="9" name="等腰三角形 8"/>
          <p:cNvSpPr/>
          <p:nvPr/>
        </p:nvSpPr>
        <p:spPr>
          <a:xfrm rot="18900000">
            <a:off x="476376" y="-1297815"/>
            <a:ext cx="6896764" cy="5945486"/>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方正兰亭细黑_GBK" panose="02000000000000000000" pitchFamily="2" charset="-122"/>
            </a:endParaRPr>
          </a:p>
        </p:txBody>
      </p:sp>
      <p:sp>
        <p:nvSpPr>
          <p:cNvPr id="10" name="文本框 9"/>
          <p:cNvSpPr txBox="1"/>
          <p:nvPr/>
        </p:nvSpPr>
        <p:spPr>
          <a:xfrm>
            <a:off x="3162300" y="2748298"/>
            <a:ext cx="2828380" cy="230832"/>
          </a:xfrm>
          <a:prstGeom prst="rect">
            <a:avLst/>
          </a:prstGeom>
          <a:noFill/>
        </p:spPr>
        <p:txBody>
          <a:bodyPr wrap="square" rtlCol="0">
            <a:spAutoFit/>
          </a:bodyPr>
          <a:lstStyle/>
          <a:p>
            <a:pPr algn="dist"/>
            <a:r>
              <a:rPr lang="zh-CN" altLang="en-US" sz="900" dirty="0">
                <a:latin typeface="微软雅黑" panose="020B0503020204020204" pitchFamily="34" charset="-122"/>
                <a:ea typeface="微软雅黑" panose="020B0503020204020204" pitchFamily="34" charset="-122"/>
              </a:rPr>
              <a:t>演示完毕，谢谢观看</a:t>
            </a: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1724" y="3407690"/>
            <a:ext cx="441256" cy="633467"/>
          </a:xfrm>
          <a:prstGeom prst="rect">
            <a:avLst/>
          </a:prstGeom>
        </p:spPr>
      </p:pic>
      <p:sp>
        <p:nvSpPr>
          <p:cNvPr id="12" name="文本框 11"/>
          <p:cNvSpPr txBox="1"/>
          <p:nvPr/>
        </p:nvSpPr>
        <p:spPr>
          <a:xfrm>
            <a:off x="4215827" y="3386609"/>
            <a:ext cx="1382514" cy="577081"/>
          </a:xfrm>
          <a:prstGeom prst="rect">
            <a:avLst/>
          </a:prstGeom>
          <a:noFill/>
        </p:spPr>
        <p:txBody>
          <a:bodyPr wrap="square" rtlCol="0">
            <a:spAutoFit/>
          </a:bodyPr>
          <a:lstStyle/>
          <a:p>
            <a:pPr algn="just">
              <a:lnSpc>
                <a:spcPct val="150000"/>
              </a:lnSpc>
            </a:pPr>
            <a:r>
              <a:rPr lang="zh-CN" altLang="en-US" sz="1050" dirty="0">
                <a:latin typeface="微软雅黑" panose="020B0503020204020204" pitchFamily="34" charset="-122"/>
                <a:ea typeface="微软雅黑" panose="020B0503020204020204" pitchFamily="34" charset="-122"/>
              </a:rPr>
              <a:t>单击此处添加您的公司名称</a:t>
            </a:r>
            <a:r>
              <a:rPr lang="en-US" altLang="zh-CN" sz="1050" dirty="0">
                <a:latin typeface="微软雅黑" panose="020B0503020204020204" pitchFamily="34" charset="-122"/>
                <a:ea typeface="微软雅黑" panose="020B0503020204020204" pitchFamily="34" charset="-122"/>
              </a:rPr>
              <a:t> </a:t>
            </a:r>
            <a:endParaRPr lang="en-US" altLang="zh-CN" sz="788"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3209987" y="1350570"/>
            <a:ext cx="3094897" cy="1446550"/>
          </a:xfrm>
          <a:prstGeom prst="rect">
            <a:avLst/>
          </a:prstGeom>
          <a:noFill/>
        </p:spPr>
        <p:txBody>
          <a:bodyPr wrap="square" rtlCol="0">
            <a:spAutoFit/>
          </a:bodyPr>
          <a:lstStyle/>
          <a:p>
            <a:r>
              <a:rPr lang="en-US" altLang="zh-CN" sz="8800" dirty="0">
                <a:latin typeface="方正兰亭超细黑简体" panose="02000000000000000000" pitchFamily="2" charset="-122"/>
                <a:ea typeface="方正兰亭超细黑简体" panose="02000000000000000000" pitchFamily="2" charset="-122"/>
              </a:rPr>
              <a:t>2017</a:t>
            </a:r>
            <a:endParaRPr lang="zh-CN" altLang="en-US" sz="8800" dirty="0">
              <a:latin typeface="方正兰亭超细黑简体" panose="02000000000000000000" pitchFamily="2" charset="-122"/>
              <a:ea typeface="方正兰亭超细黑简体" panose="02000000000000000000" pitchFamily="2" charset="-122"/>
            </a:endParaRPr>
          </a:p>
        </p:txBody>
      </p:sp>
    </p:spTree>
    <p:extLst>
      <p:ext uri="{BB962C8B-B14F-4D97-AF65-F5344CB8AC3E}">
        <p14:creationId xmlns:p14="http://schemas.microsoft.com/office/powerpoint/2010/main" val="367714954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14"/>
                                        </p:tgtEl>
                                        <p:attrNameLst>
                                          <p:attrName>style.visibility</p:attrName>
                                        </p:attrNameLst>
                                      </p:cBhvr>
                                      <p:to>
                                        <p:strVal val="visible"/>
                                      </p:to>
                                    </p:set>
                                    <p:set>
                                      <p:cBhvr>
                                        <p:cTn id="7" dur="455" fill="hold">
                                          <p:stCondLst>
                                            <p:cond delay="0"/>
                                          </p:stCondLst>
                                        </p:cTn>
                                        <p:tgtEl>
                                          <p:spTgt spid="14"/>
                                        </p:tgtEl>
                                        <p:attrNameLst>
                                          <p:attrName>style.rotation</p:attrName>
                                        </p:attrNameLst>
                                      </p:cBhvr>
                                      <p:to>
                                        <p:strVal val="-45.0"/>
                                      </p:to>
                                    </p:set>
                                    <p:anim calcmode="lin" valueType="num">
                                      <p:cBhvr>
                                        <p:cTn id="8" dur="455" fill="hold">
                                          <p:stCondLst>
                                            <p:cond delay="455"/>
                                          </p:stCondLst>
                                        </p:cTn>
                                        <p:tgtEl>
                                          <p:spTgt spid="14"/>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14"/>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14"/>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14"/>
                                        </p:tgtEl>
                                        <p:attrNameLst>
                                          <p:attrName>ppt_y</p:attrName>
                                        </p:attrNameLst>
                                      </p:cBhvr>
                                      <p:tavLst>
                                        <p:tav tm="0">
                                          <p:val>
                                            <p:strVal val="#ppt_y-(0.354*#ppt_w-0.172*#ppt_h)"/>
                                          </p:val>
                                        </p:tav>
                                        <p:tav tm="100000">
                                          <p:val>
                                            <p:strVal val="#ppt_y"/>
                                          </p:val>
                                        </p:tav>
                                      </p:tavLst>
                                    </p:anim>
                                  </p:childTnLst>
                                </p:cTn>
                              </p:par>
                              <p:par>
                                <p:cTn id="12" presetID="2" presetClass="entr" presetSubtype="1" fill="hold" grpId="0" nodeType="withEffect">
                                  <p:stCondLst>
                                    <p:cond delay="1000"/>
                                  </p:stCondLst>
                                  <p:iterate type="lt">
                                    <p:tmPct val="10000"/>
                                  </p:iterate>
                                  <p:childTnLst>
                                    <p:set>
                                      <p:cBhvr>
                                        <p:cTn id="13" dur="1" fill="hold">
                                          <p:stCondLst>
                                            <p:cond delay="0"/>
                                          </p:stCondLst>
                                        </p:cTn>
                                        <p:tgtEl>
                                          <p:spTgt spid="10">
                                            <p:txEl>
                                              <p:pRg st="0" end="0"/>
                                            </p:txEl>
                                          </p:spTgt>
                                        </p:tgtEl>
                                        <p:attrNameLst>
                                          <p:attrName>style.visibility</p:attrName>
                                        </p:attrNameLst>
                                      </p:cBhvr>
                                      <p:to>
                                        <p:strVal val="visible"/>
                                      </p:to>
                                    </p:set>
                                    <p:anim calcmode="lin" valueType="num">
                                      <p:cBhvr additive="base">
                                        <p:cTn id="14"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0">
                                            <p:txEl>
                                              <p:pRg st="0" end="0"/>
                                            </p:txEl>
                                          </p:spTgt>
                                        </p:tgtEl>
                                        <p:attrNameLst>
                                          <p:attrName>ppt_y</p:attrName>
                                        </p:attrNameLst>
                                      </p:cBhvr>
                                      <p:tavLst>
                                        <p:tav tm="0">
                                          <p:val>
                                            <p:strVal val="0-#ppt_h/2"/>
                                          </p:val>
                                        </p:tav>
                                        <p:tav tm="100000">
                                          <p:val>
                                            <p:strVal val="#ppt_y"/>
                                          </p:val>
                                        </p:tav>
                                      </p:tavLst>
                                    </p:anim>
                                  </p:childTnLst>
                                </p:cTn>
                              </p:par>
                              <p:par>
                                <p:cTn id="16" presetID="10" presetClass="entr" presetSubtype="0" fill="hold" grpId="0" nodeType="withEffect">
                                  <p:stCondLst>
                                    <p:cond delay="150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8" presetClass="emph" presetSubtype="0" fill="hold" grpId="1" nodeType="withEffect">
                                  <p:stCondLst>
                                    <p:cond delay="1500"/>
                                  </p:stCondLst>
                                  <p:childTnLst>
                                    <p:animRot by="21600000">
                                      <p:cBhvr>
                                        <p:cTn id="20" dur="1750" fill="hold"/>
                                        <p:tgtEl>
                                          <p:spTgt spid="9"/>
                                        </p:tgtEl>
                                        <p:attrNameLst>
                                          <p:attrName>r</p:attrName>
                                        </p:attrNameLst>
                                      </p:cBhvr>
                                    </p:animRot>
                                  </p:childTnLst>
                                </p:cTn>
                              </p:par>
                              <p:par>
                                <p:cTn id="21" presetID="10" presetClass="entr" presetSubtype="0" fill="hold" grpId="0" nodeType="withEffect">
                                  <p:stCondLst>
                                    <p:cond delay="20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8" presetClass="emph" presetSubtype="0" fill="hold" grpId="1" nodeType="withEffect">
                                  <p:stCondLst>
                                    <p:cond delay="2000"/>
                                  </p:stCondLst>
                                  <p:childTnLst>
                                    <p:animRot by="-21600000">
                                      <p:cBhvr>
                                        <p:cTn id="25" dur="1750" fill="hold"/>
                                        <p:tgtEl>
                                          <p:spTgt spid="8"/>
                                        </p:tgtEl>
                                        <p:attrNameLst>
                                          <p:attrName>r</p:attrName>
                                        </p:attrNameLst>
                                      </p:cBhvr>
                                    </p:animRot>
                                  </p:childTnLst>
                                </p:cTn>
                              </p:par>
                              <p:par>
                                <p:cTn id="26" presetID="2" presetClass="entr" presetSubtype="2" fill="hold" nodeType="withEffect">
                                  <p:stCondLst>
                                    <p:cond delay="275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1+#ppt_w/2"/>
                                          </p:val>
                                        </p:tav>
                                        <p:tav tm="100000">
                                          <p:val>
                                            <p:strVal val="#ppt_x"/>
                                          </p:val>
                                        </p:tav>
                                      </p:tavLst>
                                    </p:anim>
                                    <p:anim calcmode="lin" valueType="num">
                                      <p:cBhvr additive="base">
                                        <p:cTn id="29" dur="75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3250"/>
                                  </p:stCondLst>
                                  <p:childTnLst>
                                    <p:set>
                                      <p:cBhvr>
                                        <p:cTn id="31" dur="1" fill="hold">
                                          <p:stCondLst>
                                            <p:cond delay="0"/>
                                          </p:stCondLst>
                                        </p:cTn>
                                        <p:tgtEl>
                                          <p:spTgt spid="12">
                                            <p:txEl>
                                              <p:pRg st="0" end="0"/>
                                            </p:txEl>
                                          </p:spTgt>
                                        </p:tgtEl>
                                        <p:attrNameLst>
                                          <p:attrName>style.visibility</p:attrName>
                                        </p:attrNameLst>
                                      </p:cBhvr>
                                      <p:to>
                                        <p:strVal val="visible"/>
                                      </p:to>
                                    </p:set>
                                    <p:anim calcmode="lin" valueType="num">
                                      <p:cBhvr additive="base">
                                        <p:cTn id="32" dur="75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33" dur="75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build="p"/>
      <p:bldP spid="12" grpId="0" build="p"/>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484811" y="-932380"/>
            <a:ext cx="3376749" cy="6324808"/>
          </a:xfrm>
          <a:prstGeom prst="rect">
            <a:avLst/>
          </a:prstGeom>
          <a:noFill/>
        </p:spPr>
        <p:txBody>
          <a:bodyPr wrap="square" rtlCol="0" anchor="ctr">
            <a:spAutoFit/>
          </a:bodyPr>
          <a:lstStyle/>
          <a:p>
            <a:pPr algn="ctr">
              <a:lnSpc>
                <a:spcPct val="150000"/>
              </a:lnSpc>
            </a:pPr>
            <a:r>
              <a:rPr lang="en-US" altLang="zh-CN" sz="27000" dirty="0">
                <a:latin typeface="微软雅黑" panose="020B0503020204020204" pitchFamily="34" charset="-122"/>
                <a:ea typeface="微软雅黑" panose="020B0503020204020204" pitchFamily="34" charset="-122"/>
              </a:rPr>
              <a:t>1</a:t>
            </a:r>
          </a:p>
        </p:txBody>
      </p:sp>
      <p:sp>
        <p:nvSpPr>
          <p:cNvPr id="11" name="椭圆 10"/>
          <p:cNvSpPr/>
          <p:nvPr/>
        </p:nvSpPr>
        <p:spPr>
          <a:xfrm>
            <a:off x="4353198" y="914401"/>
            <a:ext cx="3269794" cy="3269794"/>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方正兰亭细黑_GBK" panose="02000000000000000000" pitchFamily="2" charset="-122"/>
            </a:endParaRPr>
          </a:p>
        </p:txBody>
      </p:sp>
      <p:sp>
        <p:nvSpPr>
          <p:cNvPr id="12" name="文本框 11"/>
          <p:cNvSpPr txBox="1"/>
          <p:nvPr/>
        </p:nvSpPr>
        <p:spPr>
          <a:xfrm>
            <a:off x="4661118" y="1818641"/>
            <a:ext cx="2653952" cy="1284391"/>
          </a:xfrm>
          <a:prstGeom prst="rect">
            <a:avLst/>
          </a:prstGeom>
          <a:noFill/>
        </p:spPr>
        <p:txBody>
          <a:bodyPr wrap="square" rtlCol="0">
            <a:spAutoFit/>
          </a:bodyPr>
          <a:lstStyle/>
          <a:p>
            <a:pPr algn="just">
              <a:lnSpc>
                <a:spcPct val="150000"/>
              </a:lnSpc>
            </a:pPr>
            <a:r>
              <a:rPr lang="zh-CN" altLang="en-US" sz="2800" dirty="0">
                <a:latin typeface="微软雅黑" panose="020B0503020204020204" pitchFamily="34" charset="-122"/>
                <a:ea typeface="微软雅黑" panose="020B0503020204020204" pitchFamily="34" charset="-122"/>
              </a:rPr>
              <a:t>单击添加标题   </a:t>
            </a:r>
            <a:r>
              <a:rPr lang="en-US" altLang="zh-CN" sz="788" dirty="0">
                <a:latin typeface="微软雅黑" panose="020B0503020204020204" pitchFamily="34" charset="-122"/>
                <a:ea typeface="微软雅黑" panose="020B0503020204020204" pitchFamily="34" charset="-122"/>
              </a:rPr>
              <a:t>Click to add the contents of the title you </a:t>
            </a:r>
            <a:r>
              <a:rPr lang="en-US" altLang="zh-CN" sz="788" dirty="0" err="1">
                <a:latin typeface="微软雅黑" panose="020B0503020204020204" pitchFamily="34" charset="-122"/>
                <a:ea typeface="微软雅黑" panose="020B0503020204020204" pitchFamily="34" charset="-122"/>
              </a:rPr>
              <a:t>wanClick</a:t>
            </a:r>
            <a:r>
              <a:rPr lang="en-US" altLang="zh-CN" sz="788" dirty="0">
                <a:latin typeface="微软雅黑" panose="020B0503020204020204" pitchFamily="34" charset="-122"/>
                <a:ea typeface="微软雅黑" panose="020B0503020204020204" pitchFamily="34" charset="-122"/>
              </a:rPr>
              <a:t> to add the contents of the title you </a:t>
            </a:r>
            <a:r>
              <a:rPr lang="en-US" altLang="zh-CN" sz="788" dirty="0" err="1">
                <a:latin typeface="微软雅黑" panose="020B0503020204020204" pitchFamily="34" charset="-122"/>
                <a:ea typeface="微软雅黑" panose="020B0503020204020204" pitchFamily="34" charset="-122"/>
              </a:rPr>
              <a:t>wanClick</a:t>
            </a:r>
            <a:r>
              <a:rPr lang="en-US" altLang="zh-CN" sz="788" dirty="0">
                <a:latin typeface="微软雅黑" panose="020B0503020204020204" pitchFamily="34" charset="-122"/>
                <a:ea typeface="微软雅黑" panose="020B0503020204020204" pitchFamily="34" charset="-122"/>
              </a:rPr>
              <a:t> to add the contents of the title you wan</a:t>
            </a: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7896" y="3248840"/>
            <a:ext cx="388620" cy="388620"/>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3784" y="3248840"/>
            <a:ext cx="388620" cy="388620"/>
          </a:xfrm>
          <a:prstGeom prst="rect">
            <a:avLst/>
          </a:prstGeom>
        </p:spPr>
      </p:pic>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9672" y="3252651"/>
            <a:ext cx="388620" cy="388620"/>
          </a:xfrm>
          <a:prstGeom prst="rect">
            <a:avLst/>
          </a:prstGeom>
        </p:spPr>
      </p:pic>
      <p:pic>
        <p:nvPicPr>
          <p:cNvPr id="16" name="图片 15"/>
          <p:cNvPicPr>
            <a:picLocks noChangeAspect="1"/>
          </p:cNvPicPr>
          <p:nvPr/>
        </p:nvPicPr>
        <p:blipFill>
          <a:blip r:embed="rId5"/>
          <a:stretch>
            <a:fillRect/>
          </a:stretch>
        </p:blipFill>
        <p:spPr>
          <a:xfrm>
            <a:off x="2207608" y="2153180"/>
            <a:ext cx="2176461" cy="749873"/>
          </a:xfrm>
          <a:prstGeom prst="rect">
            <a:avLst/>
          </a:prstGeom>
        </p:spPr>
      </p:pic>
    </p:spTree>
    <p:extLst>
      <p:ext uri="{BB962C8B-B14F-4D97-AF65-F5344CB8AC3E}">
        <p14:creationId xmlns:p14="http://schemas.microsoft.com/office/powerpoint/2010/main" val="407761023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out)">
                                      <p:cBhvr>
                                        <p:cTn id="7" dur="1500"/>
                                        <p:tgtEl>
                                          <p:spTgt spid="10"/>
                                        </p:tgtEl>
                                      </p:cBhvr>
                                    </p:animEffect>
                                  </p:childTnLst>
                                </p:cTn>
                              </p:par>
                              <p:par>
                                <p:cTn id="8" presetID="21" presetClass="entr" presetSubtype="1" fill="hold" grpId="0" nodeType="withEffect">
                                  <p:stCondLst>
                                    <p:cond delay="75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1500"/>
                                        <p:tgtEl>
                                          <p:spTgt spid="11"/>
                                        </p:tgtEl>
                                      </p:cBhvr>
                                    </p:animEffect>
                                  </p:childTnLst>
                                </p:cTn>
                              </p:par>
                              <p:par>
                                <p:cTn id="11" presetID="22" presetClass="entr" presetSubtype="1" fill="hold" grpId="0" nodeType="withEffect">
                                  <p:stCondLst>
                                    <p:cond delay="125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1000"/>
                                        <p:tgtEl>
                                          <p:spTgt spid="12"/>
                                        </p:tgtEl>
                                      </p:cBhvr>
                                    </p:animEffect>
                                  </p:childTnLst>
                                </p:cTn>
                              </p:par>
                              <p:par>
                                <p:cTn id="14" presetID="42" presetClass="entr" presetSubtype="0" fill="hold" nodeType="withEffect">
                                  <p:stCondLst>
                                    <p:cond delay="17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750"/>
                                        <p:tgtEl>
                                          <p:spTgt spid="15"/>
                                        </p:tgtEl>
                                      </p:cBhvr>
                                    </p:animEffect>
                                    <p:anim calcmode="lin" valueType="num">
                                      <p:cBhvr>
                                        <p:cTn id="17" dur="750" fill="hold"/>
                                        <p:tgtEl>
                                          <p:spTgt spid="15"/>
                                        </p:tgtEl>
                                        <p:attrNameLst>
                                          <p:attrName>ppt_x</p:attrName>
                                        </p:attrNameLst>
                                      </p:cBhvr>
                                      <p:tavLst>
                                        <p:tav tm="0">
                                          <p:val>
                                            <p:strVal val="#ppt_x"/>
                                          </p:val>
                                        </p:tav>
                                        <p:tav tm="100000">
                                          <p:val>
                                            <p:strVal val="#ppt_x"/>
                                          </p:val>
                                        </p:tav>
                                      </p:tavLst>
                                    </p:anim>
                                    <p:anim calcmode="lin" valueType="num">
                                      <p:cBhvr>
                                        <p:cTn id="18" dur="750" fill="hold"/>
                                        <p:tgtEl>
                                          <p:spTgt spid="15"/>
                                        </p:tgtEl>
                                        <p:attrNameLst>
                                          <p:attrName>ppt_y</p:attrName>
                                        </p:attrNameLst>
                                      </p:cBhvr>
                                      <p:tavLst>
                                        <p:tav tm="0">
                                          <p:val>
                                            <p:strVal val="#ppt_y+.1"/>
                                          </p:val>
                                        </p:tav>
                                        <p:tav tm="100000">
                                          <p:val>
                                            <p:strVal val="#ppt_y"/>
                                          </p:val>
                                        </p:tav>
                                      </p:tavLst>
                                    </p:anim>
                                  </p:childTnLst>
                                </p:cTn>
                              </p:par>
                              <p:par>
                                <p:cTn id="19" presetID="8" presetClass="emph" presetSubtype="0" fill="hold" nodeType="withEffect">
                                  <p:stCondLst>
                                    <p:cond delay="1750"/>
                                  </p:stCondLst>
                                  <p:childTnLst>
                                    <p:animRot by="21600000">
                                      <p:cBhvr>
                                        <p:cTn id="20" dur="750" fill="hold"/>
                                        <p:tgtEl>
                                          <p:spTgt spid="15"/>
                                        </p:tgtEl>
                                        <p:attrNameLst>
                                          <p:attrName>r</p:attrName>
                                        </p:attrNameLst>
                                      </p:cBhvr>
                                    </p:animRot>
                                  </p:childTnLst>
                                </p:cTn>
                              </p:par>
                              <p:par>
                                <p:cTn id="21" presetID="42" presetClass="entr" presetSubtype="0" fill="hold" nodeType="withEffect">
                                  <p:stCondLst>
                                    <p:cond delay="225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750"/>
                                        <p:tgtEl>
                                          <p:spTgt spid="14"/>
                                        </p:tgtEl>
                                      </p:cBhvr>
                                    </p:animEffect>
                                    <p:anim calcmode="lin" valueType="num">
                                      <p:cBhvr>
                                        <p:cTn id="24" dur="750" fill="hold"/>
                                        <p:tgtEl>
                                          <p:spTgt spid="14"/>
                                        </p:tgtEl>
                                        <p:attrNameLst>
                                          <p:attrName>ppt_x</p:attrName>
                                        </p:attrNameLst>
                                      </p:cBhvr>
                                      <p:tavLst>
                                        <p:tav tm="0">
                                          <p:val>
                                            <p:strVal val="#ppt_x"/>
                                          </p:val>
                                        </p:tav>
                                        <p:tav tm="100000">
                                          <p:val>
                                            <p:strVal val="#ppt_x"/>
                                          </p:val>
                                        </p:tav>
                                      </p:tavLst>
                                    </p:anim>
                                    <p:anim calcmode="lin" valueType="num">
                                      <p:cBhvr>
                                        <p:cTn id="25" dur="750" fill="hold"/>
                                        <p:tgtEl>
                                          <p:spTgt spid="14"/>
                                        </p:tgtEl>
                                        <p:attrNameLst>
                                          <p:attrName>ppt_y</p:attrName>
                                        </p:attrNameLst>
                                      </p:cBhvr>
                                      <p:tavLst>
                                        <p:tav tm="0">
                                          <p:val>
                                            <p:strVal val="#ppt_y+.1"/>
                                          </p:val>
                                        </p:tav>
                                        <p:tav tm="100000">
                                          <p:val>
                                            <p:strVal val="#ppt_y"/>
                                          </p:val>
                                        </p:tav>
                                      </p:tavLst>
                                    </p:anim>
                                  </p:childTnLst>
                                </p:cTn>
                              </p:par>
                              <p:par>
                                <p:cTn id="26" presetID="8" presetClass="emph" presetSubtype="0" fill="hold" nodeType="withEffect">
                                  <p:stCondLst>
                                    <p:cond delay="2250"/>
                                  </p:stCondLst>
                                  <p:childTnLst>
                                    <p:animRot by="21600000">
                                      <p:cBhvr>
                                        <p:cTn id="27" dur="750" fill="hold"/>
                                        <p:tgtEl>
                                          <p:spTgt spid="14"/>
                                        </p:tgtEl>
                                        <p:attrNameLst>
                                          <p:attrName>r</p:attrName>
                                        </p:attrNameLst>
                                      </p:cBhvr>
                                    </p:animRot>
                                  </p:childTnLst>
                                </p:cTn>
                              </p:par>
                              <p:par>
                                <p:cTn id="28" presetID="42" presetClass="entr" presetSubtype="0" fill="hold" nodeType="withEffect">
                                  <p:stCondLst>
                                    <p:cond delay="275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750"/>
                                        <p:tgtEl>
                                          <p:spTgt spid="13"/>
                                        </p:tgtEl>
                                      </p:cBhvr>
                                    </p:animEffect>
                                    <p:anim calcmode="lin" valueType="num">
                                      <p:cBhvr>
                                        <p:cTn id="31" dur="750" fill="hold"/>
                                        <p:tgtEl>
                                          <p:spTgt spid="13"/>
                                        </p:tgtEl>
                                        <p:attrNameLst>
                                          <p:attrName>ppt_x</p:attrName>
                                        </p:attrNameLst>
                                      </p:cBhvr>
                                      <p:tavLst>
                                        <p:tav tm="0">
                                          <p:val>
                                            <p:strVal val="#ppt_x"/>
                                          </p:val>
                                        </p:tav>
                                        <p:tav tm="100000">
                                          <p:val>
                                            <p:strVal val="#ppt_x"/>
                                          </p:val>
                                        </p:tav>
                                      </p:tavLst>
                                    </p:anim>
                                    <p:anim calcmode="lin" valueType="num">
                                      <p:cBhvr>
                                        <p:cTn id="32" dur="750" fill="hold"/>
                                        <p:tgtEl>
                                          <p:spTgt spid="13"/>
                                        </p:tgtEl>
                                        <p:attrNameLst>
                                          <p:attrName>ppt_y</p:attrName>
                                        </p:attrNameLst>
                                      </p:cBhvr>
                                      <p:tavLst>
                                        <p:tav tm="0">
                                          <p:val>
                                            <p:strVal val="#ppt_y+.1"/>
                                          </p:val>
                                        </p:tav>
                                        <p:tav tm="100000">
                                          <p:val>
                                            <p:strVal val="#ppt_y"/>
                                          </p:val>
                                        </p:tav>
                                      </p:tavLst>
                                    </p:anim>
                                  </p:childTnLst>
                                </p:cTn>
                              </p:par>
                              <p:par>
                                <p:cTn id="33" presetID="8" presetClass="emph" presetSubtype="0" fill="hold" nodeType="withEffect">
                                  <p:stCondLst>
                                    <p:cond delay="2750"/>
                                  </p:stCondLst>
                                  <p:childTnLst>
                                    <p:animRot by="21600000">
                                      <p:cBhvr>
                                        <p:cTn id="34" dur="750" fill="hold"/>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3" y="421165"/>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5"/>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40404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9" name="椭圆 8"/>
              <p:cNvSpPr/>
              <p:nvPr/>
            </p:nvSpPr>
            <p:spPr>
              <a:xfrm>
                <a:off x="2759425" y="1932990"/>
                <a:ext cx="799287" cy="751802"/>
              </a:xfrm>
              <a:prstGeom prst="ellipse">
                <a:avLst/>
              </a:prstGeom>
              <a:solidFill>
                <a:srgbClr val="40404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10" name="椭圆 9"/>
              <p:cNvSpPr/>
              <p:nvPr/>
            </p:nvSpPr>
            <p:spPr>
              <a:xfrm>
                <a:off x="2771295" y="1942172"/>
                <a:ext cx="787417" cy="746429"/>
              </a:xfrm>
              <a:prstGeom prst="ellipse">
                <a:avLst/>
              </a:prstGeom>
              <a:solidFill>
                <a:srgbClr val="40404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17453" t="21733" r="21541" b="25317"/>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404040"/>
                  </a:solidFill>
                </a14:hiddenFill>
              </a:ext>
            </a:extLst>
          </p:spPr>
        </p:pic>
      </p:grpSp>
      <p:sp>
        <p:nvSpPr>
          <p:cNvPr id="11" name="矩形 10"/>
          <p:cNvSpPr/>
          <p:nvPr/>
        </p:nvSpPr>
        <p:spPr>
          <a:xfrm>
            <a:off x="1473331" y="757149"/>
            <a:ext cx="7213469" cy="88756"/>
          </a:xfrm>
          <a:prstGeom prst="rect">
            <a:avLst/>
          </a:prstGeom>
          <a:solidFill>
            <a:srgbClr val="40404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dirty="0">
              <a:ea typeface="微软雅黑" panose="020B0503020204020204" pitchFamily="34" charset="-122"/>
            </a:endParaRPr>
          </a:p>
        </p:txBody>
      </p:sp>
      <p:grpSp>
        <p:nvGrpSpPr>
          <p:cNvPr id="12" name="组合 11"/>
          <p:cNvGrpSpPr/>
          <p:nvPr/>
        </p:nvGrpSpPr>
        <p:grpSpPr>
          <a:xfrm>
            <a:off x="1473330" y="109077"/>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404040"/>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dirty="0">
                <a:solidFill>
                  <a:prstClr val="white"/>
                </a:solidFill>
                <a:ea typeface="微软雅黑" panose="020B0503020204020204" pitchFamily="34" charset="-122"/>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grpSp>
        <p:nvGrpSpPr>
          <p:cNvPr id="15" name="组合 14"/>
          <p:cNvGrpSpPr/>
          <p:nvPr/>
        </p:nvGrpSpPr>
        <p:grpSpPr>
          <a:xfrm>
            <a:off x="3963425" y="1466798"/>
            <a:ext cx="4500562" cy="2739579"/>
            <a:chOff x="3963425" y="1323923"/>
            <a:chExt cx="4500562" cy="2739579"/>
          </a:xfrm>
        </p:grpSpPr>
        <p:cxnSp>
          <p:nvCxnSpPr>
            <p:cNvPr id="16" name="Straight Connector 4"/>
            <p:cNvCxnSpPr/>
            <p:nvPr/>
          </p:nvCxnSpPr>
          <p:spPr>
            <a:xfrm>
              <a:off x="3963425" y="1323923"/>
              <a:ext cx="0" cy="2739579"/>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4006286" y="1758309"/>
              <a:ext cx="4457701" cy="1774032"/>
              <a:chOff x="4006286" y="1758309"/>
              <a:chExt cx="4457701" cy="1774032"/>
            </a:xfrm>
          </p:grpSpPr>
          <p:sp>
            <p:nvSpPr>
              <p:cNvPr id="18" name="Line 18"/>
              <p:cNvSpPr>
                <a:spLocks noChangeShapeType="1"/>
              </p:cNvSpPr>
              <p:nvPr/>
            </p:nvSpPr>
            <p:spPr bwMode="auto">
              <a:xfrm>
                <a:off x="4006287" y="1758309"/>
                <a:ext cx="4457700" cy="0"/>
              </a:xfrm>
              <a:prstGeom prst="line">
                <a:avLst/>
              </a:prstGeom>
              <a:noFill/>
              <a:ln w="19050" cap="rnd">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solidFill>
                    <a:prstClr val="black"/>
                  </a:solidFill>
                </a:endParaRPr>
              </a:p>
            </p:txBody>
          </p:sp>
          <p:sp>
            <p:nvSpPr>
              <p:cNvPr id="19" name="Line 19"/>
              <p:cNvSpPr>
                <a:spLocks noChangeShapeType="1"/>
              </p:cNvSpPr>
              <p:nvPr/>
            </p:nvSpPr>
            <p:spPr bwMode="auto">
              <a:xfrm>
                <a:off x="4006287" y="2691759"/>
                <a:ext cx="4457700" cy="0"/>
              </a:xfrm>
              <a:prstGeom prst="line">
                <a:avLst/>
              </a:prstGeom>
              <a:noFill/>
              <a:ln w="19050" cap="rnd">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solidFill>
                    <a:prstClr val="black"/>
                  </a:solidFill>
                </a:endParaRPr>
              </a:p>
            </p:txBody>
          </p:sp>
          <p:sp>
            <p:nvSpPr>
              <p:cNvPr id="20" name="Line 20"/>
              <p:cNvSpPr>
                <a:spLocks noChangeShapeType="1"/>
              </p:cNvSpPr>
              <p:nvPr/>
            </p:nvSpPr>
            <p:spPr bwMode="auto">
              <a:xfrm flipV="1">
                <a:off x="4006286" y="3529960"/>
                <a:ext cx="4457700" cy="2381"/>
              </a:xfrm>
              <a:prstGeom prst="line">
                <a:avLst/>
              </a:prstGeom>
              <a:noFill/>
              <a:ln w="19050" cap="rnd">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solidFill>
                    <a:prstClr val="black"/>
                  </a:solidFill>
                </a:endParaRPr>
              </a:p>
            </p:txBody>
          </p:sp>
        </p:grpSp>
      </p:grpSp>
      <p:sp>
        <p:nvSpPr>
          <p:cNvPr id="21" name="Rectangle 12"/>
          <p:cNvSpPr/>
          <p:nvPr/>
        </p:nvSpPr>
        <p:spPr>
          <a:xfrm>
            <a:off x="4613188" y="2146856"/>
            <a:ext cx="3850799" cy="761747"/>
          </a:xfrm>
          <a:prstGeom prst="rect">
            <a:avLst/>
          </a:prstGeom>
        </p:spPr>
        <p:txBody>
          <a:bodyPr wrap="square" lIns="68580" tIns="34290" rIns="68580" bIns="34290">
            <a:spAutoFit/>
          </a:bodyPr>
          <a:lstStyle/>
          <a:p>
            <a:pPr>
              <a:lnSpc>
                <a:spcPct val="150000"/>
              </a:lnSpc>
            </a:pPr>
            <a:r>
              <a:rPr lang="zh-CN" altLang="en-US" sz="1000" dirty="0">
                <a:solidFill>
                  <a:srgbClr val="7F7F7F"/>
                </a:solidFill>
                <a:latin typeface="微软雅黑" pitchFamily="34" charset="-122"/>
                <a:ea typeface="微软雅黑" panose="020B0503020204020204" pitchFamily="34" charset="-122"/>
                <a:sym typeface="微软雅黑" pitchFamily="34" charset="-122"/>
              </a:rPr>
              <a:t>单击添加文本单击添加文本单击添加文本单击添加文本单击添加文本单击添加文本单击添加文本单击添加文本单击添加文本</a:t>
            </a:r>
            <a:endParaRPr lang="en-US" altLang="zh-CN" sz="1000" dirty="0">
              <a:solidFill>
                <a:srgbClr val="7F7F7F"/>
              </a:solidFill>
              <a:latin typeface="微软雅黑" pitchFamily="34" charset="-122"/>
              <a:ea typeface="微软雅黑" panose="020B0503020204020204" pitchFamily="34" charset="-122"/>
              <a:sym typeface="微软雅黑" pitchFamily="34" charset="-122"/>
            </a:endParaRPr>
          </a:p>
          <a:p>
            <a:pPr>
              <a:lnSpc>
                <a:spcPct val="150000"/>
              </a:lnSpc>
            </a:pPr>
            <a:endParaRPr lang="zh-CN" altLang="en-US" sz="1000" dirty="0">
              <a:solidFill>
                <a:srgbClr val="7F7F7F"/>
              </a:solidFill>
              <a:latin typeface="微软雅黑" pitchFamily="34" charset="-122"/>
              <a:ea typeface="微软雅黑" panose="020B0503020204020204" pitchFamily="34" charset="-122"/>
              <a:sym typeface="微软雅黑" pitchFamily="34" charset="-122"/>
            </a:endParaRPr>
          </a:p>
        </p:txBody>
      </p:sp>
      <p:sp>
        <p:nvSpPr>
          <p:cNvPr id="22" name="Rectangle 13"/>
          <p:cNvSpPr/>
          <p:nvPr/>
        </p:nvSpPr>
        <p:spPr>
          <a:xfrm>
            <a:off x="4592365" y="1187491"/>
            <a:ext cx="3871622" cy="761747"/>
          </a:xfrm>
          <a:prstGeom prst="rect">
            <a:avLst/>
          </a:prstGeom>
        </p:spPr>
        <p:txBody>
          <a:bodyPr wrap="square" lIns="68580" tIns="34290" rIns="68580" bIns="34290">
            <a:spAutoFit/>
          </a:bodyPr>
          <a:lstStyle/>
          <a:p>
            <a:pPr>
              <a:lnSpc>
                <a:spcPct val="150000"/>
              </a:lnSpc>
            </a:pPr>
            <a:r>
              <a:rPr lang="zh-CN" altLang="en-US" sz="1000" dirty="0">
                <a:solidFill>
                  <a:srgbClr val="7F7F7F"/>
                </a:solidFill>
                <a:latin typeface="微软雅黑" pitchFamily="34" charset="-122"/>
                <a:ea typeface="微软雅黑" panose="020B0503020204020204" pitchFamily="34" charset="-122"/>
                <a:sym typeface="微软雅黑" pitchFamily="34" charset="-122"/>
              </a:rPr>
              <a:t>单击添加文本单击添加文本单击添加文本单击添加文本单击添加文本单击添加文本单击添加文本单击添加文本单击添加文本</a:t>
            </a:r>
            <a:endParaRPr lang="en-US" altLang="zh-CN" sz="1000" dirty="0">
              <a:solidFill>
                <a:srgbClr val="7F7F7F"/>
              </a:solidFill>
              <a:latin typeface="微软雅黑" pitchFamily="34" charset="-122"/>
              <a:ea typeface="微软雅黑" panose="020B0503020204020204" pitchFamily="34" charset="-122"/>
              <a:sym typeface="微软雅黑" pitchFamily="34" charset="-122"/>
            </a:endParaRPr>
          </a:p>
          <a:p>
            <a:pPr>
              <a:lnSpc>
                <a:spcPct val="150000"/>
              </a:lnSpc>
            </a:pPr>
            <a:endParaRPr lang="zh-CN" altLang="en-US" sz="1000" dirty="0">
              <a:solidFill>
                <a:srgbClr val="7F7F7F"/>
              </a:solidFill>
              <a:latin typeface="微软雅黑" pitchFamily="34" charset="-122"/>
              <a:ea typeface="微软雅黑" panose="020B0503020204020204" pitchFamily="34" charset="-122"/>
              <a:sym typeface="微软雅黑" pitchFamily="34" charset="-122"/>
            </a:endParaRPr>
          </a:p>
        </p:txBody>
      </p:sp>
      <p:sp>
        <p:nvSpPr>
          <p:cNvPr id="23" name="Rectangle 14"/>
          <p:cNvSpPr/>
          <p:nvPr/>
        </p:nvSpPr>
        <p:spPr>
          <a:xfrm>
            <a:off x="4613188" y="3011892"/>
            <a:ext cx="3850800" cy="761747"/>
          </a:xfrm>
          <a:prstGeom prst="rect">
            <a:avLst/>
          </a:prstGeom>
        </p:spPr>
        <p:txBody>
          <a:bodyPr wrap="square" lIns="68580" tIns="34290" rIns="68580" bIns="34290">
            <a:spAutoFit/>
          </a:bodyPr>
          <a:lstStyle/>
          <a:p>
            <a:pPr>
              <a:lnSpc>
                <a:spcPct val="150000"/>
              </a:lnSpc>
            </a:pPr>
            <a:r>
              <a:rPr lang="zh-CN" altLang="en-US" sz="1000" dirty="0">
                <a:solidFill>
                  <a:srgbClr val="7F7F7F"/>
                </a:solidFill>
                <a:latin typeface="微软雅黑" pitchFamily="34" charset="-122"/>
                <a:ea typeface="微软雅黑" panose="020B0503020204020204" pitchFamily="34" charset="-122"/>
                <a:sym typeface="微软雅黑" pitchFamily="34" charset="-122"/>
              </a:rPr>
              <a:t>单击添加文本单击添加文本单击添加文本单击添加文本单击添加文本单击添加文本单击添加文本单击添加文本单击添加文本</a:t>
            </a:r>
            <a:endParaRPr lang="en-US" altLang="zh-CN" sz="1000" dirty="0">
              <a:solidFill>
                <a:srgbClr val="7F7F7F"/>
              </a:solidFill>
              <a:latin typeface="微软雅黑" pitchFamily="34" charset="-122"/>
              <a:ea typeface="微软雅黑" panose="020B0503020204020204" pitchFamily="34" charset="-122"/>
              <a:sym typeface="微软雅黑" pitchFamily="34" charset="-122"/>
            </a:endParaRPr>
          </a:p>
          <a:p>
            <a:pPr>
              <a:lnSpc>
                <a:spcPct val="150000"/>
              </a:lnSpc>
            </a:pPr>
            <a:endParaRPr lang="zh-CN" altLang="en-US" sz="1000" dirty="0">
              <a:solidFill>
                <a:srgbClr val="7F7F7F"/>
              </a:solidFill>
              <a:latin typeface="微软雅黑" pitchFamily="34" charset="-122"/>
              <a:ea typeface="微软雅黑" panose="020B0503020204020204" pitchFamily="34" charset="-122"/>
              <a:sym typeface="微软雅黑" pitchFamily="34" charset="-122"/>
            </a:endParaRPr>
          </a:p>
        </p:txBody>
      </p:sp>
      <p:sp>
        <p:nvSpPr>
          <p:cNvPr id="24" name="TextBox 15"/>
          <p:cNvSpPr txBox="1"/>
          <p:nvPr/>
        </p:nvSpPr>
        <p:spPr>
          <a:xfrm>
            <a:off x="4613187" y="3849090"/>
            <a:ext cx="3850800" cy="761747"/>
          </a:xfrm>
          <a:prstGeom prst="rect">
            <a:avLst/>
          </a:prstGeom>
          <a:noFill/>
        </p:spPr>
        <p:txBody>
          <a:bodyPr wrap="square" lIns="68580" tIns="34290" rIns="68580" bIns="34290" rtlCol="0">
            <a:spAutoFit/>
          </a:bodyPr>
          <a:lstStyle/>
          <a:p>
            <a:pPr>
              <a:lnSpc>
                <a:spcPct val="150000"/>
              </a:lnSpc>
            </a:pPr>
            <a:r>
              <a:rPr lang="zh-CN" altLang="en-US" sz="1000" dirty="0">
                <a:solidFill>
                  <a:srgbClr val="7F7F7F"/>
                </a:solidFill>
                <a:latin typeface="微软雅黑" pitchFamily="34" charset="-122"/>
                <a:ea typeface="微软雅黑" panose="020B0503020204020204" pitchFamily="34" charset="-122"/>
                <a:sym typeface="微软雅黑" pitchFamily="34" charset="-122"/>
              </a:rPr>
              <a:t>单击添加文本单击添加文本单击添加文本单击添加文本单击添加文本单击添加文本单击添加文本单击添加文本单击添加文本</a:t>
            </a:r>
            <a:endParaRPr lang="en-US" altLang="zh-CN" sz="1000" dirty="0">
              <a:solidFill>
                <a:srgbClr val="7F7F7F"/>
              </a:solidFill>
              <a:latin typeface="微软雅黑" pitchFamily="34" charset="-122"/>
              <a:ea typeface="微软雅黑" panose="020B0503020204020204" pitchFamily="34" charset="-122"/>
              <a:sym typeface="微软雅黑" pitchFamily="34" charset="-122"/>
            </a:endParaRPr>
          </a:p>
          <a:p>
            <a:pPr>
              <a:lnSpc>
                <a:spcPct val="150000"/>
              </a:lnSpc>
            </a:pPr>
            <a:endParaRPr lang="zh-CN" altLang="en-US" sz="1000" dirty="0">
              <a:solidFill>
                <a:srgbClr val="7F7F7F"/>
              </a:solidFill>
              <a:latin typeface="微软雅黑" pitchFamily="34" charset="-122"/>
              <a:ea typeface="微软雅黑" panose="020B0503020204020204" pitchFamily="34" charset="-122"/>
              <a:sym typeface="微软雅黑" pitchFamily="34" charset="-122"/>
            </a:endParaRPr>
          </a:p>
        </p:txBody>
      </p:sp>
      <p:grpSp>
        <p:nvGrpSpPr>
          <p:cNvPr id="25" name="Group 24"/>
          <p:cNvGrpSpPr/>
          <p:nvPr/>
        </p:nvGrpSpPr>
        <p:grpSpPr>
          <a:xfrm>
            <a:off x="3493649" y="1186945"/>
            <a:ext cx="1025275" cy="491907"/>
            <a:chOff x="2187746" y="2123279"/>
            <a:chExt cx="1927113" cy="1931011"/>
          </a:xfrm>
        </p:grpSpPr>
        <p:sp>
          <p:nvSpPr>
            <p:cNvPr id="26" name="任意多边形 82"/>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kern="0" dirty="0">
                <a:solidFill>
                  <a:srgbClr val="FFFFFF"/>
                </a:solidFill>
                <a:latin typeface="微软雅黑" panose="020B0503020204020204" pitchFamily="34" charset="-122"/>
                <a:ea typeface="微软雅黑" panose="020B0503020204020204" pitchFamily="34" charset="-122"/>
              </a:endParaRPr>
            </a:p>
          </p:txBody>
        </p:sp>
        <p:sp>
          <p:nvSpPr>
            <p:cNvPr id="27" name="任意多边形 83"/>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latin typeface="微软雅黑" panose="020B0503020204020204" pitchFamily="34" charset="-122"/>
                <a:ea typeface="微软雅黑" panose="020B0503020204020204" pitchFamily="34" charset="-122"/>
              </a:endParaRPr>
            </a:p>
          </p:txBody>
        </p:sp>
        <p:sp>
          <p:nvSpPr>
            <p:cNvPr id="28" name="椭圆 80"/>
            <p:cNvSpPr/>
            <p:nvPr/>
          </p:nvSpPr>
          <p:spPr bwMode="auto">
            <a:xfrm>
              <a:off x="2454986" y="2391057"/>
              <a:ext cx="1392631" cy="1395453"/>
            </a:xfrm>
            <a:prstGeom prst="roundRect">
              <a:avLst/>
            </a:prstGeom>
            <a:solidFill>
              <a:srgbClr val="40404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zh-CN" altLang="en-US" sz="1000" kern="0" dirty="0">
                  <a:solidFill>
                    <a:srgbClr val="FFFFFF"/>
                  </a:solidFill>
                  <a:latin typeface="微软雅黑" panose="020B0503020204020204" pitchFamily="34" charset="-122"/>
                  <a:ea typeface="微软雅黑" panose="020B0503020204020204" pitchFamily="34" charset="-122"/>
                </a:rPr>
                <a:t>标题文字</a:t>
              </a:r>
            </a:p>
          </p:txBody>
        </p:sp>
      </p:grpSp>
      <p:grpSp>
        <p:nvGrpSpPr>
          <p:cNvPr id="29" name="Group 28"/>
          <p:cNvGrpSpPr/>
          <p:nvPr/>
        </p:nvGrpSpPr>
        <p:grpSpPr>
          <a:xfrm>
            <a:off x="3493649" y="2223057"/>
            <a:ext cx="1017887" cy="491907"/>
            <a:chOff x="2187746" y="2123279"/>
            <a:chExt cx="1927113" cy="1931011"/>
          </a:xfrm>
        </p:grpSpPr>
        <p:sp>
          <p:nvSpPr>
            <p:cNvPr id="30" name="任意多边形 82"/>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kern="0" dirty="0">
                <a:solidFill>
                  <a:srgbClr val="FFFFFF"/>
                </a:solidFill>
                <a:latin typeface="微软雅黑" panose="020B0503020204020204" pitchFamily="34" charset="-122"/>
                <a:ea typeface="微软雅黑" panose="020B0503020204020204" pitchFamily="34" charset="-122"/>
              </a:endParaRPr>
            </a:p>
          </p:txBody>
        </p:sp>
        <p:sp>
          <p:nvSpPr>
            <p:cNvPr id="31" name="任意多边形 83"/>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latin typeface="微软雅黑" panose="020B0503020204020204" pitchFamily="34" charset="-122"/>
                <a:ea typeface="微软雅黑" panose="020B0503020204020204" pitchFamily="34" charset="-122"/>
              </a:endParaRPr>
            </a:p>
          </p:txBody>
        </p:sp>
        <p:sp>
          <p:nvSpPr>
            <p:cNvPr id="32" name="椭圆 80"/>
            <p:cNvSpPr/>
            <p:nvPr/>
          </p:nvSpPr>
          <p:spPr bwMode="auto">
            <a:xfrm>
              <a:off x="2454986" y="2391057"/>
              <a:ext cx="1392631" cy="1395453"/>
            </a:xfrm>
            <a:prstGeom prst="roundRect">
              <a:avLst/>
            </a:prstGeom>
            <a:solidFill>
              <a:srgbClr val="40404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zh-CN" altLang="en-US" sz="1000" kern="0" dirty="0">
                  <a:solidFill>
                    <a:srgbClr val="FFFFFF"/>
                  </a:solidFill>
                  <a:latin typeface="微软雅黑" panose="020B0503020204020204" pitchFamily="34" charset="-122"/>
                  <a:ea typeface="微软雅黑" panose="020B0503020204020204" pitchFamily="34" charset="-122"/>
                </a:rPr>
                <a:t>标题文字</a:t>
              </a:r>
            </a:p>
          </p:txBody>
        </p:sp>
      </p:grpSp>
      <p:grpSp>
        <p:nvGrpSpPr>
          <p:cNvPr id="33" name="Group 32"/>
          <p:cNvGrpSpPr/>
          <p:nvPr/>
        </p:nvGrpSpPr>
        <p:grpSpPr>
          <a:xfrm>
            <a:off x="3493649" y="2955278"/>
            <a:ext cx="1010553" cy="491907"/>
            <a:chOff x="2187746" y="2123279"/>
            <a:chExt cx="1927113" cy="1931011"/>
          </a:xfrm>
        </p:grpSpPr>
        <p:sp>
          <p:nvSpPr>
            <p:cNvPr id="34" name="任意多边形 82"/>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kern="0" dirty="0">
                <a:solidFill>
                  <a:srgbClr val="FFFFFF"/>
                </a:solidFill>
                <a:latin typeface="微软雅黑" panose="020B0503020204020204" pitchFamily="34" charset="-122"/>
                <a:ea typeface="微软雅黑" panose="020B0503020204020204" pitchFamily="34" charset="-122"/>
              </a:endParaRPr>
            </a:p>
          </p:txBody>
        </p:sp>
        <p:sp>
          <p:nvSpPr>
            <p:cNvPr id="35" name="任意多边形 83"/>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latin typeface="微软雅黑" panose="020B0503020204020204" pitchFamily="34" charset="-122"/>
                <a:ea typeface="微软雅黑" panose="020B0503020204020204" pitchFamily="34" charset="-122"/>
              </a:endParaRPr>
            </a:p>
          </p:txBody>
        </p:sp>
        <p:sp>
          <p:nvSpPr>
            <p:cNvPr id="36" name="椭圆 80"/>
            <p:cNvSpPr/>
            <p:nvPr/>
          </p:nvSpPr>
          <p:spPr bwMode="auto">
            <a:xfrm>
              <a:off x="2454986" y="2391057"/>
              <a:ext cx="1392631" cy="1395453"/>
            </a:xfrm>
            <a:prstGeom prst="roundRect">
              <a:avLst/>
            </a:prstGeom>
            <a:solidFill>
              <a:srgbClr val="40404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zh-CN" altLang="en-US" sz="1000" kern="0" dirty="0">
                  <a:solidFill>
                    <a:srgbClr val="FFFFFF"/>
                  </a:solidFill>
                  <a:latin typeface="微软雅黑" panose="020B0503020204020204" pitchFamily="34" charset="-122"/>
                  <a:ea typeface="微软雅黑" panose="020B0503020204020204" pitchFamily="34" charset="-122"/>
                </a:rPr>
                <a:t>标题文字</a:t>
              </a:r>
            </a:p>
          </p:txBody>
        </p:sp>
      </p:grpSp>
      <p:grpSp>
        <p:nvGrpSpPr>
          <p:cNvPr id="37" name="Group 36"/>
          <p:cNvGrpSpPr/>
          <p:nvPr/>
        </p:nvGrpSpPr>
        <p:grpSpPr>
          <a:xfrm>
            <a:off x="3493649" y="3858543"/>
            <a:ext cx="1010553" cy="491907"/>
            <a:chOff x="2187746" y="2123279"/>
            <a:chExt cx="1927113" cy="1931011"/>
          </a:xfrm>
        </p:grpSpPr>
        <p:sp>
          <p:nvSpPr>
            <p:cNvPr id="38" name="任意多边形 82"/>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kern="0" dirty="0">
                <a:solidFill>
                  <a:srgbClr val="FFFFFF"/>
                </a:solidFill>
                <a:latin typeface="微软雅黑" panose="020B0503020204020204" pitchFamily="34" charset="-122"/>
                <a:ea typeface="微软雅黑" panose="020B0503020204020204" pitchFamily="34" charset="-122"/>
              </a:endParaRPr>
            </a:p>
          </p:txBody>
        </p:sp>
        <p:sp>
          <p:nvSpPr>
            <p:cNvPr id="39" name="任意多边形 83"/>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latin typeface="微软雅黑" panose="020B0503020204020204" pitchFamily="34" charset="-122"/>
                <a:ea typeface="微软雅黑" panose="020B0503020204020204" pitchFamily="34" charset="-122"/>
              </a:endParaRPr>
            </a:p>
          </p:txBody>
        </p:sp>
        <p:sp>
          <p:nvSpPr>
            <p:cNvPr id="40" name="椭圆 80"/>
            <p:cNvSpPr/>
            <p:nvPr/>
          </p:nvSpPr>
          <p:spPr bwMode="auto">
            <a:xfrm>
              <a:off x="2454986" y="2391057"/>
              <a:ext cx="1392631" cy="1395453"/>
            </a:xfrm>
            <a:prstGeom prst="roundRect">
              <a:avLst/>
            </a:prstGeom>
            <a:solidFill>
              <a:srgbClr val="40404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zh-CN" altLang="en-US" sz="1000" kern="0" dirty="0">
                  <a:solidFill>
                    <a:srgbClr val="FFFFFF"/>
                  </a:solidFill>
                  <a:latin typeface="微软雅黑" panose="020B0503020204020204" pitchFamily="34" charset="-122"/>
                  <a:ea typeface="微软雅黑" panose="020B0503020204020204" pitchFamily="34" charset="-122"/>
                </a:rPr>
                <a:t>标题文字</a:t>
              </a:r>
            </a:p>
          </p:txBody>
        </p:sp>
      </p:grpSp>
      <p:grpSp>
        <p:nvGrpSpPr>
          <p:cNvPr id="41" name="组合 40"/>
          <p:cNvGrpSpPr/>
          <p:nvPr/>
        </p:nvGrpSpPr>
        <p:grpSpPr>
          <a:xfrm>
            <a:off x="530483" y="1889520"/>
            <a:ext cx="2538591" cy="1883404"/>
            <a:chOff x="520958" y="1683691"/>
            <a:chExt cx="2687638" cy="1993983"/>
          </a:xfrm>
        </p:grpSpPr>
        <p:grpSp>
          <p:nvGrpSpPr>
            <p:cNvPr id="42" name="组合 41"/>
            <p:cNvGrpSpPr/>
            <p:nvPr/>
          </p:nvGrpSpPr>
          <p:grpSpPr>
            <a:xfrm>
              <a:off x="520958" y="1683691"/>
              <a:ext cx="2687638" cy="1993983"/>
              <a:chOff x="3073918" y="203757"/>
              <a:chExt cx="1017887" cy="491907"/>
            </a:xfrm>
          </p:grpSpPr>
          <p:sp>
            <p:nvSpPr>
              <p:cNvPr id="44" name="任意多边形 82"/>
              <p:cNvSpPr/>
              <p:nvPr/>
            </p:nvSpPr>
            <p:spPr bwMode="auto">
              <a:xfrm rot="5400000">
                <a:off x="3336908" y="-59233"/>
                <a:ext cx="491907" cy="1017887"/>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kern="0" dirty="0">
                  <a:solidFill>
                    <a:srgbClr val="FFFFFF"/>
                  </a:solidFill>
                  <a:ea typeface="微软雅黑" panose="020B0503020204020204" pitchFamily="34" charset="-122"/>
                </a:endParaRPr>
              </a:p>
            </p:txBody>
          </p:sp>
          <p:sp>
            <p:nvSpPr>
              <p:cNvPr id="45" name="任意多边形 83"/>
              <p:cNvSpPr/>
              <p:nvPr/>
            </p:nvSpPr>
            <p:spPr bwMode="auto">
              <a:xfrm rot="16200000">
                <a:off x="3333117" y="-51899"/>
                <a:ext cx="484819" cy="1003218"/>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dirty="0">
                  <a:solidFill>
                    <a:srgbClr val="FFFFFF"/>
                  </a:solidFill>
                  <a:ea typeface="微软雅黑" panose="020B0503020204020204" pitchFamily="34" charset="-122"/>
                </a:endParaRPr>
              </a:p>
            </p:txBody>
          </p:sp>
        </p:grpSp>
        <p:sp>
          <p:nvSpPr>
            <p:cNvPr id="43" name="矩形 41"/>
            <p:cNvSpPr>
              <a:spLocks noChangeAspect="1" noChangeArrowheads="1"/>
            </p:cNvSpPr>
            <p:nvPr/>
          </p:nvSpPr>
          <p:spPr bwMode="auto">
            <a:xfrm>
              <a:off x="645374" y="1794270"/>
              <a:ext cx="2438806" cy="1772825"/>
            </a:xfrm>
            <a:prstGeom prst="round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buFont typeface="Arial" charset="0"/>
                <a:buNone/>
              </a:pPr>
              <a:endParaRPr lang="zh-CN" altLang="zh-CN">
                <a:solidFill>
                  <a:srgbClr val="FFFFFF"/>
                </a:solidFill>
                <a:latin typeface="微软雅黑" pitchFamily="34" charset="-122"/>
                <a:ea typeface="微软雅黑" pitchFamily="34" charset="-122"/>
                <a:sym typeface="微软雅黑" pitchFamily="34" charset="-122"/>
              </a:endParaRPr>
            </a:p>
          </p:txBody>
        </p:sp>
      </p:grpSp>
    </p:spTree>
    <p:extLst>
      <p:ext uri="{BB962C8B-B14F-4D97-AF65-F5344CB8AC3E}">
        <p14:creationId xmlns:p14="http://schemas.microsoft.com/office/powerpoint/2010/main" val="1342082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42"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p:cTn id="28" dur="500" fill="hold"/>
                                        <p:tgtEl>
                                          <p:spTgt spid="41"/>
                                        </p:tgtEl>
                                        <p:attrNameLst>
                                          <p:attrName>ppt_w</p:attrName>
                                        </p:attrNameLst>
                                      </p:cBhvr>
                                      <p:tavLst>
                                        <p:tav tm="0">
                                          <p:val>
                                            <p:fltVal val="0"/>
                                          </p:val>
                                        </p:tav>
                                        <p:tav tm="100000">
                                          <p:val>
                                            <p:strVal val="#ppt_w"/>
                                          </p:val>
                                        </p:tav>
                                      </p:tavLst>
                                    </p:anim>
                                    <p:anim calcmode="lin" valueType="num">
                                      <p:cBhvr>
                                        <p:cTn id="29" dur="500" fill="hold"/>
                                        <p:tgtEl>
                                          <p:spTgt spid="41"/>
                                        </p:tgtEl>
                                        <p:attrNameLst>
                                          <p:attrName>ppt_h</p:attrName>
                                        </p:attrNameLst>
                                      </p:cBhvr>
                                      <p:tavLst>
                                        <p:tav tm="0">
                                          <p:val>
                                            <p:fltVal val="0"/>
                                          </p:val>
                                        </p:tav>
                                        <p:tav tm="100000">
                                          <p:val>
                                            <p:strVal val="#ppt_h"/>
                                          </p:val>
                                        </p:tav>
                                      </p:tavLst>
                                    </p:anim>
                                    <p:animEffect transition="in" filter="fade">
                                      <p:cBhvr>
                                        <p:cTn id="30" dur="500"/>
                                        <p:tgtEl>
                                          <p:spTgt spid="41"/>
                                        </p:tgtEl>
                                      </p:cBhvr>
                                    </p:animEffect>
                                  </p:childTnLst>
                                </p:cTn>
                              </p:par>
                            </p:childTnLst>
                          </p:cTn>
                        </p:par>
                        <p:par>
                          <p:cTn id="31" fill="hold">
                            <p:stCondLst>
                              <p:cond delay="500"/>
                            </p:stCondLst>
                            <p:childTnLst>
                              <p:par>
                                <p:cTn id="32" presetID="47" presetClass="entr" presetSubtype="0" fill="hold"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anim calcmode="lin" valueType="num">
                                      <p:cBhvr>
                                        <p:cTn id="35" dur="500" fill="hold"/>
                                        <p:tgtEl>
                                          <p:spTgt spid="25"/>
                                        </p:tgtEl>
                                        <p:attrNameLst>
                                          <p:attrName>ppt_x</p:attrName>
                                        </p:attrNameLst>
                                      </p:cBhvr>
                                      <p:tavLst>
                                        <p:tav tm="0">
                                          <p:val>
                                            <p:strVal val="#ppt_x"/>
                                          </p:val>
                                        </p:tav>
                                        <p:tav tm="100000">
                                          <p:val>
                                            <p:strVal val="#ppt_x"/>
                                          </p:val>
                                        </p:tav>
                                      </p:tavLst>
                                    </p:anim>
                                    <p:anim calcmode="lin" valueType="num">
                                      <p:cBhvr>
                                        <p:cTn id="36"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0-#ppt_h/2"/>
                                          </p:val>
                                        </p:tav>
                                        <p:tav tm="100000">
                                          <p:val>
                                            <p:strVal val="#ppt_y"/>
                                          </p:val>
                                        </p:tav>
                                      </p:tavLst>
                                    </p:anim>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left)">
                                      <p:cBhvr>
                                        <p:cTn id="46" dur="500"/>
                                        <p:tgtEl>
                                          <p:spTgt spid="22"/>
                                        </p:tgtEl>
                                      </p:cBhvr>
                                    </p:animEffect>
                                  </p:childTnLst>
                                </p:cTn>
                              </p:par>
                            </p:childTnLst>
                          </p:cTn>
                        </p:par>
                        <p:par>
                          <p:cTn id="47" fill="hold">
                            <p:stCondLst>
                              <p:cond delay="1000"/>
                            </p:stCondLst>
                            <p:childTnLst>
                              <p:par>
                                <p:cTn id="48" presetID="47" presetClass="entr" presetSubtype="0" fill="hold"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anim calcmode="lin" valueType="num">
                                      <p:cBhvr>
                                        <p:cTn id="51" dur="500" fill="hold"/>
                                        <p:tgtEl>
                                          <p:spTgt spid="29"/>
                                        </p:tgtEl>
                                        <p:attrNameLst>
                                          <p:attrName>ppt_x</p:attrName>
                                        </p:attrNameLst>
                                      </p:cBhvr>
                                      <p:tavLst>
                                        <p:tav tm="0">
                                          <p:val>
                                            <p:strVal val="#ppt_x"/>
                                          </p:val>
                                        </p:tav>
                                        <p:tav tm="100000">
                                          <p:val>
                                            <p:strVal val="#ppt_x"/>
                                          </p:val>
                                        </p:tav>
                                      </p:tavLst>
                                    </p:anim>
                                    <p:anim calcmode="lin" valueType="num">
                                      <p:cBhvr>
                                        <p:cTn id="52" dur="500" fill="hold"/>
                                        <p:tgtEl>
                                          <p:spTgt spid="29"/>
                                        </p:tgtEl>
                                        <p:attrNameLst>
                                          <p:attrName>ppt_y</p:attrName>
                                        </p:attrNameLst>
                                      </p:cBhvr>
                                      <p:tavLst>
                                        <p:tav tm="0">
                                          <p:val>
                                            <p:strVal val="#ppt_y-.1"/>
                                          </p:val>
                                        </p:tav>
                                        <p:tav tm="100000">
                                          <p:val>
                                            <p:strVal val="#ppt_y"/>
                                          </p:val>
                                        </p:tav>
                                      </p:tavLst>
                                    </p:anim>
                                  </p:childTnLst>
                                </p:cTn>
                              </p:par>
                            </p:childTnLst>
                          </p:cTn>
                        </p:par>
                        <p:par>
                          <p:cTn id="53" fill="hold">
                            <p:stCondLst>
                              <p:cond delay="1500"/>
                            </p:stCondLst>
                            <p:childTnLst>
                              <p:par>
                                <p:cTn id="54" presetID="22" presetClass="entr" presetSubtype="8"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left)">
                                      <p:cBhvr>
                                        <p:cTn id="56" dur="500"/>
                                        <p:tgtEl>
                                          <p:spTgt spid="21"/>
                                        </p:tgtEl>
                                      </p:cBhvr>
                                    </p:animEffect>
                                  </p:childTnLst>
                                </p:cTn>
                              </p:par>
                            </p:childTnLst>
                          </p:cTn>
                        </p:par>
                        <p:par>
                          <p:cTn id="57" fill="hold">
                            <p:stCondLst>
                              <p:cond delay="2000"/>
                            </p:stCondLst>
                            <p:childTnLst>
                              <p:par>
                                <p:cTn id="58" presetID="47" presetClass="entr" presetSubtype="0"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anim calcmode="lin" valueType="num">
                                      <p:cBhvr>
                                        <p:cTn id="61" dur="500" fill="hold"/>
                                        <p:tgtEl>
                                          <p:spTgt spid="33"/>
                                        </p:tgtEl>
                                        <p:attrNameLst>
                                          <p:attrName>ppt_x</p:attrName>
                                        </p:attrNameLst>
                                      </p:cBhvr>
                                      <p:tavLst>
                                        <p:tav tm="0">
                                          <p:val>
                                            <p:strVal val="#ppt_x"/>
                                          </p:val>
                                        </p:tav>
                                        <p:tav tm="100000">
                                          <p:val>
                                            <p:strVal val="#ppt_x"/>
                                          </p:val>
                                        </p:tav>
                                      </p:tavLst>
                                    </p:anim>
                                    <p:anim calcmode="lin" valueType="num">
                                      <p:cBhvr>
                                        <p:cTn id="62" dur="500" fill="hold"/>
                                        <p:tgtEl>
                                          <p:spTgt spid="33"/>
                                        </p:tgtEl>
                                        <p:attrNameLst>
                                          <p:attrName>ppt_y</p:attrName>
                                        </p:attrNameLst>
                                      </p:cBhvr>
                                      <p:tavLst>
                                        <p:tav tm="0">
                                          <p:val>
                                            <p:strVal val="#ppt_y-.1"/>
                                          </p:val>
                                        </p:tav>
                                        <p:tav tm="100000">
                                          <p:val>
                                            <p:strVal val="#ppt_y"/>
                                          </p:val>
                                        </p:tav>
                                      </p:tavLst>
                                    </p:anim>
                                  </p:childTnLst>
                                </p:cTn>
                              </p:par>
                            </p:childTnLst>
                          </p:cTn>
                        </p:par>
                        <p:par>
                          <p:cTn id="63" fill="hold">
                            <p:stCondLst>
                              <p:cond delay="2500"/>
                            </p:stCondLst>
                            <p:childTnLst>
                              <p:par>
                                <p:cTn id="64" presetID="22" presetClass="entr" presetSubtype="8"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par>
                          <p:cTn id="67" fill="hold">
                            <p:stCondLst>
                              <p:cond delay="3000"/>
                            </p:stCondLst>
                            <p:childTnLst>
                              <p:par>
                                <p:cTn id="68" presetID="47" presetClass="entr" presetSubtype="0" fill="hold" nodeType="after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anim calcmode="lin" valueType="num">
                                      <p:cBhvr>
                                        <p:cTn id="71" dur="500" fill="hold"/>
                                        <p:tgtEl>
                                          <p:spTgt spid="37"/>
                                        </p:tgtEl>
                                        <p:attrNameLst>
                                          <p:attrName>ppt_x</p:attrName>
                                        </p:attrNameLst>
                                      </p:cBhvr>
                                      <p:tavLst>
                                        <p:tav tm="0">
                                          <p:val>
                                            <p:strVal val="#ppt_x"/>
                                          </p:val>
                                        </p:tav>
                                        <p:tav tm="100000">
                                          <p:val>
                                            <p:strVal val="#ppt_x"/>
                                          </p:val>
                                        </p:tav>
                                      </p:tavLst>
                                    </p:anim>
                                    <p:anim calcmode="lin" valueType="num">
                                      <p:cBhvr>
                                        <p:cTn id="72" dur="500" fill="hold"/>
                                        <p:tgtEl>
                                          <p:spTgt spid="37"/>
                                        </p:tgtEl>
                                        <p:attrNameLst>
                                          <p:attrName>ppt_y</p:attrName>
                                        </p:attrNameLst>
                                      </p:cBhvr>
                                      <p:tavLst>
                                        <p:tav tm="0">
                                          <p:val>
                                            <p:strVal val="#ppt_y-.1"/>
                                          </p:val>
                                        </p:tav>
                                        <p:tav tm="100000">
                                          <p:val>
                                            <p:strVal val="#ppt_y"/>
                                          </p:val>
                                        </p:tav>
                                      </p:tavLst>
                                    </p:anim>
                                  </p:childTnLst>
                                </p:cTn>
                              </p:par>
                            </p:childTnLst>
                          </p:cTn>
                        </p:par>
                        <p:par>
                          <p:cTn id="73" fill="hold">
                            <p:stCondLst>
                              <p:cond delay="3500"/>
                            </p:stCondLst>
                            <p:childTnLst>
                              <p:par>
                                <p:cTn id="74" presetID="22" presetClass="entr" presetSubtype="8" fill="hold" grpId="0" nodeType="after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wipe(left)">
                                      <p:cBhvr>
                                        <p:cTn id="7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21" grpId="0"/>
      <p:bldP spid="22" grpId="0"/>
      <p:bldP spid="23"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3" y="421165"/>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5"/>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40404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9" name="椭圆 8"/>
              <p:cNvSpPr/>
              <p:nvPr/>
            </p:nvSpPr>
            <p:spPr>
              <a:xfrm>
                <a:off x="2759425" y="1932990"/>
                <a:ext cx="799287" cy="751802"/>
              </a:xfrm>
              <a:prstGeom prst="ellipse">
                <a:avLst/>
              </a:prstGeom>
              <a:solidFill>
                <a:srgbClr val="40404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10" name="椭圆 9"/>
              <p:cNvSpPr/>
              <p:nvPr/>
            </p:nvSpPr>
            <p:spPr>
              <a:xfrm>
                <a:off x="2771295" y="1942172"/>
                <a:ext cx="787417" cy="746429"/>
              </a:xfrm>
              <a:prstGeom prst="ellipse">
                <a:avLst/>
              </a:prstGeom>
              <a:solidFill>
                <a:srgbClr val="40404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17453" t="21733" r="21541" b="25317"/>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404040"/>
                  </a:solidFill>
                </a14:hiddenFill>
              </a:ext>
            </a:extLst>
          </p:spPr>
        </p:pic>
      </p:grpSp>
      <p:sp>
        <p:nvSpPr>
          <p:cNvPr id="11" name="矩形 10"/>
          <p:cNvSpPr/>
          <p:nvPr/>
        </p:nvSpPr>
        <p:spPr>
          <a:xfrm>
            <a:off x="1473331" y="757149"/>
            <a:ext cx="7213469" cy="88756"/>
          </a:xfrm>
          <a:prstGeom prst="rect">
            <a:avLst/>
          </a:prstGeom>
          <a:solidFill>
            <a:srgbClr val="40404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dirty="0">
              <a:ea typeface="微软雅黑" panose="020B0503020204020204" pitchFamily="34" charset="-122"/>
            </a:endParaRPr>
          </a:p>
        </p:txBody>
      </p:sp>
      <p:grpSp>
        <p:nvGrpSpPr>
          <p:cNvPr id="12" name="组合 11"/>
          <p:cNvGrpSpPr/>
          <p:nvPr/>
        </p:nvGrpSpPr>
        <p:grpSpPr>
          <a:xfrm>
            <a:off x="1473330" y="109077"/>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404040"/>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dirty="0">
                <a:solidFill>
                  <a:prstClr val="white"/>
                </a:solidFill>
                <a:ea typeface="微软雅黑" panose="020B0503020204020204" pitchFamily="34" charset="-122"/>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grpSp>
        <p:nvGrpSpPr>
          <p:cNvPr id="213" name="组合 212"/>
          <p:cNvGrpSpPr>
            <a:grpSpLocks/>
          </p:cNvGrpSpPr>
          <p:nvPr/>
        </p:nvGrpSpPr>
        <p:grpSpPr bwMode="auto">
          <a:xfrm>
            <a:off x="3122613" y="1404938"/>
            <a:ext cx="2981325" cy="3738562"/>
            <a:chOff x="2977484" y="1071882"/>
            <a:chExt cx="3246853" cy="4071617"/>
          </a:xfrm>
        </p:grpSpPr>
        <p:pic>
          <p:nvPicPr>
            <p:cNvPr id="21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77484" y="1071882"/>
              <a:ext cx="3246853" cy="4071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 name="Rectangle 5"/>
            <p:cNvSpPr/>
            <p:nvPr/>
          </p:nvSpPr>
          <p:spPr>
            <a:xfrm>
              <a:off x="3402791" y="1409022"/>
              <a:ext cx="2066021" cy="2740346"/>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013"/>
            </a:p>
          </p:txBody>
        </p:sp>
      </p:grpSp>
      <p:grpSp>
        <p:nvGrpSpPr>
          <p:cNvPr id="216" name="组合 215"/>
          <p:cNvGrpSpPr>
            <a:grpSpLocks/>
          </p:cNvGrpSpPr>
          <p:nvPr/>
        </p:nvGrpSpPr>
        <p:grpSpPr bwMode="auto">
          <a:xfrm>
            <a:off x="6597650" y="1984375"/>
            <a:ext cx="2132013" cy="1012825"/>
            <a:chOff x="6597339" y="1985092"/>
            <a:chExt cx="2133080" cy="1011974"/>
          </a:xfrm>
        </p:grpSpPr>
        <p:grpSp>
          <p:nvGrpSpPr>
            <p:cNvPr id="217" name="Group 84"/>
            <p:cNvGrpSpPr>
              <a:grpSpLocks noChangeAspect="1"/>
            </p:cNvGrpSpPr>
            <p:nvPr/>
          </p:nvGrpSpPr>
          <p:grpSpPr>
            <a:xfrm>
              <a:off x="6597339" y="1985092"/>
              <a:ext cx="432000" cy="432000"/>
              <a:chOff x="7275513" y="5302250"/>
              <a:chExt cx="1012825" cy="1012825"/>
            </a:xfrm>
            <a:solidFill>
              <a:schemeClr val="accent1"/>
            </a:solidFill>
          </p:grpSpPr>
          <p:sp>
            <p:nvSpPr>
              <p:cNvPr id="219" name="Freeform 34"/>
              <p:cNvSpPr>
                <a:spLocks/>
              </p:cNvSpPr>
              <p:nvPr/>
            </p:nvSpPr>
            <p:spPr bwMode="auto">
              <a:xfrm>
                <a:off x="7467601" y="5521325"/>
                <a:ext cx="608013" cy="606425"/>
              </a:xfrm>
              <a:custGeom>
                <a:avLst/>
                <a:gdLst>
                  <a:gd name="T0" fmla="*/ 189 w 211"/>
                  <a:gd name="T1" fmla="*/ 85 h 211"/>
                  <a:gd name="T2" fmla="*/ 187 w 211"/>
                  <a:gd name="T3" fmla="*/ 64 h 211"/>
                  <a:gd name="T4" fmla="*/ 192 w 211"/>
                  <a:gd name="T5" fmla="*/ 41 h 211"/>
                  <a:gd name="T6" fmla="*/ 179 w 211"/>
                  <a:gd name="T7" fmla="*/ 31 h 211"/>
                  <a:gd name="T8" fmla="*/ 170 w 211"/>
                  <a:gd name="T9" fmla="*/ 36 h 211"/>
                  <a:gd name="T10" fmla="*/ 164 w 211"/>
                  <a:gd name="T11" fmla="*/ 34 h 211"/>
                  <a:gd name="T12" fmla="*/ 155 w 211"/>
                  <a:gd name="T13" fmla="*/ 26 h 211"/>
                  <a:gd name="T14" fmla="*/ 148 w 211"/>
                  <a:gd name="T15" fmla="*/ 20 h 211"/>
                  <a:gd name="T16" fmla="*/ 149 w 211"/>
                  <a:gd name="T17" fmla="*/ 11 h 211"/>
                  <a:gd name="T18" fmla="*/ 125 w 211"/>
                  <a:gd name="T19" fmla="*/ 5 h 211"/>
                  <a:gd name="T20" fmla="*/ 106 w 211"/>
                  <a:gd name="T21" fmla="*/ 1 h 211"/>
                  <a:gd name="T22" fmla="*/ 89 w 211"/>
                  <a:gd name="T23" fmla="*/ 2 h 211"/>
                  <a:gd name="T24" fmla="*/ 88 w 211"/>
                  <a:gd name="T25" fmla="*/ 7 h 211"/>
                  <a:gd name="T26" fmla="*/ 99 w 211"/>
                  <a:gd name="T27" fmla="*/ 3 h 211"/>
                  <a:gd name="T28" fmla="*/ 101 w 211"/>
                  <a:gd name="T29" fmla="*/ 13 h 211"/>
                  <a:gd name="T30" fmla="*/ 83 w 211"/>
                  <a:gd name="T31" fmla="*/ 23 h 211"/>
                  <a:gd name="T32" fmla="*/ 87 w 211"/>
                  <a:gd name="T33" fmla="*/ 31 h 211"/>
                  <a:gd name="T34" fmla="*/ 96 w 211"/>
                  <a:gd name="T35" fmla="*/ 25 h 211"/>
                  <a:gd name="T36" fmla="*/ 108 w 211"/>
                  <a:gd name="T37" fmla="*/ 30 h 211"/>
                  <a:gd name="T38" fmla="*/ 118 w 211"/>
                  <a:gd name="T39" fmla="*/ 29 h 211"/>
                  <a:gd name="T40" fmla="*/ 130 w 211"/>
                  <a:gd name="T41" fmla="*/ 32 h 211"/>
                  <a:gd name="T42" fmla="*/ 128 w 211"/>
                  <a:gd name="T43" fmla="*/ 37 h 211"/>
                  <a:gd name="T44" fmla="*/ 116 w 211"/>
                  <a:gd name="T45" fmla="*/ 43 h 211"/>
                  <a:gd name="T46" fmla="*/ 117 w 211"/>
                  <a:gd name="T47" fmla="*/ 50 h 211"/>
                  <a:gd name="T48" fmla="*/ 113 w 211"/>
                  <a:gd name="T49" fmla="*/ 58 h 211"/>
                  <a:gd name="T50" fmla="*/ 110 w 211"/>
                  <a:gd name="T51" fmla="*/ 91 h 211"/>
                  <a:gd name="T52" fmla="*/ 104 w 211"/>
                  <a:gd name="T53" fmla="*/ 97 h 211"/>
                  <a:gd name="T54" fmla="*/ 88 w 211"/>
                  <a:gd name="T55" fmla="*/ 77 h 211"/>
                  <a:gd name="T56" fmla="*/ 57 w 211"/>
                  <a:gd name="T57" fmla="*/ 83 h 211"/>
                  <a:gd name="T58" fmla="*/ 73 w 211"/>
                  <a:gd name="T59" fmla="*/ 89 h 211"/>
                  <a:gd name="T60" fmla="*/ 75 w 211"/>
                  <a:gd name="T61" fmla="*/ 94 h 211"/>
                  <a:gd name="T62" fmla="*/ 63 w 211"/>
                  <a:gd name="T63" fmla="*/ 97 h 211"/>
                  <a:gd name="T64" fmla="*/ 62 w 211"/>
                  <a:gd name="T65" fmla="*/ 105 h 211"/>
                  <a:gd name="T66" fmla="*/ 70 w 211"/>
                  <a:gd name="T67" fmla="*/ 110 h 211"/>
                  <a:gd name="T68" fmla="*/ 84 w 211"/>
                  <a:gd name="T69" fmla="*/ 107 h 211"/>
                  <a:gd name="T70" fmla="*/ 99 w 211"/>
                  <a:gd name="T71" fmla="*/ 114 h 211"/>
                  <a:gd name="T72" fmla="*/ 116 w 211"/>
                  <a:gd name="T73" fmla="*/ 109 h 211"/>
                  <a:gd name="T74" fmla="*/ 118 w 211"/>
                  <a:gd name="T75" fmla="*/ 131 h 211"/>
                  <a:gd name="T76" fmla="*/ 109 w 211"/>
                  <a:gd name="T77" fmla="*/ 159 h 211"/>
                  <a:gd name="T78" fmla="*/ 90 w 211"/>
                  <a:gd name="T79" fmla="*/ 189 h 211"/>
                  <a:gd name="T80" fmla="*/ 82 w 211"/>
                  <a:gd name="T81" fmla="*/ 197 h 211"/>
                  <a:gd name="T82" fmla="*/ 79 w 211"/>
                  <a:gd name="T83" fmla="*/ 181 h 211"/>
                  <a:gd name="T84" fmla="*/ 78 w 211"/>
                  <a:gd name="T85" fmla="*/ 159 h 211"/>
                  <a:gd name="T86" fmla="*/ 63 w 211"/>
                  <a:gd name="T87" fmla="*/ 132 h 211"/>
                  <a:gd name="T88" fmla="*/ 72 w 211"/>
                  <a:gd name="T89" fmla="*/ 125 h 211"/>
                  <a:gd name="T90" fmla="*/ 60 w 211"/>
                  <a:gd name="T91" fmla="*/ 115 h 211"/>
                  <a:gd name="T92" fmla="*/ 55 w 211"/>
                  <a:gd name="T93" fmla="*/ 102 h 211"/>
                  <a:gd name="T94" fmla="*/ 50 w 211"/>
                  <a:gd name="T95" fmla="*/ 89 h 211"/>
                  <a:gd name="T96" fmla="*/ 38 w 211"/>
                  <a:gd name="T97" fmla="*/ 78 h 211"/>
                  <a:gd name="T98" fmla="*/ 37 w 211"/>
                  <a:gd name="T99" fmla="*/ 91 h 211"/>
                  <a:gd name="T100" fmla="*/ 30 w 211"/>
                  <a:gd name="T101" fmla="*/ 91 h 211"/>
                  <a:gd name="T102" fmla="*/ 32 w 211"/>
                  <a:gd name="T103" fmla="*/ 52 h 211"/>
                  <a:gd name="T104" fmla="*/ 20 w 211"/>
                  <a:gd name="T105" fmla="*/ 148 h 211"/>
                  <a:gd name="T106" fmla="*/ 167 w 211"/>
                  <a:gd name="T107" fmla="*/ 185 h 211"/>
                  <a:gd name="T108" fmla="*/ 160 w 211"/>
                  <a:gd name="T109" fmla="*/ 127 h 211"/>
                  <a:gd name="T110" fmla="*/ 184 w 211"/>
                  <a:gd name="T111" fmla="*/ 133 h 211"/>
                  <a:gd name="T112" fmla="*/ 201 w 211"/>
                  <a:gd name="T113" fmla="*/ 146 h 211"/>
                  <a:gd name="T114" fmla="*/ 206 w 211"/>
                  <a:gd name="T115" fmla="*/ 10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1" h="211">
                    <a:moveTo>
                      <a:pt x="196" y="93"/>
                    </a:moveTo>
                    <a:cubicBezTo>
                      <a:pt x="195" y="88"/>
                      <a:pt x="194" y="87"/>
                      <a:pt x="189" y="85"/>
                    </a:cubicBezTo>
                    <a:cubicBezTo>
                      <a:pt x="183" y="84"/>
                      <a:pt x="181" y="81"/>
                      <a:pt x="183" y="76"/>
                    </a:cubicBezTo>
                    <a:cubicBezTo>
                      <a:pt x="184" y="72"/>
                      <a:pt x="186" y="68"/>
                      <a:pt x="187" y="64"/>
                    </a:cubicBezTo>
                    <a:cubicBezTo>
                      <a:pt x="189" y="61"/>
                      <a:pt x="190" y="57"/>
                      <a:pt x="189" y="52"/>
                    </a:cubicBezTo>
                    <a:cubicBezTo>
                      <a:pt x="188" y="48"/>
                      <a:pt x="189" y="44"/>
                      <a:pt x="192" y="41"/>
                    </a:cubicBezTo>
                    <a:cubicBezTo>
                      <a:pt x="189" y="37"/>
                      <a:pt x="186" y="34"/>
                      <a:pt x="182" y="30"/>
                    </a:cubicBezTo>
                    <a:cubicBezTo>
                      <a:pt x="181" y="28"/>
                      <a:pt x="180" y="29"/>
                      <a:pt x="179" y="31"/>
                    </a:cubicBezTo>
                    <a:cubicBezTo>
                      <a:pt x="179" y="32"/>
                      <a:pt x="179" y="33"/>
                      <a:pt x="179" y="33"/>
                    </a:cubicBezTo>
                    <a:cubicBezTo>
                      <a:pt x="178" y="38"/>
                      <a:pt x="174" y="39"/>
                      <a:pt x="170" y="36"/>
                    </a:cubicBezTo>
                    <a:cubicBezTo>
                      <a:pt x="170" y="36"/>
                      <a:pt x="169" y="35"/>
                      <a:pt x="168" y="35"/>
                    </a:cubicBezTo>
                    <a:cubicBezTo>
                      <a:pt x="167" y="34"/>
                      <a:pt x="165" y="34"/>
                      <a:pt x="164" y="34"/>
                    </a:cubicBezTo>
                    <a:cubicBezTo>
                      <a:pt x="160" y="35"/>
                      <a:pt x="159" y="34"/>
                      <a:pt x="159" y="30"/>
                    </a:cubicBezTo>
                    <a:cubicBezTo>
                      <a:pt x="160" y="27"/>
                      <a:pt x="159" y="25"/>
                      <a:pt x="155" y="26"/>
                    </a:cubicBezTo>
                    <a:cubicBezTo>
                      <a:pt x="154" y="26"/>
                      <a:pt x="153" y="26"/>
                      <a:pt x="152" y="26"/>
                    </a:cubicBezTo>
                    <a:cubicBezTo>
                      <a:pt x="149" y="26"/>
                      <a:pt x="147" y="23"/>
                      <a:pt x="148" y="20"/>
                    </a:cubicBezTo>
                    <a:cubicBezTo>
                      <a:pt x="148" y="18"/>
                      <a:pt x="149" y="17"/>
                      <a:pt x="149" y="15"/>
                    </a:cubicBezTo>
                    <a:cubicBezTo>
                      <a:pt x="150" y="14"/>
                      <a:pt x="150" y="12"/>
                      <a:pt x="149" y="11"/>
                    </a:cubicBezTo>
                    <a:cubicBezTo>
                      <a:pt x="147" y="9"/>
                      <a:pt x="144" y="7"/>
                      <a:pt x="141" y="5"/>
                    </a:cubicBezTo>
                    <a:cubicBezTo>
                      <a:pt x="136" y="1"/>
                      <a:pt x="130" y="4"/>
                      <a:pt x="125" y="5"/>
                    </a:cubicBezTo>
                    <a:cubicBezTo>
                      <a:pt x="124" y="9"/>
                      <a:pt x="124" y="10"/>
                      <a:pt x="119" y="9"/>
                    </a:cubicBezTo>
                    <a:cubicBezTo>
                      <a:pt x="114" y="7"/>
                      <a:pt x="110" y="5"/>
                      <a:pt x="106" y="1"/>
                    </a:cubicBezTo>
                    <a:cubicBezTo>
                      <a:pt x="106" y="0"/>
                      <a:pt x="105" y="0"/>
                      <a:pt x="104" y="0"/>
                    </a:cubicBezTo>
                    <a:cubicBezTo>
                      <a:pt x="99" y="1"/>
                      <a:pt x="94" y="1"/>
                      <a:pt x="89" y="2"/>
                    </a:cubicBezTo>
                    <a:cubicBezTo>
                      <a:pt x="88" y="2"/>
                      <a:pt x="87" y="3"/>
                      <a:pt x="87" y="4"/>
                    </a:cubicBezTo>
                    <a:cubicBezTo>
                      <a:pt x="87" y="5"/>
                      <a:pt x="87" y="6"/>
                      <a:pt x="88" y="7"/>
                    </a:cubicBezTo>
                    <a:cubicBezTo>
                      <a:pt x="90" y="7"/>
                      <a:pt x="92" y="7"/>
                      <a:pt x="93" y="6"/>
                    </a:cubicBezTo>
                    <a:cubicBezTo>
                      <a:pt x="95" y="5"/>
                      <a:pt x="97" y="4"/>
                      <a:pt x="99" y="3"/>
                    </a:cubicBezTo>
                    <a:cubicBezTo>
                      <a:pt x="102" y="2"/>
                      <a:pt x="103" y="2"/>
                      <a:pt x="104" y="5"/>
                    </a:cubicBezTo>
                    <a:cubicBezTo>
                      <a:pt x="105" y="8"/>
                      <a:pt x="104" y="11"/>
                      <a:pt x="101" y="13"/>
                    </a:cubicBezTo>
                    <a:cubicBezTo>
                      <a:pt x="98" y="15"/>
                      <a:pt x="94" y="17"/>
                      <a:pt x="90" y="19"/>
                    </a:cubicBezTo>
                    <a:cubicBezTo>
                      <a:pt x="88" y="20"/>
                      <a:pt x="85" y="22"/>
                      <a:pt x="83" y="23"/>
                    </a:cubicBezTo>
                    <a:cubicBezTo>
                      <a:pt x="81" y="25"/>
                      <a:pt x="79" y="27"/>
                      <a:pt x="81" y="30"/>
                    </a:cubicBezTo>
                    <a:cubicBezTo>
                      <a:pt x="82" y="32"/>
                      <a:pt x="85" y="31"/>
                      <a:pt x="87" y="31"/>
                    </a:cubicBezTo>
                    <a:cubicBezTo>
                      <a:pt x="89" y="30"/>
                      <a:pt x="91" y="29"/>
                      <a:pt x="93" y="28"/>
                    </a:cubicBezTo>
                    <a:cubicBezTo>
                      <a:pt x="94" y="27"/>
                      <a:pt x="95" y="26"/>
                      <a:pt x="96" y="25"/>
                    </a:cubicBezTo>
                    <a:cubicBezTo>
                      <a:pt x="98" y="24"/>
                      <a:pt x="99" y="24"/>
                      <a:pt x="100" y="27"/>
                    </a:cubicBezTo>
                    <a:cubicBezTo>
                      <a:pt x="102" y="31"/>
                      <a:pt x="105" y="32"/>
                      <a:pt x="108" y="30"/>
                    </a:cubicBezTo>
                    <a:cubicBezTo>
                      <a:pt x="110" y="29"/>
                      <a:pt x="111" y="27"/>
                      <a:pt x="113" y="26"/>
                    </a:cubicBezTo>
                    <a:cubicBezTo>
                      <a:pt x="116" y="25"/>
                      <a:pt x="118" y="26"/>
                      <a:pt x="118" y="29"/>
                    </a:cubicBezTo>
                    <a:cubicBezTo>
                      <a:pt x="119" y="33"/>
                      <a:pt x="120" y="34"/>
                      <a:pt x="124" y="33"/>
                    </a:cubicBezTo>
                    <a:cubicBezTo>
                      <a:pt x="126" y="33"/>
                      <a:pt x="128" y="33"/>
                      <a:pt x="130" y="32"/>
                    </a:cubicBezTo>
                    <a:cubicBezTo>
                      <a:pt x="130" y="33"/>
                      <a:pt x="131" y="33"/>
                      <a:pt x="131" y="33"/>
                    </a:cubicBezTo>
                    <a:cubicBezTo>
                      <a:pt x="130" y="34"/>
                      <a:pt x="130" y="36"/>
                      <a:pt x="128" y="37"/>
                    </a:cubicBezTo>
                    <a:cubicBezTo>
                      <a:pt x="127" y="39"/>
                      <a:pt x="124" y="40"/>
                      <a:pt x="122" y="41"/>
                    </a:cubicBezTo>
                    <a:cubicBezTo>
                      <a:pt x="119" y="42"/>
                      <a:pt x="116" y="43"/>
                      <a:pt x="116" y="43"/>
                    </a:cubicBezTo>
                    <a:cubicBezTo>
                      <a:pt x="116" y="43"/>
                      <a:pt x="120" y="45"/>
                      <a:pt x="118" y="46"/>
                    </a:cubicBezTo>
                    <a:cubicBezTo>
                      <a:pt x="114" y="47"/>
                      <a:pt x="108" y="53"/>
                      <a:pt x="117" y="50"/>
                    </a:cubicBezTo>
                    <a:cubicBezTo>
                      <a:pt x="118" y="50"/>
                      <a:pt x="120" y="50"/>
                      <a:pt x="122" y="49"/>
                    </a:cubicBezTo>
                    <a:cubicBezTo>
                      <a:pt x="120" y="54"/>
                      <a:pt x="116" y="56"/>
                      <a:pt x="113" y="58"/>
                    </a:cubicBezTo>
                    <a:cubicBezTo>
                      <a:pt x="102" y="64"/>
                      <a:pt x="101" y="79"/>
                      <a:pt x="107" y="86"/>
                    </a:cubicBezTo>
                    <a:cubicBezTo>
                      <a:pt x="108" y="88"/>
                      <a:pt x="109" y="89"/>
                      <a:pt x="110" y="91"/>
                    </a:cubicBezTo>
                    <a:cubicBezTo>
                      <a:pt x="111" y="93"/>
                      <a:pt x="111" y="96"/>
                      <a:pt x="109" y="97"/>
                    </a:cubicBezTo>
                    <a:cubicBezTo>
                      <a:pt x="108" y="98"/>
                      <a:pt x="105" y="97"/>
                      <a:pt x="104" y="97"/>
                    </a:cubicBezTo>
                    <a:cubicBezTo>
                      <a:pt x="101" y="94"/>
                      <a:pt x="98" y="92"/>
                      <a:pt x="96" y="89"/>
                    </a:cubicBezTo>
                    <a:cubicBezTo>
                      <a:pt x="93" y="85"/>
                      <a:pt x="91" y="81"/>
                      <a:pt x="88" y="77"/>
                    </a:cubicBezTo>
                    <a:cubicBezTo>
                      <a:pt x="78" y="66"/>
                      <a:pt x="66" y="68"/>
                      <a:pt x="57" y="77"/>
                    </a:cubicBezTo>
                    <a:cubicBezTo>
                      <a:pt x="54" y="79"/>
                      <a:pt x="55" y="81"/>
                      <a:pt x="57" y="83"/>
                    </a:cubicBezTo>
                    <a:cubicBezTo>
                      <a:pt x="58" y="83"/>
                      <a:pt x="59" y="84"/>
                      <a:pt x="60" y="84"/>
                    </a:cubicBezTo>
                    <a:cubicBezTo>
                      <a:pt x="65" y="86"/>
                      <a:pt x="69" y="88"/>
                      <a:pt x="73" y="89"/>
                    </a:cubicBezTo>
                    <a:cubicBezTo>
                      <a:pt x="74" y="90"/>
                      <a:pt x="75" y="90"/>
                      <a:pt x="76" y="91"/>
                    </a:cubicBezTo>
                    <a:cubicBezTo>
                      <a:pt x="77" y="92"/>
                      <a:pt x="77" y="93"/>
                      <a:pt x="75" y="94"/>
                    </a:cubicBezTo>
                    <a:cubicBezTo>
                      <a:pt x="74" y="95"/>
                      <a:pt x="72" y="95"/>
                      <a:pt x="71" y="95"/>
                    </a:cubicBezTo>
                    <a:cubicBezTo>
                      <a:pt x="68" y="96"/>
                      <a:pt x="65" y="96"/>
                      <a:pt x="63" y="97"/>
                    </a:cubicBezTo>
                    <a:cubicBezTo>
                      <a:pt x="61" y="98"/>
                      <a:pt x="59" y="100"/>
                      <a:pt x="59" y="101"/>
                    </a:cubicBezTo>
                    <a:cubicBezTo>
                      <a:pt x="59" y="102"/>
                      <a:pt x="61" y="104"/>
                      <a:pt x="62" y="105"/>
                    </a:cubicBezTo>
                    <a:cubicBezTo>
                      <a:pt x="63" y="106"/>
                      <a:pt x="64" y="106"/>
                      <a:pt x="65" y="107"/>
                    </a:cubicBezTo>
                    <a:cubicBezTo>
                      <a:pt x="67" y="108"/>
                      <a:pt x="69" y="109"/>
                      <a:pt x="70" y="110"/>
                    </a:cubicBezTo>
                    <a:cubicBezTo>
                      <a:pt x="72" y="113"/>
                      <a:pt x="74" y="113"/>
                      <a:pt x="76" y="112"/>
                    </a:cubicBezTo>
                    <a:cubicBezTo>
                      <a:pt x="79" y="110"/>
                      <a:pt x="81" y="109"/>
                      <a:pt x="84" y="107"/>
                    </a:cubicBezTo>
                    <a:cubicBezTo>
                      <a:pt x="87" y="105"/>
                      <a:pt x="87" y="105"/>
                      <a:pt x="89" y="108"/>
                    </a:cubicBezTo>
                    <a:cubicBezTo>
                      <a:pt x="91" y="112"/>
                      <a:pt x="94" y="115"/>
                      <a:pt x="99" y="114"/>
                    </a:cubicBezTo>
                    <a:cubicBezTo>
                      <a:pt x="102" y="114"/>
                      <a:pt x="106" y="112"/>
                      <a:pt x="109" y="111"/>
                    </a:cubicBezTo>
                    <a:cubicBezTo>
                      <a:pt x="111" y="110"/>
                      <a:pt x="113" y="109"/>
                      <a:pt x="116" y="109"/>
                    </a:cubicBezTo>
                    <a:cubicBezTo>
                      <a:pt x="121" y="108"/>
                      <a:pt x="124" y="112"/>
                      <a:pt x="124" y="118"/>
                    </a:cubicBezTo>
                    <a:cubicBezTo>
                      <a:pt x="125" y="124"/>
                      <a:pt x="122" y="128"/>
                      <a:pt x="118" y="131"/>
                    </a:cubicBezTo>
                    <a:cubicBezTo>
                      <a:pt x="114" y="135"/>
                      <a:pt x="112" y="139"/>
                      <a:pt x="114" y="145"/>
                    </a:cubicBezTo>
                    <a:cubicBezTo>
                      <a:pt x="116" y="150"/>
                      <a:pt x="114" y="155"/>
                      <a:pt x="109" y="159"/>
                    </a:cubicBezTo>
                    <a:cubicBezTo>
                      <a:pt x="106" y="162"/>
                      <a:pt x="103" y="164"/>
                      <a:pt x="99" y="167"/>
                    </a:cubicBezTo>
                    <a:cubicBezTo>
                      <a:pt x="95" y="169"/>
                      <a:pt x="89" y="184"/>
                      <a:pt x="90" y="189"/>
                    </a:cubicBezTo>
                    <a:cubicBezTo>
                      <a:pt x="90" y="190"/>
                      <a:pt x="91" y="191"/>
                      <a:pt x="90" y="192"/>
                    </a:cubicBezTo>
                    <a:cubicBezTo>
                      <a:pt x="90" y="197"/>
                      <a:pt x="87" y="196"/>
                      <a:pt x="82" y="197"/>
                    </a:cubicBezTo>
                    <a:cubicBezTo>
                      <a:pt x="79" y="198"/>
                      <a:pt x="80" y="192"/>
                      <a:pt x="79" y="189"/>
                    </a:cubicBezTo>
                    <a:cubicBezTo>
                      <a:pt x="78" y="186"/>
                      <a:pt x="78" y="183"/>
                      <a:pt x="79" y="181"/>
                    </a:cubicBezTo>
                    <a:cubicBezTo>
                      <a:pt x="79" y="178"/>
                      <a:pt x="81" y="176"/>
                      <a:pt x="81" y="173"/>
                    </a:cubicBezTo>
                    <a:cubicBezTo>
                      <a:pt x="83" y="168"/>
                      <a:pt x="82" y="163"/>
                      <a:pt x="78" y="159"/>
                    </a:cubicBezTo>
                    <a:cubicBezTo>
                      <a:pt x="76" y="158"/>
                      <a:pt x="74" y="156"/>
                      <a:pt x="73" y="154"/>
                    </a:cubicBezTo>
                    <a:cubicBezTo>
                      <a:pt x="66" y="148"/>
                      <a:pt x="63" y="141"/>
                      <a:pt x="63" y="132"/>
                    </a:cubicBezTo>
                    <a:cubicBezTo>
                      <a:pt x="63" y="128"/>
                      <a:pt x="65" y="126"/>
                      <a:pt x="69" y="126"/>
                    </a:cubicBezTo>
                    <a:cubicBezTo>
                      <a:pt x="70" y="126"/>
                      <a:pt x="71" y="125"/>
                      <a:pt x="72" y="125"/>
                    </a:cubicBezTo>
                    <a:cubicBezTo>
                      <a:pt x="71" y="122"/>
                      <a:pt x="70" y="120"/>
                      <a:pt x="66" y="120"/>
                    </a:cubicBezTo>
                    <a:cubicBezTo>
                      <a:pt x="63" y="120"/>
                      <a:pt x="61" y="118"/>
                      <a:pt x="60" y="115"/>
                    </a:cubicBezTo>
                    <a:cubicBezTo>
                      <a:pt x="59" y="114"/>
                      <a:pt x="59" y="112"/>
                      <a:pt x="59" y="111"/>
                    </a:cubicBezTo>
                    <a:cubicBezTo>
                      <a:pt x="57" y="108"/>
                      <a:pt x="57" y="104"/>
                      <a:pt x="55" y="102"/>
                    </a:cubicBezTo>
                    <a:cubicBezTo>
                      <a:pt x="53" y="99"/>
                      <a:pt x="52" y="97"/>
                      <a:pt x="52" y="94"/>
                    </a:cubicBezTo>
                    <a:cubicBezTo>
                      <a:pt x="52" y="92"/>
                      <a:pt x="51" y="91"/>
                      <a:pt x="50" y="89"/>
                    </a:cubicBezTo>
                    <a:cubicBezTo>
                      <a:pt x="47" y="87"/>
                      <a:pt x="45" y="84"/>
                      <a:pt x="42" y="82"/>
                    </a:cubicBezTo>
                    <a:cubicBezTo>
                      <a:pt x="41" y="81"/>
                      <a:pt x="40" y="80"/>
                      <a:pt x="38" y="78"/>
                    </a:cubicBezTo>
                    <a:cubicBezTo>
                      <a:pt x="38" y="81"/>
                      <a:pt x="38" y="83"/>
                      <a:pt x="38" y="84"/>
                    </a:cubicBezTo>
                    <a:cubicBezTo>
                      <a:pt x="38" y="86"/>
                      <a:pt x="38" y="89"/>
                      <a:pt x="37" y="91"/>
                    </a:cubicBezTo>
                    <a:cubicBezTo>
                      <a:pt x="37" y="92"/>
                      <a:pt x="35" y="94"/>
                      <a:pt x="34" y="94"/>
                    </a:cubicBezTo>
                    <a:cubicBezTo>
                      <a:pt x="33" y="94"/>
                      <a:pt x="31" y="92"/>
                      <a:pt x="30" y="91"/>
                    </a:cubicBezTo>
                    <a:cubicBezTo>
                      <a:pt x="30" y="89"/>
                      <a:pt x="30" y="86"/>
                      <a:pt x="30" y="84"/>
                    </a:cubicBezTo>
                    <a:cubicBezTo>
                      <a:pt x="32" y="73"/>
                      <a:pt x="33" y="62"/>
                      <a:pt x="32" y="52"/>
                    </a:cubicBezTo>
                    <a:cubicBezTo>
                      <a:pt x="32" y="48"/>
                      <a:pt x="31" y="44"/>
                      <a:pt x="30" y="39"/>
                    </a:cubicBezTo>
                    <a:cubicBezTo>
                      <a:pt x="10" y="64"/>
                      <a:pt x="0" y="108"/>
                      <a:pt x="20" y="148"/>
                    </a:cubicBezTo>
                    <a:cubicBezTo>
                      <a:pt x="42" y="190"/>
                      <a:pt x="89" y="211"/>
                      <a:pt x="135" y="199"/>
                    </a:cubicBezTo>
                    <a:cubicBezTo>
                      <a:pt x="147" y="196"/>
                      <a:pt x="158" y="191"/>
                      <a:pt x="167" y="185"/>
                    </a:cubicBezTo>
                    <a:cubicBezTo>
                      <a:pt x="162" y="183"/>
                      <a:pt x="155" y="180"/>
                      <a:pt x="154" y="161"/>
                    </a:cubicBezTo>
                    <a:cubicBezTo>
                      <a:pt x="153" y="133"/>
                      <a:pt x="157" y="127"/>
                      <a:pt x="160" y="127"/>
                    </a:cubicBezTo>
                    <a:cubicBezTo>
                      <a:pt x="162" y="127"/>
                      <a:pt x="164" y="126"/>
                      <a:pt x="172" y="134"/>
                    </a:cubicBezTo>
                    <a:cubicBezTo>
                      <a:pt x="179" y="143"/>
                      <a:pt x="183" y="139"/>
                      <a:pt x="184" y="133"/>
                    </a:cubicBezTo>
                    <a:cubicBezTo>
                      <a:pt x="184" y="127"/>
                      <a:pt x="190" y="118"/>
                      <a:pt x="193" y="127"/>
                    </a:cubicBezTo>
                    <a:cubicBezTo>
                      <a:pt x="194" y="133"/>
                      <a:pt x="198" y="141"/>
                      <a:pt x="201" y="146"/>
                    </a:cubicBezTo>
                    <a:cubicBezTo>
                      <a:pt x="207" y="135"/>
                      <a:pt x="210" y="123"/>
                      <a:pt x="211" y="111"/>
                    </a:cubicBezTo>
                    <a:cubicBezTo>
                      <a:pt x="209" y="110"/>
                      <a:pt x="208" y="110"/>
                      <a:pt x="206" y="109"/>
                    </a:cubicBezTo>
                    <a:cubicBezTo>
                      <a:pt x="200" y="106"/>
                      <a:pt x="196" y="101"/>
                      <a:pt x="196" y="93"/>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220" name="Freeform 35"/>
              <p:cNvSpPr>
                <a:spLocks noEditPoints="1"/>
              </p:cNvSpPr>
              <p:nvPr/>
            </p:nvSpPr>
            <p:spPr bwMode="auto">
              <a:xfrm>
                <a:off x="7275513" y="5302250"/>
                <a:ext cx="1012825" cy="1012825"/>
              </a:xfrm>
              <a:custGeom>
                <a:avLst/>
                <a:gdLst>
                  <a:gd name="T0" fmla="*/ 176 w 352"/>
                  <a:gd name="T1" fmla="*/ 0 h 352"/>
                  <a:gd name="T2" fmla="*/ 0 w 352"/>
                  <a:gd name="T3" fmla="*/ 176 h 352"/>
                  <a:gd name="T4" fmla="*/ 176 w 352"/>
                  <a:gd name="T5" fmla="*/ 352 h 352"/>
                  <a:gd name="T6" fmla="*/ 352 w 352"/>
                  <a:gd name="T7" fmla="*/ 176 h 352"/>
                  <a:gd name="T8" fmla="*/ 176 w 352"/>
                  <a:gd name="T9" fmla="*/ 0 h 352"/>
                  <a:gd name="T10" fmla="*/ 258 w 352"/>
                  <a:gd name="T11" fmla="*/ 261 h 352"/>
                  <a:gd name="T12" fmla="*/ 188 w 352"/>
                  <a:gd name="T13" fmla="*/ 294 h 352"/>
                  <a:gd name="T14" fmla="*/ 96 w 352"/>
                  <a:gd name="T15" fmla="*/ 263 h 352"/>
                  <a:gd name="T16" fmla="*/ 59 w 352"/>
                  <a:gd name="T17" fmla="*/ 189 h 352"/>
                  <a:gd name="T18" fmla="*/ 157 w 352"/>
                  <a:gd name="T19" fmla="*/ 60 h 352"/>
                  <a:gd name="T20" fmla="*/ 175 w 352"/>
                  <a:gd name="T21" fmla="*/ 58 h 352"/>
                  <a:gd name="T22" fmla="*/ 176 w 352"/>
                  <a:gd name="T23" fmla="*/ 58 h 352"/>
                  <a:gd name="T24" fmla="*/ 196 w 352"/>
                  <a:gd name="T25" fmla="*/ 60 h 352"/>
                  <a:gd name="T26" fmla="*/ 272 w 352"/>
                  <a:gd name="T27" fmla="*/ 108 h 352"/>
                  <a:gd name="T28" fmla="*/ 293 w 352"/>
                  <a:gd name="T29" fmla="*/ 162 h 352"/>
                  <a:gd name="T30" fmla="*/ 258 w 352"/>
                  <a:gd name="T31" fmla="*/ 26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352">
                    <a:moveTo>
                      <a:pt x="176" y="0"/>
                    </a:moveTo>
                    <a:cubicBezTo>
                      <a:pt x="79" y="0"/>
                      <a:pt x="0" y="79"/>
                      <a:pt x="0" y="176"/>
                    </a:cubicBezTo>
                    <a:cubicBezTo>
                      <a:pt x="0" y="273"/>
                      <a:pt x="79" y="352"/>
                      <a:pt x="176" y="352"/>
                    </a:cubicBezTo>
                    <a:cubicBezTo>
                      <a:pt x="273" y="352"/>
                      <a:pt x="352" y="273"/>
                      <a:pt x="352" y="176"/>
                    </a:cubicBezTo>
                    <a:cubicBezTo>
                      <a:pt x="352" y="79"/>
                      <a:pt x="273" y="0"/>
                      <a:pt x="176" y="0"/>
                    </a:cubicBezTo>
                    <a:close/>
                    <a:moveTo>
                      <a:pt x="258" y="261"/>
                    </a:moveTo>
                    <a:cubicBezTo>
                      <a:pt x="238" y="280"/>
                      <a:pt x="215" y="291"/>
                      <a:pt x="188" y="294"/>
                    </a:cubicBezTo>
                    <a:cubicBezTo>
                      <a:pt x="153" y="297"/>
                      <a:pt x="122" y="287"/>
                      <a:pt x="96" y="263"/>
                    </a:cubicBezTo>
                    <a:cubicBezTo>
                      <a:pt x="75" y="243"/>
                      <a:pt x="62" y="218"/>
                      <a:pt x="59" y="189"/>
                    </a:cubicBezTo>
                    <a:cubicBezTo>
                      <a:pt x="52" y="127"/>
                      <a:pt x="96" y="69"/>
                      <a:pt x="157" y="60"/>
                    </a:cubicBezTo>
                    <a:cubicBezTo>
                      <a:pt x="163" y="59"/>
                      <a:pt x="169" y="59"/>
                      <a:pt x="175" y="58"/>
                    </a:cubicBezTo>
                    <a:cubicBezTo>
                      <a:pt x="176" y="58"/>
                      <a:pt x="176" y="58"/>
                      <a:pt x="176" y="58"/>
                    </a:cubicBezTo>
                    <a:cubicBezTo>
                      <a:pt x="183" y="59"/>
                      <a:pt x="189" y="59"/>
                      <a:pt x="196" y="60"/>
                    </a:cubicBezTo>
                    <a:cubicBezTo>
                      <a:pt x="227" y="66"/>
                      <a:pt x="253" y="82"/>
                      <a:pt x="272" y="108"/>
                    </a:cubicBezTo>
                    <a:cubicBezTo>
                      <a:pt x="283" y="124"/>
                      <a:pt x="291" y="142"/>
                      <a:pt x="293" y="162"/>
                    </a:cubicBezTo>
                    <a:cubicBezTo>
                      <a:pt x="297" y="200"/>
                      <a:pt x="286" y="234"/>
                      <a:pt x="258" y="261"/>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218" name="Text Box 10"/>
            <p:cNvSpPr txBox="1">
              <a:spLocks noChangeArrowheads="1"/>
            </p:cNvSpPr>
            <p:nvPr/>
          </p:nvSpPr>
          <p:spPr bwMode="auto">
            <a:xfrm>
              <a:off x="7124653" y="2008885"/>
              <a:ext cx="1605766" cy="988181"/>
            </a:xfrm>
            <a:prstGeom prst="rect">
              <a:avLst/>
            </a:prstGeom>
            <a:noFill/>
            <a:ln w="9525">
              <a:noFill/>
              <a:miter lim="800000"/>
              <a:headEnd/>
              <a:tailEnd/>
            </a:ln>
          </p:spPr>
          <p:txBody>
            <a:bodyPr lIns="45720" tIns="22860" rIns="45720" bIns="22860">
              <a:spAutoFit/>
            </a:bodyPr>
            <a:lstStyle/>
            <a:p>
              <a:pPr defTabSz="1088232" eaLnBrk="1" fontAlgn="auto" hangingPunct="1">
                <a:lnSpc>
                  <a:spcPct val="120000"/>
                </a:lnSpc>
                <a:spcBef>
                  <a:spcPts val="0"/>
                </a:spcBef>
                <a:spcAft>
                  <a:spcPts val="0"/>
                </a:spcAft>
                <a:defRPr/>
              </a:pPr>
              <a:r>
                <a:rPr lang="zh-CN" altLang="en-US" sz="1100" dirty="0">
                  <a:solidFill>
                    <a:schemeClr val="tx1">
                      <a:lumMod val="95000"/>
                      <a:lumOff val="5000"/>
                    </a:schemeClr>
                  </a:solidFill>
                  <a:latin typeface="+mn-lt"/>
                  <a:ea typeface="Open Sans" pitchFamily="34" charset="0"/>
                  <a:cs typeface="Open Sans" pitchFamily="34" charset="0"/>
                </a:rPr>
                <a:t>添加您的标题</a:t>
              </a:r>
              <a:endParaRPr lang="en-US" altLang="zh-CN" sz="1100" dirty="0">
                <a:solidFill>
                  <a:schemeClr val="tx1">
                    <a:lumMod val="95000"/>
                    <a:lumOff val="5000"/>
                  </a:schemeClr>
                </a:solidFill>
                <a:latin typeface="+mn-lt"/>
                <a:ea typeface="Open Sans" pitchFamily="34" charset="0"/>
                <a:cs typeface="Open Sans" pitchFamily="34" charset="0"/>
              </a:endParaRPr>
            </a:p>
            <a:p>
              <a:pPr algn="just" defTabSz="685754" eaLnBrk="1" fontAlgn="auto" hangingPunct="1">
                <a:lnSpc>
                  <a:spcPct val="120000"/>
                </a:lnSpc>
                <a:spcBef>
                  <a:spcPts val="0"/>
                </a:spcBef>
                <a:spcAft>
                  <a:spcPts val="0"/>
                </a:spcAft>
                <a:defRPr/>
              </a:pPr>
              <a:r>
                <a:rPr lang="zh-CN" altLang="en-US" sz="800" dirty="0">
                  <a:solidFill>
                    <a:schemeClr val="tx1">
                      <a:lumMod val="95000"/>
                      <a:lumOff val="5000"/>
                    </a:schemeClr>
                  </a:solidFill>
                  <a:latin typeface="微软雅黑"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a:t>
              </a:r>
              <a:endParaRPr lang="zh-CN" altLang="en-US" sz="300" dirty="0">
                <a:solidFill>
                  <a:schemeClr val="tx1">
                    <a:lumMod val="95000"/>
                    <a:lumOff val="5000"/>
                  </a:schemeClr>
                </a:solidFill>
                <a:latin typeface="微软雅黑" pitchFamily="34" charset="-122"/>
                <a:ea typeface="微软雅黑" panose="020B0503020204020204" pitchFamily="34" charset="-122"/>
              </a:endParaRPr>
            </a:p>
          </p:txBody>
        </p:sp>
      </p:grpSp>
      <p:grpSp>
        <p:nvGrpSpPr>
          <p:cNvPr id="221" name="组合 220"/>
          <p:cNvGrpSpPr>
            <a:grpSpLocks/>
          </p:cNvGrpSpPr>
          <p:nvPr/>
        </p:nvGrpSpPr>
        <p:grpSpPr bwMode="auto">
          <a:xfrm>
            <a:off x="6597650" y="3205163"/>
            <a:ext cx="2146300" cy="1073150"/>
            <a:chOff x="6597339" y="3205806"/>
            <a:chExt cx="2145995" cy="1072628"/>
          </a:xfrm>
        </p:grpSpPr>
        <p:grpSp>
          <p:nvGrpSpPr>
            <p:cNvPr id="222" name="Group 92"/>
            <p:cNvGrpSpPr>
              <a:grpSpLocks noChangeAspect="1"/>
            </p:cNvGrpSpPr>
            <p:nvPr/>
          </p:nvGrpSpPr>
          <p:grpSpPr>
            <a:xfrm>
              <a:off x="6597339" y="3205806"/>
              <a:ext cx="432000" cy="432833"/>
              <a:chOff x="4427538" y="3192463"/>
              <a:chExt cx="823913" cy="825500"/>
            </a:xfrm>
            <a:solidFill>
              <a:schemeClr val="accent1"/>
            </a:solidFill>
          </p:grpSpPr>
          <p:sp>
            <p:nvSpPr>
              <p:cNvPr id="224" name="Oval 23"/>
              <p:cNvSpPr>
                <a:spLocks noChangeArrowheads="1"/>
              </p:cNvSpPr>
              <p:nvPr/>
            </p:nvSpPr>
            <p:spPr bwMode="auto">
              <a:xfrm>
                <a:off x="4813301" y="3825875"/>
                <a:ext cx="57150" cy="57150"/>
              </a:xfrm>
              <a:prstGeom prst="ellipse">
                <a:avLst/>
              </a:pr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600">
                  <a:latin typeface="+mn-lt"/>
                  <a:ea typeface="+mn-ea"/>
                </a:endParaRPr>
              </a:p>
            </p:txBody>
          </p:sp>
          <p:sp>
            <p:nvSpPr>
              <p:cNvPr id="225" name="Rectangle 24"/>
              <p:cNvSpPr>
                <a:spLocks noChangeArrowheads="1"/>
              </p:cNvSpPr>
              <p:nvPr/>
            </p:nvSpPr>
            <p:spPr bwMode="auto">
              <a:xfrm>
                <a:off x="4784726" y="3352800"/>
                <a:ext cx="115888" cy="15875"/>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600">
                  <a:latin typeface="+mn-lt"/>
                  <a:ea typeface="+mn-ea"/>
                </a:endParaRPr>
              </a:p>
            </p:txBody>
          </p:sp>
          <p:sp>
            <p:nvSpPr>
              <p:cNvPr id="226" name="Freeform 25"/>
              <p:cNvSpPr>
                <a:spLocks noEditPoints="1"/>
              </p:cNvSpPr>
              <p:nvPr/>
            </p:nvSpPr>
            <p:spPr bwMode="auto">
              <a:xfrm>
                <a:off x="4427538" y="3192463"/>
                <a:ext cx="823913" cy="825500"/>
              </a:xfrm>
              <a:custGeom>
                <a:avLst/>
                <a:gdLst>
                  <a:gd name="T0" fmla="*/ 143 w 286"/>
                  <a:gd name="T1" fmla="*/ 0 h 287"/>
                  <a:gd name="T2" fmla="*/ 0 w 286"/>
                  <a:gd name="T3" fmla="*/ 143 h 287"/>
                  <a:gd name="T4" fmla="*/ 143 w 286"/>
                  <a:gd name="T5" fmla="*/ 287 h 287"/>
                  <a:gd name="T6" fmla="*/ 286 w 286"/>
                  <a:gd name="T7" fmla="*/ 143 h 287"/>
                  <a:gd name="T8" fmla="*/ 143 w 286"/>
                  <a:gd name="T9" fmla="*/ 0 h 287"/>
                  <a:gd name="T10" fmla="*/ 201 w 286"/>
                  <a:gd name="T11" fmla="*/ 234 h 287"/>
                  <a:gd name="T12" fmla="*/ 187 w 286"/>
                  <a:gd name="T13" fmla="*/ 248 h 287"/>
                  <a:gd name="T14" fmla="*/ 101 w 286"/>
                  <a:gd name="T15" fmla="*/ 248 h 287"/>
                  <a:gd name="T16" fmla="*/ 87 w 286"/>
                  <a:gd name="T17" fmla="*/ 234 h 287"/>
                  <a:gd name="T18" fmla="*/ 87 w 286"/>
                  <a:gd name="T19" fmla="*/ 60 h 287"/>
                  <a:gd name="T20" fmla="*/ 101 w 286"/>
                  <a:gd name="T21" fmla="*/ 46 h 287"/>
                  <a:gd name="T22" fmla="*/ 187 w 286"/>
                  <a:gd name="T23" fmla="*/ 46 h 287"/>
                  <a:gd name="T24" fmla="*/ 201 w 286"/>
                  <a:gd name="T25" fmla="*/ 60 h 287"/>
                  <a:gd name="T26" fmla="*/ 201 w 286"/>
                  <a:gd name="T27" fmla="*/ 23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6" h="287">
                    <a:moveTo>
                      <a:pt x="143" y="0"/>
                    </a:moveTo>
                    <a:cubicBezTo>
                      <a:pt x="64" y="0"/>
                      <a:pt x="0" y="64"/>
                      <a:pt x="0" y="143"/>
                    </a:cubicBezTo>
                    <a:cubicBezTo>
                      <a:pt x="0" y="222"/>
                      <a:pt x="64" y="287"/>
                      <a:pt x="143" y="287"/>
                    </a:cubicBezTo>
                    <a:cubicBezTo>
                      <a:pt x="222" y="287"/>
                      <a:pt x="286" y="222"/>
                      <a:pt x="286" y="143"/>
                    </a:cubicBezTo>
                    <a:cubicBezTo>
                      <a:pt x="286" y="64"/>
                      <a:pt x="222" y="0"/>
                      <a:pt x="143" y="0"/>
                    </a:cubicBezTo>
                    <a:close/>
                    <a:moveTo>
                      <a:pt x="201" y="234"/>
                    </a:moveTo>
                    <a:cubicBezTo>
                      <a:pt x="201" y="242"/>
                      <a:pt x="195" y="248"/>
                      <a:pt x="187" y="248"/>
                    </a:cubicBezTo>
                    <a:cubicBezTo>
                      <a:pt x="101" y="248"/>
                      <a:pt x="101" y="248"/>
                      <a:pt x="101" y="248"/>
                    </a:cubicBezTo>
                    <a:cubicBezTo>
                      <a:pt x="93" y="248"/>
                      <a:pt x="87" y="242"/>
                      <a:pt x="87" y="234"/>
                    </a:cubicBezTo>
                    <a:cubicBezTo>
                      <a:pt x="87" y="60"/>
                      <a:pt x="87" y="60"/>
                      <a:pt x="87" y="60"/>
                    </a:cubicBezTo>
                    <a:cubicBezTo>
                      <a:pt x="87" y="52"/>
                      <a:pt x="93" y="46"/>
                      <a:pt x="101" y="46"/>
                    </a:cubicBezTo>
                    <a:cubicBezTo>
                      <a:pt x="187" y="46"/>
                      <a:pt x="187" y="46"/>
                      <a:pt x="187" y="46"/>
                    </a:cubicBezTo>
                    <a:cubicBezTo>
                      <a:pt x="195" y="46"/>
                      <a:pt x="201" y="52"/>
                      <a:pt x="201" y="60"/>
                    </a:cubicBezTo>
                    <a:lnTo>
                      <a:pt x="201" y="2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600">
                  <a:latin typeface="+mn-lt"/>
                  <a:ea typeface="+mn-ea"/>
                </a:endParaRPr>
              </a:p>
            </p:txBody>
          </p:sp>
          <p:sp>
            <p:nvSpPr>
              <p:cNvPr id="227" name="Oval 26"/>
              <p:cNvSpPr>
                <a:spLocks noChangeArrowheads="1"/>
              </p:cNvSpPr>
              <p:nvPr/>
            </p:nvSpPr>
            <p:spPr bwMode="auto">
              <a:xfrm>
                <a:off x="4926013" y="3351213"/>
                <a:ext cx="22225"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600">
                  <a:latin typeface="+mn-lt"/>
                  <a:ea typeface="+mn-ea"/>
                </a:endParaRPr>
              </a:p>
            </p:txBody>
          </p:sp>
          <p:sp>
            <p:nvSpPr>
              <p:cNvPr id="228" name="Rectangle 27"/>
              <p:cNvSpPr>
                <a:spLocks noChangeArrowheads="1"/>
              </p:cNvSpPr>
              <p:nvPr/>
            </p:nvSpPr>
            <p:spPr bwMode="auto">
              <a:xfrm>
                <a:off x="4710113" y="3397250"/>
                <a:ext cx="265113" cy="400050"/>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600">
                  <a:latin typeface="+mn-lt"/>
                  <a:ea typeface="+mn-ea"/>
                </a:endParaRPr>
              </a:p>
            </p:txBody>
          </p:sp>
        </p:grpSp>
        <p:sp>
          <p:nvSpPr>
            <p:cNvPr id="223" name="Text Box 10"/>
            <p:cNvSpPr txBox="1">
              <a:spLocks noChangeArrowheads="1"/>
            </p:cNvSpPr>
            <p:nvPr/>
          </p:nvSpPr>
          <p:spPr bwMode="auto">
            <a:xfrm>
              <a:off x="7137012" y="3289902"/>
              <a:ext cx="1606322" cy="988532"/>
            </a:xfrm>
            <a:prstGeom prst="rect">
              <a:avLst/>
            </a:prstGeom>
            <a:noFill/>
            <a:ln w="9525">
              <a:noFill/>
              <a:miter lim="800000"/>
              <a:headEnd/>
              <a:tailEnd/>
            </a:ln>
          </p:spPr>
          <p:txBody>
            <a:bodyPr lIns="45720" tIns="22860" rIns="45720" bIns="22860">
              <a:spAutoFit/>
            </a:bodyPr>
            <a:lstStyle/>
            <a:p>
              <a:pPr defTabSz="1088232" eaLnBrk="1" fontAlgn="auto" hangingPunct="1">
                <a:lnSpc>
                  <a:spcPct val="120000"/>
                </a:lnSpc>
                <a:spcBef>
                  <a:spcPts val="0"/>
                </a:spcBef>
                <a:spcAft>
                  <a:spcPts val="0"/>
                </a:spcAft>
                <a:defRPr/>
              </a:pPr>
              <a:r>
                <a:rPr lang="zh-CN" altLang="en-US" sz="1100" dirty="0">
                  <a:solidFill>
                    <a:schemeClr val="tx1">
                      <a:lumMod val="95000"/>
                      <a:lumOff val="5000"/>
                    </a:schemeClr>
                  </a:solidFill>
                  <a:latin typeface="+mn-lt"/>
                  <a:ea typeface="Open Sans" pitchFamily="34" charset="0"/>
                  <a:cs typeface="Open Sans" pitchFamily="34" charset="0"/>
                </a:rPr>
                <a:t>添加您的标题</a:t>
              </a:r>
              <a:endParaRPr lang="en-US" altLang="zh-CN" sz="1100" dirty="0">
                <a:solidFill>
                  <a:schemeClr val="tx1">
                    <a:lumMod val="95000"/>
                    <a:lumOff val="5000"/>
                  </a:schemeClr>
                </a:solidFill>
                <a:latin typeface="+mn-lt"/>
                <a:ea typeface="Open Sans" pitchFamily="34" charset="0"/>
                <a:cs typeface="Open Sans" pitchFamily="34" charset="0"/>
              </a:endParaRPr>
            </a:p>
            <a:p>
              <a:pPr algn="just" defTabSz="685754" eaLnBrk="1" fontAlgn="auto" hangingPunct="1">
                <a:lnSpc>
                  <a:spcPct val="120000"/>
                </a:lnSpc>
                <a:spcBef>
                  <a:spcPts val="0"/>
                </a:spcBef>
                <a:spcAft>
                  <a:spcPts val="0"/>
                </a:spcAft>
                <a:defRPr/>
              </a:pPr>
              <a:r>
                <a:rPr lang="zh-CN" altLang="en-US" sz="800" dirty="0">
                  <a:solidFill>
                    <a:schemeClr val="tx1">
                      <a:lumMod val="95000"/>
                      <a:lumOff val="5000"/>
                    </a:schemeClr>
                  </a:solidFill>
                  <a:latin typeface="微软雅黑"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a:t>
              </a:r>
              <a:endParaRPr lang="zh-CN" altLang="en-US" sz="300" dirty="0">
                <a:solidFill>
                  <a:schemeClr val="tx1">
                    <a:lumMod val="95000"/>
                    <a:lumOff val="5000"/>
                  </a:schemeClr>
                </a:solidFill>
                <a:latin typeface="微软雅黑" pitchFamily="34" charset="-122"/>
                <a:ea typeface="微软雅黑" panose="020B0503020204020204" pitchFamily="34" charset="-122"/>
              </a:endParaRPr>
            </a:p>
          </p:txBody>
        </p:sp>
      </p:grpSp>
      <p:grpSp>
        <p:nvGrpSpPr>
          <p:cNvPr id="229" name="组合 228"/>
          <p:cNvGrpSpPr>
            <a:grpSpLocks/>
          </p:cNvGrpSpPr>
          <p:nvPr/>
        </p:nvGrpSpPr>
        <p:grpSpPr bwMode="auto">
          <a:xfrm>
            <a:off x="188913" y="1979613"/>
            <a:ext cx="2200275" cy="1025525"/>
            <a:chOff x="189578" y="1980213"/>
            <a:chExt cx="2200182" cy="1025579"/>
          </a:xfrm>
        </p:grpSpPr>
        <p:sp>
          <p:nvSpPr>
            <p:cNvPr id="230" name="Freeform 31"/>
            <p:cNvSpPr>
              <a:spLocks noChangeAspect="1" noEditPoints="1"/>
            </p:cNvSpPr>
            <p:nvPr/>
          </p:nvSpPr>
          <p:spPr bwMode="auto">
            <a:xfrm>
              <a:off x="1957760" y="1980213"/>
              <a:ext cx="432000" cy="432851"/>
            </a:xfrm>
            <a:custGeom>
              <a:avLst/>
              <a:gdLst>
                <a:gd name="T0" fmla="*/ 216000 w 280"/>
                <a:gd name="T1" fmla="*/ 0 h 280"/>
                <a:gd name="T2" fmla="*/ 0 w 280"/>
                <a:gd name="T3" fmla="*/ 216426 h 280"/>
                <a:gd name="T4" fmla="*/ 216000 w 280"/>
                <a:gd name="T5" fmla="*/ 432851 h 280"/>
                <a:gd name="T6" fmla="*/ 432000 w 280"/>
                <a:gd name="T7" fmla="*/ 216426 h 280"/>
                <a:gd name="T8" fmla="*/ 216000 w 280"/>
                <a:gd name="T9" fmla="*/ 0 h 280"/>
                <a:gd name="T10" fmla="*/ 285429 w 280"/>
                <a:gd name="T11" fmla="*/ 106667 h 280"/>
                <a:gd name="T12" fmla="*/ 325543 w 280"/>
                <a:gd name="T13" fmla="*/ 146860 h 280"/>
                <a:gd name="T14" fmla="*/ 285429 w 280"/>
                <a:gd name="T15" fmla="*/ 188599 h 280"/>
                <a:gd name="T16" fmla="*/ 268457 w 280"/>
                <a:gd name="T17" fmla="*/ 183962 h 280"/>
                <a:gd name="T18" fmla="*/ 243771 w 280"/>
                <a:gd name="T19" fmla="*/ 146860 h 280"/>
                <a:gd name="T20" fmla="*/ 285429 w 280"/>
                <a:gd name="T21" fmla="*/ 106667 h 280"/>
                <a:gd name="T22" fmla="*/ 217543 w 280"/>
                <a:gd name="T23" fmla="*/ 148406 h 280"/>
                <a:gd name="T24" fmla="*/ 257657 w 280"/>
                <a:gd name="T25" fmla="*/ 190145 h 280"/>
                <a:gd name="T26" fmla="*/ 217543 w 280"/>
                <a:gd name="T27" fmla="*/ 230339 h 280"/>
                <a:gd name="T28" fmla="*/ 177429 w 280"/>
                <a:gd name="T29" fmla="*/ 190145 h 280"/>
                <a:gd name="T30" fmla="*/ 217543 w 280"/>
                <a:gd name="T31" fmla="*/ 148406 h 280"/>
                <a:gd name="T32" fmla="*/ 146571 w 280"/>
                <a:gd name="T33" fmla="*/ 106667 h 280"/>
                <a:gd name="T34" fmla="*/ 186686 w 280"/>
                <a:gd name="T35" fmla="*/ 146860 h 280"/>
                <a:gd name="T36" fmla="*/ 186686 w 280"/>
                <a:gd name="T37" fmla="*/ 149952 h 280"/>
                <a:gd name="T38" fmla="*/ 168171 w 280"/>
                <a:gd name="T39" fmla="*/ 182416 h 280"/>
                <a:gd name="T40" fmla="*/ 146571 w 280"/>
                <a:gd name="T41" fmla="*/ 188599 h 280"/>
                <a:gd name="T42" fmla="*/ 104914 w 280"/>
                <a:gd name="T43" fmla="*/ 146860 h 280"/>
                <a:gd name="T44" fmla="*/ 146571 w 280"/>
                <a:gd name="T45" fmla="*/ 106667 h 280"/>
                <a:gd name="T46" fmla="*/ 138857 w 280"/>
                <a:gd name="T47" fmla="*/ 298358 h 280"/>
                <a:gd name="T48" fmla="*/ 80229 w 280"/>
                <a:gd name="T49" fmla="*/ 287537 h 280"/>
                <a:gd name="T50" fmla="*/ 77143 w 280"/>
                <a:gd name="T51" fmla="*/ 285991 h 280"/>
                <a:gd name="T52" fmla="*/ 77143 w 280"/>
                <a:gd name="T53" fmla="*/ 285991 h 280"/>
                <a:gd name="T54" fmla="*/ 77143 w 280"/>
                <a:gd name="T55" fmla="*/ 242706 h 280"/>
                <a:gd name="T56" fmla="*/ 129600 w 280"/>
                <a:gd name="T57" fmla="*/ 191691 h 280"/>
                <a:gd name="T58" fmla="*/ 163543 w 280"/>
                <a:gd name="T59" fmla="*/ 191691 h 280"/>
                <a:gd name="T60" fmla="*/ 166629 w 280"/>
                <a:gd name="T61" fmla="*/ 191691 h 280"/>
                <a:gd name="T62" fmla="*/ 182057 w 280"/>
                <a:gd name="T63" fmla="*/ 225701 h 280"/>
                <a:gd name="T64" fmla="*/ 138857 w 280"/>
                <a:gd name="T65" fmla="*/ 285991 h 280"/>
                <a:gd name="T66" fmla="*/ 138857 w 280"/>
                <a:gd name="T67" fmla="*/ 298358 h 280"/>
                <a:gd name="T68" fmla="*/ 286971 w 280"/>
                <a:gd name="T69" fmla="*/ 327730 h 280"/>
                <a:gd name="T70" fmla="*/ 286971 w 280"/>
                <a:gd name="T71" fmla="*/ 327730 h 280"/>
                <a:gd name="T72" fmla="*/ 283886 w 280"/>
                <a:gd name="T73" fmla="*/ 329276 h 280"/>
                <a:gd name="T74" fmla="*/ 222171 w 280"/>
                <a:gd name="T75" fmla="*/ 340097 h 280"/>
                <a:gd name="T76" fmla="*/ 151200 w 280"/>
                <a:gd name="T77" fmla="*/ 329276 h 280"/>
                <a:gd name="T78" fmla="*/ 148114 w 280"/>
                <a:gd name="T79" fmla="*/ 327730 h 280"/>
                <a:gd name="T80" fmla="*/ 148114 w 280"/>
                <a:gd name="T81" fmla="*/ 327730 h 280"/>
                <a:gd name="T82" fmla="*/ 148114 w 280"/>
                <a:gd name="T83" fmla="*/ 285991 h 280"/>
                <a:gd name="T84" fmla="*/ 200571 w 280"/>
                <a:gd name="T85" fmla="*/ 233430 h 280"/>
                <a:gd name="T86" fmla="*/ 234514 w 280"/>
                <a:gd name="T87" fmla="*/ 233430 h 280"/>
                <a:gd name="T88" fmla="*/ 286971 w 280"/>
                <a:gd name="T89" fmla="*/ 285991 h 280"/>
                <a:gd name="T90" fmla="*/ 286971 w 280"/>
                <a:gd name="T91" fmla="*/ 327730 h 280"/>
                <a:gd name="T92" fmla="*/ 354857 w 280"/>
                <a:gd name="T93" fmla="*/ 285991 h 280"/>
                <a:gd name="T94" fmla="*/ 354857 w 280"/>
                <a:gd name="T95" fmla="*/ 285991 h 280"/>
                <a:gd name="T96" fmla="*/ 351771 w 280"/>
                <a:gd name="T97" fmla="*/ 287537 h 280"/>
                <a:gd name="T98" fmla="*/ 296229 w 280"/>
                <a:gd name="T99" fmla="*/ 298358 h 280"/>
                <a:gd name="T100" fmla="*/ 296229 w 280"/>
                <a:gd name="T101" fmla="*/ 285991 h 280"/>
                <a:gd name="T102" fmla="*/ 253029 w 280"/>
                <a:gd name="T103" fmla="*/ 225701 h 280"/>
                <a:gd name="T104" fmla="*/ 268457 w 280"/>
                <a:gd name="T105" fmla="*/ 191691 h 280"/>
                <a:gd name="T106" fmla="*/ 302400 w 280"/>
                <a:gd name="T107" fmla="*/ 191691 h 280"/>
                <a:gd name="T108" fmla="*/ 354857 w 280"/>
                <a:gd name="T109" fmla="*/ 242706 h 280"/>
                <a:gd name="T110" fmla="*/ 354857 w 280"/>
                <a:gd name="T111" fmla="*/ 285991 h 28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80" h="280">
                  <a:moveTo>
                    <a:pt x="140" y="0"/>
                  </a:moveTo>
                  <a:cubicBezTo>
                    <a:pt x="62" y="0"/>
                    <a:pt x="0" y="62"/>
                    <a:pt x="0" y="140"/>
                  </a:cubicBezTo>
                  <a:cubicBezTo>
                    <a:pt x="0" y="217"/>
                    <a:pt x="62" y="280"/>
                    <a:pt x="140" y="280"/>
                  </a:cubicBezTo>
                  <a:cubicBezTo>
                    <a:pt x="217" y="280"/>
                    <a:pt x="280" y="217"/>
                    <a:pt x="280" y="140"/>
                  </a:cubicBezTo>
                  <a:cubicBezTo>
                    <a:pt x="280" y="62"/>
                    <a:pt x="217" y="0"/>
                    <a:pt x="140" y="0"/>
                  </a:cubicBezTo>
                  <a:close/>
                  <a:moveTo>
                    <a:pt x="185" y="69"/>
                  </a:moveTo>
                  <a:cubicBezTo>
                    <a:pt x="199" y="69"/>
                    <a:pt x="211" y="81"/>
                    <a:pt x="211" y="95"/>
                  </a:cubicBezTo>
                  <a:cubicBezTo>
                    <a:pt x="211" y="110"/>
                    <a:pt x="199" y="122"/>
                    <a:pt x="185" y="122"/>
                  </a:cubicBezTo>
                  <a:cubicBezTo>
                    <a:pt x="181" y="122"/>
                    <a:pt x="177" y="121"/>
                    <a:pt x="174" y="119"/>
                  </a:cubicBezTo>
                  <a:cubicBezTo>
                    <a:pt x="173" y="109"/>
                    <a:pt x="167" y="100"/>
                    <a:pt x="158" y="95"/>
                  </a:cubicBezTo>
                  <a:cubicBezTo>
                    <a:pt x="159" y="81"/>
                    <a:pt x="170" y="69"/>
                    <a:pt x="185" y="69"/>
                  </a:cubicBezTo>
                  <a:close/>
                  <a:moveTo>
                    <a:pt x="141" y="96"/>
                  </a:moveTo>
                  <a:cubicBezTo>
                    <a:pt x="156" y="96"/>
                    <a:pt x="167" y="108"/>
                    <a:pt x="167" y="123"/>
                  </a:cubicBezTo>
                  <a:cubicBezTo>
                    <a:pt x="167" y="137"/>
                    <a:pt x="156" y="149"/>
                    <a:pt x="141" y="149"/>
                  </a:cubicBezTo>
                  <a:cubicBezTo>
                    <a:pt x="127" y="149"/>
                    <a:pt x="115" y="137"/>
                    <a:pt x="115" y="123"/>
                  </a:cubicBezTo>
                  <a:cubicBezTo>
                    <a:pt x="115" y="108"/>
                    <a:pt x="127" y="96"/>
                    <a:pt x="141" y="96"/>
                  </a:cubicBezTo>
                  <a:close/>
                  <a:moveTo>
                    <a:pt x="95" y="69"/>
                  </a:moveTo>
                  <a:cubicBezTo>
                    <a:pt x="109" y="69"/>
                    <a:pt x="121" y="81"/>
                    <a:pt x="121" y="95"/>
                  </a:cubicBezTo>
                  <a:cubicBezTo>
                    <a:pt x="121" y="96"/>
                    <a:pt x="121" y="96"/>
                    <a:pt x="121" y="97"/>
                  </a:cubicBezTo>
                  <a:cubicBezTo>
                    <a:pt x="115" y="102"/>
                    <a:pt x="110" y="109"/>
                    <a:pt x="109" y="118"/>
                  </a:cubicBezTo>
                  <a:cubicBezTo>
                    <a:pt x="105" y="120"/>
                    <a:pt x="100" y="122"/>
                    <a:pt x="95" y="122"/>
                  </a:cubicBezTo>
                  <a:cubicBezTo>
                    <a:pt x="80" y="122"/>
                    <a:pt x="68" y="110"/>
                    <a:pt x="68" y="95"/>
                  </a:cubicBezTo>
                  <a:cubicBezTo>
                    <a:pt x="68" y="81"/>
                    <a:pt x="80" y="69"/>
                    <a:pt x="95" y="69"/>
                  </a:cubicBezTo>
                  <a:close/>
                  <a:moveTo>
                    <a:pt x="90" y="193"/>
                  </a:moveTo>
                  <a:cubicBezTo>
                    <a:pt x="79" y="192"/>
                    <a:pt x="66" y="190"/>
                    <a:pt x="52" y="186"/>
                  </a:cubicBezTo>
                  <a:cubicBezTo>
                    <a:pt x="50" y="185"/>
                    <a:pt x="50" y="185"/>
                    <a:pt x="50" y="185"/>
                  </a:cubicBezTo>
                  <a:cubicBezTo>
                    <a:pt x="50" y="185"/>
                    <a:pt x="50" y="185"/>
                    <a:pt x="50" y="185"/>
                  </a:cubicBezTo>
                  <a:cubicBezTo>
                    <a:pt x="50" y="157"/>
                    <a:pt x="50" y="157"/>
                    <a:pt x="50" y="157"/>
                  </a:cubicBezTo>
                  <a:cubicBezTo>
                    <a:pt x="50" y="139"/>
                    <a:pt x="65" y="124"/>
                    <a:pt x="84" y="124"/>
                  </a:cubicBezTo>
                  <a:cubicBezTo>
                    <a:pt x="106" y="124"/>
                    <a:pt x="106" y="124"/>
                    <a:pt x="106" y="124"/>
                  </a:cubicBezTo>
                  <a:cubicBezTo>
                    <a:pt x="107" y="124"/>
                    <a:pt x="108" y="124"/>
                    <a:pt x="108" y="124"/>
                  </a:cubicBezTo>
                  <a:cubicBezTo>
                    <a:pt x="109" y="132"/>
                    <a:pt x="113" y="140"/>
                    <a:pt x="118" y="146"/>
                  </a:cubicBezTo>
                  <a:cubicBezTo>
                    <a:pt x="102" y="151"/>
                    <a:pt x="90" y="166"/>
                    <a:pt x="90" y="185"/>
                  </a:cubicBezTo>
                  <a:lnTo>
                    <a:pt x="90" y="193"/>
                  </a:lnTo>
                  <a:close/>
                  <a:moveTo>
                    <a:pt x="186" y="212"/>
                  </a:moveTo>
                  <a:cubicBezTo>
                    <a:pt x="186" y="212"/>
                    <a:pt x="186" y="212"/>
                    <a:pt x="186" y="212"/>
                  </a:cubicBezTo>
                  <a:cubicBezTo>
                    <a:pt x="184" y="213"/>
                    <a:pt x="184" y="213"/>
                    <a:pt x="184" y="213"/>
                  </a:cubicBezTo>
                  <a:cubicBezTo>
                    <a:pt x="183" y="213"/>
                    <a:pt x="169" y="220"/>
                    <a:pt x="144" y="220"/>
                  </a:cubicBezTo>
                  <a:cubicBezTo>
                    <a:pt x="131" y="220"/>
                    <a:pt x="116" y="218"/>
                    <a:pt x="98" y="213"/>
                  </a:cubicBezTo>
                  <a:cubicBezTo>
                    <a:pt x="96" y="212"/>
                    <a:pt x="96" y="212"/>
                    <a:pt x="96" y="212"/>
                  </a:cubicBezTo>
                  <a:cubicBezTo>
                    <a:pt x="96" y="212"/>
                    <a:pt x="96" y="212"/>
                    <a:pt x="96" y="212"/>
                  </a:cubicBezTo>
                  <a:cubicBezTo>
                    <a:pt x="96" y="185"/>
                    <a:pt x="96" y="185"/>
                    <a:pt x="96" y="185"/>
                  </a:cubicBezTo>
                  <a:cubicBezTo>
                    <a:pt x="96" y="166"/>
                    <a:pt x="111" y="151"/>
                    <a:pt x="130" y="151"/>
                  </a:cubicBezTo>
                  <a:cubicBezTo>
                    <a:pt x="152" y="151"/>
                    <a:pt x="152" y="151"/>
                    <a:pt x="152" y="151"/>
                  </a:cubicBezTo>
                  <a:cubicBezTo>
                    <a:pt x="171" y="151"/>
                    <a:pt x="186" y="166"/>
                    <a:pt x="186" y="185"/>
                  </a:cubicBezTo>
                  <a:lnTo>
                    <a:pt x="186" y="212"/>
                  </a:lnTo>
                  <a:close/>
                  <a:moveTo>
                    <a:pt x="230" y="185"/>
                  </a:moveTo>
                  <a:cubicBezTo>
                    <a:pt x="230" y="185"/>
                    <a:pt x="230" y="185"/>
                    <a:pt x="230" y="185"/>
                  </a:cubicBezTo>
                  <a:cubicBezTo>
                    <a:pt x="228" y="186"/>
                    <a:pt x="228" y="186"/>
                    <a:pt x="228" y="186"/>
                  </a:cubicBezTo>
                  <a:cubicBezTo>
                    <a:pt x="227" y="186"/>
                    <a:pt x="214" y="192"/>
                    <a:pt x="192" y="193"/>
                  </a:cubicBezTo>
                  <a:cubicBezTo>
                    <a:pt x="192" y="185"/>
                    <a:pt x="192" y="185"/>
                    <a:pt x="192" y="185"/>
                  </a:cubicBezTo>
                  <a:cubicBezTo>
                    <a:pt x="192" y="166"/>
                    <a:pt x="180" y="151"/>
                    <a:pt x="164" y="146"/>
                  </a:cubicBezTo>
                  <a:cubicBezTo>
                    <a:pt x="170" y="140"/>
                    <a:pt x="173" y="132"/>
                    <a:pt x="174" y="124"/>
                  </a:cubicBezTo>
                  <a:cubicBezTo>
                    <a:pt x="196" y="124"/>
                    <a:pt x="196" y="124"/>
                    <a:pt x="196" y="124"/>
                  </a:cubicBezTo>
                  <a:cubicBezTo>
                    <a:pt x="215" y="124"/>
                    <a:pt x="230" y="139"/>
                    <a:pt x="230" y="157"/>
                  </a:cubicBezTo>
                  <a:lnTo>
                    <a:pt x="230" y="18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dirty="0">
                <a:ea typeface="微软雅黑" panose="020B0503020204020204" pitchFamily="34" charset="-122"/>
              </a:endParaRPr>
            </a:p>
          </p:txBody>
        </p:sp>
        <p:sp>
          <p:nvSpPr>
            <p:cNvPr id="231" name="Text Box 10"/>
            <p:cNvSpPr txBox="1">
              <a:spLocks noChangeArrowheads="1"/>
            </p:cNvSpPr>
            <p:nvPr/>
          </p:nvSpPr>
          <p:spPr bwMode="auto">
            <a:xfrm>
              <a:off x="189578" y="2018315"/>
              <a:ext cx="1606482" cy="987477"/>
            </a:xfrm>
            <a:prstGeom prst="rect">
              <a:avLst/>
            </a:prstGeom>
            <a:noFill/>
            <a:ln w="9525">
              <a:noFill/>
              <a:miter lim="800000"/>
              <a:headEnd/>
              <a:tailEnd/>
            </a:ln>
          </p:spPr>
          <p:txBody>
            <a:bodyPr lIns="45720" tIns="22860" rIns="45720" bIns="22860">
              <a:spAutoFit/>
            </a:bodyPr>
            <a:lstStyle/>
            <a:p>
              <a:pPr defTabSz="1088232" eaLnBrk="1" fontAlgn="auto" hangingPunct="1">
                <a:lnSpc>
                  <a:spcPct val="120000"/>
                </a:lnSpc>
                <a:spcBef>
                  <a:spcPts val="0"/>
                </a:spcBef>
                <a:spcAft>
                  <a:spcPts val="0"/>
                </a:spcAft>
                <a:defRPr/>
              </a:pPr>
              <a:r>
                <a:rPr lang="zh-CN" altLang="en-US" sz="1100" dirty="0">
                  <a:solidFill>
                    <a:schemeClr val="tx1">
                      <a:lumMod val="95000"/>
                      <a:lumOff val="5000"/>
                    </a:schemeClr>
                  </a:solidFill>
                  <a:latin typeface="+mn-lt"/>
                  <a:ea typeface="Open Sans" pitchFamily="34" charset="0"/>
                  <a:cs typeface="Open Sans" pitchFamily="34" charset="0"/>
                </a:rPr>
                <a:t>添加您的标题</a:t>
              </a:r>
              <a:endParaRPr lang="en-US" altLang="zh-CN" sz="1100" dirty="0">
                <a:solidFill>
                  <a:schemeClr val="tx1">
                    <a:lumMod val="95000"/>
                    <a:lumOff val="5000"/>
                  </a:schemeClr>
                </a:solidFill>
                <a:latin typeface="+mn-lt"/>
                <a:ea typeface="Open Sans" pitchFamily="34" charset="0"/>
                <a:cs typeface="Open Sans" pitchFamily="34" charset="0"/>
              </a:endParaRPr>
            </a:p>
            <a:p>
              <a:pPr algn="just" defTabSz="685754" eaLnBrk="1" fontAlgn="auto" hangingPunct="1">
                <a:lnSpc>
                  <a:spcPct val="120000"/>
                </a:lnSpc>
                <a:spcBef>
                  <a:spcPts val="0"/>
                </a:spcBef>
                <a:spcAft>
                  <a:spcPts val="0"/>
                </a:spcAft>
                <a:defRPr/>
              </a:pPr>
              <a:r>
                <a:rPr lang="zh-CN" altLang="en-US" sz="800" dirty="0">
                  <a:solidFill>
                    <a:schemeClr val="tx1">
                      <a:lumMod val="95000"/>
                      <a:lumOff val="5000"/>
                    </a:schemeClr>
                  </a:solidFill>
                  <a:latin typeface="微软雅黑"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a:t>
              </a:r>
              <a:endParaRPr lang="zh-CN" altLang="en-US" sz="300" dirty="0">
                <a:solidFill>
                  <a:schemeClr val="tx1">
                    <a:lumMod val="95000"/>
                    <a:lumOff val="5000"/>
                  </a:schemeClr>
                </a:solidFill>
                <a:latin typeface="微软雅黑" pitchFamily="34" charset="-122"/>
                <a:ea typeface="微软雅黑" panose="020B0503020204020204" pitchFamily="34" charset="-122"/>
              </a:endParaRPr>
            </a:p>
          </p:txBody>
        </p:sp>
      </p:grpSp>
      <p:grpSp>
        <p:nvGrpSpPr>
          <p:cNvPr id="232" name="组合 231"/>
          <p:cNvGrpSpPr>
            <a:grpSpLocks/>
          </p:cNvGrpSpPr>
          <p:nvPr/>
        </p:nvGrpSpPr>
        <p:grpSpPr bwMode="auto">
          <a:xfrm>
            <a:off x="188913" y="3201988"/>
            <a:ext cx="2200275" cy="1057275"/>
            <a:chOff x="189578" y="3201419"/>
            <a:chExt cx="2200182" cy="1058453"/>
          </a:xfrm>
        </p:grpSpPr>
        <p:sp>
          <p:nvSpPr>
            <p:cNvPr id="233" name="Freeform 45"/>
            <p:cNvSpPr>
              <a:spLocks noChangeAspect="1" noEditPoints="1"/>
            </p:cNvSpPr>
            <p:nvPr/>
          </p:nvSpPr>
          <p:spPr bwMode="auto">
            <a:xfrm>
              <a:off x="1957760" y="3201419"/>
              <a:ext cx="432000" cy="432698"/>
            </a:xfrm>
            <a:custGeom>
              <a:avLst/>
              <a:gdLst>
                <a:gd name="T0" fmla="*/ 0 w 342"/>
                <a:gd name="T1" fmla="*/ 216349 h 342"/>
                <a:gd name="T2" fmla="*/ 432000 w 342"/>
                <a:gd name="T3" fmla="*/ 216349 h 342"/>
                <a:gd name="T4" fmla="*/ 60632 w 342"/>
                <a:gd name="T5" fmla="*/ 177128 h 342"/>
                <a:gd name="T6" fmla="*/ 136421 w 342"/>
                <a:gd name="T7" fmla="*/ 207493 h 342"/>
                <a:gd name="T8" fmla="*/ 60632 w 342"/>
                <a:gd name="T9" fmla="*/ 177128 h 342"/>
                <a:gd name="T10" fmla="*/ 137684 w 342"/>
                <a:gd name="T11" fmla="*/ 216349 h 342"/>
                <a:gd name="T12" fmla="*/ 83368 w 342"/>
                <a:gd name="T13" fmla="*/ 264427 h 342"/>
                <a:gd name="T14" fmla="*/ 120000 w 342"/>
                <a:gd name="T15" fmla="*/ 358051 h 342"/>
                <a:gd name="T16" fmla="*/ 120000 w 342"/>
                <a:gd name="T17" fmla="*/ 309974 h 342"/>
                <a:gd name="T18" fmla="*/ 120000 w 342"/>
                <a:gd name="T19" fmla="*/ 358051 h 342"/>
                <a:gd name="T20" fmla="*/ 84632 w 342"/>
                <a:gd name="T21" fmla="*/ 273283 h 342"/>
                <a:gd name="T22" fmla="*/ 144000 w 342"/>
                <a:gd name="T23" fmla="*/ 302383 h 342"/>
                <a:gd name="T24" fmla="*/ 213474 w 342"/>
                <a:gd name="T25" fmla="*/ 302383 h 342"/>
                <a:gd name="T26" fmla="*/ 151579 w 342"/>
                <a:gd name="T27" fmla="*/ 273283 h 342"/>
                <a:gd name="T28" fmla="*/ 213474 w 342"/>
                <a:gd name="T29" fmla="*/ 302383 h 342"/>
                <a:gd name="T30" fmla="*/ 150316 w 342"/>
                <a:gd name="T31" fmla="*/ 264427 h 342"/>
                <a:gd name="T32" fmla="*/ 221053 w 342"/>
                <a:gd name="T33" fmla="*/ 216349 h 342"/>
                <a:gd name="T34" fmla="*/ 146526 w 342"/>
                <a:gd name="T35" fmla="*/ 207493 h 342"/>
                <a:gd name="T36" fmla="*/ 223579 w 342"/>
                <a:gd name="T37" fmla="*/ 177128 h 342"/>
                <a:gd name="T38" fmla="*/ 146526 w 342"/>
                <a:gd name="T39" fmla="*/ 207493 h 342"/>
                <a:gd name="T40" fmla="*/ 223579 w 342"/>
                <a:gd name="T41" fmla="*/ 334012 h 342"/>
                <a:gd name="T42" fmla="*/ 271579 w 342"/>
                <a:gd name="T43" fmla="*/ 334012 h 342"/>
                <a:gd name="T44" fmla="*/ 274105 w 342"/>
                <a:gd name="T45" fmla="*/ 302383 h 342"/>
                <a:gd name="T46" fmla="*/ 224842 w 342"/>
                <a:gd name="T47" fmla="*/ 273283 h 342"/>
                <a:gd name="T48" fmla="*/ 274105 w 342"/>
                <a:gd name="T49" fmla="*/ 302383 h 342"/>
                <a:gd name="T50" fmla="*/ 226105 w 342"/>
                <a:gd name="T51" fmla="*/ 264427 h 342"/>
                <a:gd name="T52" fmla="*/ 296842 w 342"/>
                <a:gd name="T53" fmla="*/ 216349 h 342"/>
                <a:gd name="T54" fmla="*/ 357474 w 342"/>
                <a:gd name="T55" fmla="*/ 159415 h 342"/>
                <a:gd name="T56" fmla="*/ 304421 w 342"/>
                <a:gd name="T57" fmla="*/ 188515 h 342"/>
                <a:gd name="T58" fmla="*/ 229895 w 342"/>
                <a:gd name="T59" fmla="*/ 207493 h 342"/>
                <a:gd name="T60" fmla="*/ 277895 w 342"/>
                <a:gd name="T61" fmla="*/ 177128 h 342"/>
                <a:gd name="T62" fmla="*/ 318316 w 342"/>
                <a:gd name="T63" fmla="*/ 135376 h 342"/>
                <a:gd name="T64" fmla="*/ 328421 w 342"/>
                <a:gd name="T65" fmla="*/ 130315 h 342"/>
                <a:gd name="T66" fmla="*/ 357474 w 342"/>
                <a:gd name="T67" fmla="*/ 159415 h 34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342">
                  <a:moveTo>
                    <a:pt x="171" y="0"/>
                  </a:moveTo>
                  <a:cubicBezTo>
                    <a:pt x="76" y="0"/>
                    <a:pt x="0" y="77"/>
                    <a:pt x="0" y="171"/>
                  </a:cubicBezTo>
                  <a:cubicBezTo>
                    <a:pt x="0" y="266"/>
                    <a:pt x="76" y="342"/>
                    <a:pt x="171" y="342"/>
                  </a:cubicBezTo>
                  <a:cubicBezTo>
                    <a:pt x="265" y="342"/>
                    <a:pt x="342" y="266"/>
                    <a:pt x="342" y="171"/>
                  </a:cubicBezTo>
                  <a:cubicBezTo>
                    <a:pt x="342" y="77"/>
                    <a:pt x="265" y="0"/>
                    <a:pt x="171" y="0"/>
                  </a:cubicBezTo>
                  <a:close/>
                  <a:moveTo>
                    <a:pt x="48" y="140"/>
                  </a:moveTo>
                  <a:cubicBezTo>
                    <a:pt x="106" y="140"/>
                    <a:pt x="106" y="140"/>
                    <a:pt x="106" y="140"/>
                  </a:cubicBezTo>
                  <a:cubicBezTo>
                    <a:pt x="108" y="164"/>
                    <a:pt x="108" y="164"/>
                    <a:pt x="108" y="164"/>
                  </a:cubicBezTo>
                  <a:cubicBezTo>
                    <a:pt x="54" y="164"/>
                    <a:pt x="54" y="164"/>
                    <a:pt x="54" y="164"/>
                  </a:cubicBezTo>
                  <a:lnTo>
                    <a:pt x="48" y="140"/>
                  </a:lnTo>
                  <a:close/>
                  <a:moveTo>
                    <a:pt x="56" y="171"/>
                  </a:moveTo>
                  <a:cubicBezTo>
                    <a:pt x="109" y="171"/>
                    <a:pt x="109" y="171"/>
                    <a:pt x="109" y="171"/>
                  </a:cubicBezTo>
                  <a:cubicBezTo>
                    <a:pt x="112" y="209"/>
                    <a:pt x="112" y="209"/>
                    <a:pt x="112" y="209"/>
                  </a:cubicBezTo>
                  <a:cubicBezTo>
                    <a:pt x="66" y="209"/>
                    <a:pt x="66" y="209"/>
                    <a:pt x="66" y="209"/>
                  </a:cubicBezTo>
                  <a:lnTo>
                    <a:pt x="56" y="171"/>
                  </a:lnTo>
                  <a:close/>
                  <a:moveTo>
                    <a:pt x="95" y="283"/>
                  </a:moveTo>
                  <a:cubicBezTo>
                    <a:pt x="85" y="283"/>
                    <a:pt x="76" y="275"/>
                    <a:pt x="76" y="264"/>
                  </a:cubicBezTo>
                  <a:cubicBezTo>
                    <a:pt x="76" y="254"/>
                    <a:pt x="85" y="245"/>
                    <a:pt x="95" y="245"/>
                  </a:cubicBezTo>
                  <a:cubicBezTo>
                    <a:pt x="106" y="245"/>
                    <a:pt x="114" y="254"/>
                    <a:pt x="114" y="264"/>
                  </a:cubicBezTo>
                  <a:cubicBezTo>
                    <a:pt x="114" y="275"/>
                    <a:pt x="106" y="283"/>
                    <a:pt x="95" y="283"/>
                  </a:cubicBezTo>
                  <a:close/>
                  <a:moveTo>
                    <a:pt x="73" y="239"/>
                  </a:moveTo>
                  <a:cubicBezTo>
                    <a:pt x="67" y="216"/>
                    <a:pt x="67" y="216"/>
                    <a:pt x="67" y="216"/>
                  </a:cubicBezTo>
                  <a:cubicBezTo>
                    <a:pt x="113" y="216"/>
                    <a:pt x="113" y="216"/>
                    <a:pt x="113" y="216"/>
                  </a:cubicBezTo>
                  <a:cubicBezTo>
                    <a:pt x="114" y="239"/>
                    <a:pt x="114" y="239"/>
                    <a:pt x="114" y="239"/>
                  </a:cubicBezTo>
                  <a:lnTo>
                    <a:pt x="73" y="239"/>
                  </a:lnTo>
                  <a:close/>
                  <a:moveTo>
                    <a:pt x="169" y="239"/>
                  </a:moveTo>
                  <a:cubicBezTo>
                    <a:pt x="122" y="239"/>
                    <a:pt x="122" y="239"/>
                    <a:pt x="122" y="239"/>
                  </a:cubicBezTo>
                  <a:cubicBezTo>
                    <a:pt x="120" y="216"/>
                    <a:pt x="120" y="216"/>
                    <a:pt x="120" y="216"/>
                  </a:cubicBezTo>
                  <a:cubicBezTo>
                    <a:pt x="171" y="216"/>
                    <a:pt x="171" y="216"/>
                    <a:pt x="171" y="216"/>
                  </a:cubicBezTo>
                  <a:lnTo>
                    <a:pt x="169" y="239"/>
                  </a:lnTo>
                  <a:close/>
                  <a:moveTo>
                    <a:pt x="171" y="209"/>
                  </a:moveTo>
                  <a:cubicBezTo>
                    <a:pt x="119" y="209"/>
                    <a:pt x="119" y="209"/>
                    <a:pt x="119" y="209"/>
                  </a:cubicBezTo>
                  <a:cubicBezTo>
                    <a:pt x="116" y="171"/>
                    <a:pt x="116" y="171"/>
                    <a:pt x="116" y="171"/>
                  </a:cubicBezTo>
                  <a:cubicBezTo>
                    <a:pt x="175" y="171"/>
                    <a:pt x="175" y="171"/>
                    <a:pt x="175" y="171"/>
                  </a:cubicBezTo>
                  <a:lnTo>
                    <a:pt x="171" y="209"/>
                  </a:lnTo>
                  <a:close/>
                  <a:moveTo>
                    <a:pt x="116" y="164"/>
                  </a:moveTo>
                  <a:cubicBezTo>
                    <a:pt x="114" y="140"/>
                    <a:pt x="114" y="140"/>
                    <a:pt x="114" y="140"/>
                  </a:cubicBezTo>
                  <a:cubicBezTo>
                    <a:pt x="177" y="140"/>
                    <a:pt x="177" y="140"/>
                    <a:pt x="177" y="140"/>
                  </a:cubicBezTo>
                  <a:cubicBezTo>
                    <a:pt x="175" y="164"/>
                    <a:pt x="175" y="164"/>
                    <a:pt x="175" y="164"/>
                  </a:cubicBezTo>
                  <a:lnTo>
                    <a:pt x="116" y="164"/>
                  </a:lnTo>
                  <a:close/>
                  <a:moveTo>
                    <a:pt x="196" y="283"/>
                  </a:moveTo>
                  <a:cubicBezTo>
                    <a:pt x="185" y="283"/>
                    <a:pt x="177" y="275"/>
                    <a:pt x="177" y="264"/>
                  </a:cubicBezTo>
                  <a:cubicBezTo>
                    <a:pt x="177" y="254"/>
                    <a:pt x="185" y="245"/>
                    <a:pt x="196" y="245"/>
                  </a:cubicBezTo>
                  <a:cubicBezTo>
                    <a:pt x="206" y="245"/>
                    <a:pt x="215" y="254"/>
                    <a:pt x="215" y="264"/>
                  </a:cubicBezTo>
                  <a:cubicBezTo>
                    <a:pt x="215" y="275"/>
                    <a:pt x="206" y="283"/>
                    <a:pt x="196" y="283"/>
                  </a:cubicBezTo>
                  <a:close/>
                  <a:moveTo>
                    <a:pt x="217" y="239"/>
                  </a:moveTo>
                  <a:cubicBezTo>
                    <a:pt x="176" y="239"/>
                    <a:pt x="176" y="239"/>
                    <a:pt x="176" y="239"/>
                  </a:cubicBezTo>
                  <a:cubicBezTo>
                    <a:pt x="178" y="216"/>
                    <a:pt x="178" y="216"/>
                    <a:pt x="178" y="216"/>
                  </a:cubicBezTo>
                  <a:cubicBezTo>
                    <a:pt x="223" y="216"/>
                    <a:pt x="223" y="216"/>
                    <a:pt x="223" y="216"/>
                  </a:cubicBezTo>
                  <a:lnTo>
                    <a:pt x="217" y="239"/>
                  </a:lnTo>
                  <a:close/>
                  <a:moveTo>
                    <a:pt x="225" y="209"/>
                  </a:moveTo>
                  <a:cubicBezTo>
                    <a:pt x="179" y="209"/>
                    <a:pt x="179" y="209"/>
                    <a:pt x="179" y="209"/>
                  </a:cubicBezTo>
                  <a:cubicBezTo>
                    <a:pt x="182" y="171"/>
                    <a:pt x="182" y="171"/>
                    <a:pt x="182" y="171"/>
                  </a:cubicBezTo>
                  <a:cubicBezTo>
                    <a:pt x="235" y="171"/>
                    <a:pt x="235" y="171"/>
                    <a:pt x="235" y="171"/>
                  </a:cubicBezTo>
                  <a:lnTo>
                    <a:pt x="225" y="209"/>
                  </a:lnTo>
                  <a:close/>
                  <a:moveTo>
                    <a:pt x="283" y="126"/>
                  </a:moveTo>
                  <a:cubicBezTo>
                    <a:pt x="264" y="126"/>
                    <a:pt x="264" y="126"/>
                    <a:pt x="264" y="126"/>
                  </a:cubicBezTo>
                  <a:cubicBezTo>
                    <a:pt x="256" y="133"/>
                    <a:pt x="249" y="141"/>
                    <a:pt x="241" y="149"/>
                  </a:cubicBezTo>
                  <a:cubicBezTo>
                    <a:pt x="237" y="164"/>
                    <a:pt x="237" y="164"/>
                    <a:pt x="237" y="164"/>
                  </a:cubicBezTo>
                  <a:cubicBezTo>
                    <a:pt x="182" y="164"/>
                    <a:pt x="182" y="164"/>
                    <a:pt x="182" y="164"/>
                  </a:cubicBezTo>
                  <a:cubicBezTo>
                    <a:pt x="184" y="140"/>
                    <a:pt x="184" y="140"/>
                    <a:pt x="184" y="140"/>
                  </a:cubicBezTo>
                  <a:cubicBezTo>
                    <a:pt x="220" y="140"/>
                    <a:pt x="220" y="140"/>
                    <a:pt x="220" y="140"/>
                  </a:cubicBezTo>
                  <a:cubicBezTo>
                    <a:pt x="221" y="139"/>
                    <a:pt x="221" y="138"/>
                    <a:pt x="222" y="137"/>
                  </a:cubicBezTo>
                  <a:cubicBezTo>
                    <a:pt x="232" y="127"/>
                    <a:pt x="242" y="117"/>
                    <a:pt x="252" y="107"/>
                  </a:cubicBezTo>
                  <a:cubicBezTo>
                    <a:pt x="252" y="107"/>
                    <a:pt x="253" y="106"/>
                    <a:pt x="254" y="105"/>
                  </a:cubicBezTo>
                  <a:cubicBezTo>
                    <a:pt x="256" y="104"/>
                    <a:pt x="258" y="103"/>
                    <a:pt x="260" y="103"/>
                  </a:cubicBezTo>
                  <a:cubicBezTo>
                    <a:pt x="283" y="103"/>
                    <a:pt x="283" y="103"/>
                    <a:pt x="283" y="103"/>
                  </a:cubicBezTo>
                  <a:cubicBezTo>
                    <a:pt x="297" y="103"/>
                    <a:pt x="297" y="126"/>
                    <a:pt x="283" y="126"/>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dirty="0">
                <a:ea typeface="微软雅黑" panose="020B0503020204020204" pitchFamily="34" charset="-122"/>
              </a:endParaRPr>
            </a:p>
          </p:txBody>
        </p:sp>
        <p:sp>
          <p:nvSpPr>
            <p:cNvPr id="234" name="Text Box 10"/>
            <p:cNvSpPr txBox="1">
              <a:spLocks noChangeArrowheads="1"/>
            </p:cNvSpPr>
            <p:nvPr/>
          </p:nvSpPr>
          <p:spPr bwMode="auto">
            <a:xfrm>
              <a:off x="189578" y="3271347"/>
              <a:ext cx="1606482" cy="988525"/>
            </a:xfrm>
            <a:prstGeom prst="rect">
              <a:avLst/>
            </a:prstGeom>
            <a:noFill/>
            <a:ln w="9525">
              <a:noFill/>
              <a:miter lim="800000"/>
              <a:headEnd/>
              <a:tailEnd/>
            </a:ln>
          </p:spPr>
          <p:txBody>
            <a:bodyPr lIns="45720" tIns="22860" rIns="45720" bIns="22860">
              <a:spAutoFit/>
            </a:bodyPr>
            <a:lstStyle/>
            <a:p>
              <a:pPr defTabSz="1088232" eaLnBrk="1" fontAlgn="auto" hangingPunct="1">
                <a:lnSpc>
                  <a:spcPct val="120000"/>
                </a:lnSpc>
                <a:spcBef>
                  <a:spcPts val="0"/>
                </a:spcBef>
                <a:spcAft>
                  <a:spcPts val="0"/>
                </a:spcAft>
                <a:defRPr/>
              </a:pPr>
              <a:r>
                <a:rPr lang="zh-CN" altLang="en-US" sz="1100" dirty="0">
                  <a:solidFill>
                    <a:schemeClr val="tx1">
                      <a:lumMod val="95000"/>
                      <a:lumOff val="5000"/>
                    </a:schemeClr>
                  </a:solidFill>
                  <a:latin typeface="+mn-lt"/>
                  <a:ea typeface="Open Sans" pitchFamily="34" charset="0"/>
                  <a:cs typeface="Open Sans" pitchFamily="34" charset="0"/>
                </a:rPr>
                <a:t>添加您的标题</a:t>
              </a:r>
              <a:endParaRPr lang="en-US" altLang="zh-CN" sz="1100" dirty="0">
                <a:solidFill>
                  <a:schemeClr val="tx1">
                    <a:lumMod val="95000"/>
                    <a:lumOff val="5000"/>
                  </a:schemeClr>
                </a:solidFill>
                <a:latin typeface="+mn-lt"/>
                <a:ea typeface="Open Sans" pitchFamily="34" charset="0"/>
                <a:cs typeface="Open Sans" pitchFamily="34" charset="0"/>
              </a:endParaRPr>
            </a:p>
            <a:p>
              <a:pPr algn="just" defTabSz="685754" eaLnBrk="1" fontAlgn="auto" hangingPunct="1">
                <a:lnSpc>
                  <a:spcPct val="120000"/>
                </a:lnSpc>
                <a:spcBef>
                  <a:spcPts val="0"/>
                </a:spcBef>
                <a:spcAft>
                  <a:spcPts val="0"/>
                </a:spcAft>
                <a:defRPr/>
              </a:pPr>
              <a:r>
                <a:rPr lang="zh-CN" altLang="en-US" sz="800" dirty="0">
                  <a:solidFill>
                    <a:schemeClr val="tx1">
                      <a:lumMod val="95000"/>
                      <a:lumOff val="5000"/>
                    </a:schemeClr>
                  </a:solidFill>
                  <a:latin typeface="微软雅黑"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a:t>
              </a:r>
              <a:endParaRPr lang="zh-CN" altLang="en-US" sz="300" dirty="0">
                <a:solidFill>
                  <a:schemeClr val="tx1">
                    <a:lumMod val="95000"/>
                    <a:lumOff val="5000"/>
                  </a:schemeClr>
                </a:solidFill>
                <a:latin typeface="微软雅黑" pitchFamily="34" charset="-122"/>
                <a:ea typeface="微软雅黑" panose="020B0503020204020204" pitchFamily="34" charset="-122"/>
              </a:endParaRPr>
            </a:p>
          </p:txBody>
        </p:sp>
      </p:grpSp>
    </p:spTree>
    <p:extLst>
      <p:ext uri="{BB962C8B-B14F-4D97-AF65-F5344CB8AC3E}">
        <p14:creationId xmlns:p14="http://schemas.microsoft.com/office/powerpoint/2010/main" val="18927141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42"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2" presetClass="entr" presetSubtype="4" decel="100000" fill="hold" nodeType="afterEffect">
                                  <p:stCondLst>
                                    <p:cond delay="0"/>
                                  </p:stCondLst>
                                  <p:childTnLst>
                                    <p:set>
                                      <p:cBhvr>
                                        <p:cTn id="26" dur="1" fill="hold">
                                          <p:stCondLst>
                                            <p:cond delay="0"/>
                                          </p:stCondLst>
                                        </p:cTn>
                                        <p:tgtEl>
                                          <p:spTgt spid="213"/>
                                        </p:tgtEl>
                                        <p:attrNameLst>
                                          <p:attrName>style.visibility</p:attrName>
                                        </p:attrNameLst>
                                      </p:cBhvr>
                                      <p:to>
                                        <p:strVal val="visible"/>
                                      </p:to>
                                    </p:set>
                                    <p:anim calcmode="lin" valueType="num">
                                      <p:cBhvr additive="base">
                                        <p:cTn id="27" dur="500" fill="hold"/>
                                        <p:tgtEl>
                                          <p:spTgt spid="213"/>
                                        </p:tgtEl>
                                        <p:attrNameLst>
                                          <p:attrName>ppt_x</p:attrName>
                                        </p:attrNameLst>
                                      </p:cBhvr>
                                      <p:tavLst>
                                        <p:tav tm="0">
                                          <p:val>
                                            <p:strVal val="#ppt_x"/>
                                          </p:val>
                                        </p:tav>
                                        <p:tav tm="100000">
                                          <p:val>
                                            <p:strVal val="#ppt_x"/>
                                          </p:val>
                                        </p:tav>
                                      </p:tavLst>
                                    </p:anim>
                                    <p:anim calcmode="lin" valueType="num">
                                      <p:cBhvr additive="base">
                                        <p:cTn id="28" dur="500" fill="hold"/>
                                        <p:tgtEl>
                                          <p:spTgt spid="213"/>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 presetClass="entr" presetSubtype="2" decel="100000" fill="hold" nodeType="afterEffect">
                                  <p:stCondLst>
                                    <p:cond delay="0"/>
                                  </p:stCondLst>
                                  <p:childTnLst>
                                    <p:set>
                                      <p:cBhvr>
                                        <p:cTn id="31" dur="1" fill="hold">
                                          <p:stCondLst>
                                            <p:cond delay="0"/>
                                          </p:stCondLst>
                                        </p:cTn>
                                        <p:tgtEl>
                                          <p:spTgt spid="216"/>
                                        </p:tgtEl>
                                        <p:attrNameLst>
                                          <p:attrName>style.visibility</p:attrName>
                                        </p:attrNameLst>
                                      </p:cBhvr>
                                      <p:to>
                                        <p:strVal val="visible"/>
                                      </p:to>
                                    </p:set>
                                    <p:anim calcmode="lin" valueType="num">
                                      <p:cBhvr additive="base">
                                        <p:cTn id="32" dur="500" fill="hold"/>
                                        <p:tgtEl>
                                          <p:spTgt spid="216"/>
                                        </p:tgtEl>
                                        <p:attrNameLst>
                                          <p:attrName>ppt_x</p:attrName>
                                        </p:attrNameLst>
                                      </p:cBhvr>
                                      <p:tavLst>
                                        <p:tav tm="0">
                                          <p:val>
                                            <p:strVal val="1+#ppt_w/2"/>
                                          </p:val>
                                        </p:tav>
                                        <p:tav tm="100000">
                                          <p:val>
                                            <p:strVal val="#ppt_x"/>
                                          </p:val>
                                        </p:tav>
                                      </p:tavLst>
                                    </p:anim>
                                    <p:anim calcmode="lin" valueType="num">
                                      <p:cBhvr additive="base">
                                        <p:cTn id="33" dur="500" fill="hold"/>
                                        <p:tgtEl>
                                          <p:spTgt spid="216"/>
                                        </p:tgtEl>
                                        <p:attrNameLst>
                                          <p:attrName>ppt_y</p:attrName>
                                        </p:attrNameLst>
                                      </p:cBhvr>
                                      <p:tavLst>
                                        <p:tav tm="0">
                                          <p:val>
                                            <p:strVal val="#ppt_y"/>
                                          </p:val>
                                        </p:tav>
                                        <p:tav tm="100000">
                                          <p:val>
                                            <p:strVal val="#ppt_y"/>
                                          </p:val>
                                        </p:tav>
                                      </p:tavLst>
                                    </p:anim>
                                  </p:childTnLst>
                                </p:cTn>
                              </p:par>
                              <p:par>
                                <p:cTn id="34" presetID="2" presetClass="entr" presetSubtype="2" decel="100000" fill="hold" nodeType="withEffect">
                                  <p:stCondLst>
                                    <p:cond delay="250"/>
                                  </p:stCondLst>
                                  <p:childTnLst>
                                    <p:set>
                                      <p:cBhvr>
                                        <p:cTn id="35" dur="1" fill="hold">
                                          <p:stCondLst>
                                            <p:cond delay="0"/>
                                          </p:stCondLst>
                                        </p:cTn>
                                        <p:tgtEl>
                                          <p:spTgt spid="221"/>
                                        </p:tgtEl>
                                        <p:attrNameLst>
                                          <p:attrName>style.visibility</p:attrName>
                                        </p:attrNameLst>
                                      </p:cBhvr>
                                      <p:to>
                                        <p:strVal val="visible"/>
                                      </p:to>
                                    </p:set>
                                    <p:anim calcmode="lin" valueType="num">
                                      <p:cBhvr additive="base">
                                        <p:cTn id="36" dur="500" fill="hold"/>
                                        <p:tgtEl>
                                          <p:spTgt spid="221"/>
                                        </p:tgtEl>
                                        <p:attrNameLst>
                                          <p:attrName>ppt_x</p:attrName>
                                        </p:attrNameLst>
                                      </p:cBhvr>
                                      <p:tavLst>
                                        <p:tav tm="0">
                                          <p:val>
                                            <p:strVal val="1+#ppt_w/2"/>
                                          </p:val>
                                        </p:tav>
                                        <p:tav tm="100000">
                                          <p:val>
                                            <p:strVal val="#ppt_x"/>
                                          </p:val>
                                        </p:tav>
                                      </p:tavLst>
                                    </p:anim>
                                    <p:anim calcmode="lin" valueType="num">
                                      <p:cBhvr additive="base">
                                        <p:cTn id="37" dur="500" fill="hold"/>
                                        <p:tgtEl>
                                          <p:spTgt spid="221"/>
                                        </p:tgtEl>
                                        <p:attrNameLst>
                                          <p:attrName>ppt_y</p:attrName>
                                        </p:attrNameLst>
                                      </p:cBhvr>
                                      <p:tavLst>
                                        <p:tav tm="0">
                                          <p:val>
                                            <p:strVal val="#ppt_y"/>
                                          </p:val>
                                        </p:tav>
                                        <p:tav tm="100000">
                                          <p:val>
                                            <p:strVal val="#ppt_y"/>
                                          </p:val>
                                        </p:tav>
                                      </p:tavLst>
                                    </p:anim>
                                  </p:childTnLst>
                                </p:cTn>
                              </p:par>
                              <p:par>
                                <p:cTn id="38" presetID="2" presetClass="entr" presetSubtype="8" decel="100000" fill="hold" nodeType="withEffect">
                                  <p:stCondLst>
                                    <p:cond delay="500"/>
                                  </p:stCondLst>
                                  <p:childTnLst>
                                    <p:set>
                                      <p:cBhvr>
                                        <p:cTn id="39" dur="1" fill="hold">
                                          <p:stCondLst>
                                            <p:cond delay="0"/>
                                          </p:stCondLst>
                                        </p:cTn>
                                        <p:tgtEl>
                                          <p:spTgt spid="229"/>
                                        </p:tgtEl>
                                        <p:attrNameLst>
                                          <p:attrName>style.visibility</p:attrName>
                                        </p:attrNameLst>
                                      </p:cBhvr>
                                      <p:to>
                                        <p:strVal val="visible"/>
                                      </p:to>
                                    </p:set>
                                    <p:anim calcmode="lin" valueType="num">
                                      <p:cBhvr additive="base">
                                        <p:cTn id="40" dur="500" fill="hold"/>
                                        <p:tgtEl>
                                          <p:spTgt spid="229"/>
                                        </p:tgtEl>
                                        <p:attrNameLst>
                                          <p:attrName>ppt_x</p:attrName>
                                        </p:attrNameLst>
                                      </p:cBhvr>
                                      <p:tavLst>
                                        <p:tav tm="0">
                                          <p:val>
                                            <p:strVal val="0-#ppt_w/2"/>
                                          </p:val>
                                        </p:tav>
                                        <p:tav tm="100000">
                                          <p:val>
                                            <p:strVal val="#ppt_x"/>
                                          </p:val>
                                        </p:tav>
                                      </p:tavLst>
                                    </p:anim>
                                    <p:anim calcmode="lin" valueType="num">
                                      <p:cBhvr additive="base">
                                        <p:cTn id="41" dur="500" fill="hold"/>
                                        <p:tgtEl>
                                          <p:spTgt spid="229"/>
                                        </p:tgtEl>
                                        <p:attrNameLst>
                                          <p:attrName>ppt_y</p:attrName>
                                        </p:attrNameLst>
                                      </p:cBhvr>
                                      <p:tavLst>
                                        <p:tav tm="0">
                                          <p:val>
                                            <p:strVal val="#ppt_y"/>
                                          </p:val>
                                        </p:tav>
                                        <p:tav tm="100000">
                                          <p:val>
                                            <p:strVal val="#ppt_y"/>
                                          </p:val>
                                        </p:tav>
                                      </p:tavLst>
                                    </p:anim>
                                  </p:childTnLst>
                                </p:cTn>
                              </p:par>
                              <p:par>
                                <p:cTn id="42" presetID="2" presetClass="entr" presetSubtype="8" decel="100000" fill="hold" nodeType="withEffect">
                                  <p:stCondLst>
                                    <p:cond delay="750"/>
                                  </p:stCondLst>
                                  <p:childTnLst>
                                    <p:set>
                                      <p:cBhvr>
                                        <p:cTn id="43" dur="1" fill="hold">
                                          <p:stCondLst>
                                            <p:cond delay="0"/>
                                          </p:stCondLst>
                                        </p:cTn>
                                        <p:tgtEl>
                                          <p:spTgt spid="232"/>
                                        </p:tgtEl>
                                        <p:attrNameLst>
                                          <p:attrName>style.visibility</p:attrName>
                                        </p:attrNameLst>
                                      </p:cBhvr>
                                      <p:to>
                                        <p:strVal val="visible"/>
                                      </p:to>
                                    </p:set>
                                    <p:anim calcmode="lin" valueType="num">
                                      <p:cBhvr additive="base">
                                        <p:cTn id="44" dur="500" fill="hold"/>
                                        <p:tgtEl>
                                          <p:spTgt spid="232"/>
                                        </p:tgtEl>
                                        <p:attrNameLst>
                                          <p:attrName>ppt_x</p:attrName>
                                        </p:attrNameLst>
                                      </p:cBhvr>
                                      <p:tavLst>
                                        <p:tav tm="0">
                                          <p:val>
                                            <p:strVal val="0-#ppt_w/2"/>
                                          </p:val>
                                        </p:tav>
                                        <p:tav tm="100000">
                                          <p:val>
                                            <p:strVal val="#ppt_x"/>
                                          </p:val>
                                        </p:tav>
                                      </p:tavLst>
                                    </p:anim>
                                    <p:anim calcmode="lin" valueType="num">
                                      <p:cBhvr additive="base">
                                        <p:cTn id="45" dur="500" fill="hold"/>
                                        <p:tgtEl>
                                          <p:spTgt spid="2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3" y="421165"/>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5"/>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40404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9" name="椭圆 8"/>
              <p:cNvSpPr/>
              <p:nvPr/>
            </p:nvSpPr>
            <p:spPr>
              <a:xfrm>
                <a:off x="2759425" y="1932990"/>
                <a:ext cx="799287" cy="751802"/>
              </a:xfrm>
              <a:prstGeom prst="ellipse">
                <a:avLst/>
              </a:prstGeom>
              <a:solidFill>
                <a:srgbClr val="40404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10" name="椭圆 9"/>
              <p:cNvSpPr/>
              <p:nvPr/>
            </p:nvSpPr>
            <p:spPr>
              <a:xfrm>
                <a:off x="2771295" y="1942172"/>
                <a:ext cx="787417" cy="746429"/>
              </a:xfrm>
              <a:prstGeom prst="ellipse">
                <a:avLst/>
              </a:prstGeom>
              <a:solidFill>
                <a:srgbClr val="40404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17453" t="21733" r="21541" b="25317"/>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404040"/>
                  </a:solidFill>
                </a14:hiddenFill>
              </a:ext>
            </a:extLst>
          </p:spPr>
        </p:pic>
      </p:grpSp>
      <p:sp>
        <p:nvSpPr>
          <p:cNvPr id="11" name="矩形 10"/>
          <p:cNvSpPr/>
          <p:nvPr/>
        </p:nvSpPr>
        <p:spPr>
          <a:xfrm>
            <a:off x="1473331" y="757149"/>
            <a:ext cx="7213469" cy="88756"/>
          </a:xfrm>
          <a:prstGeom prst="rect">
            <a:avLst/>
          </a:prstGeom>
          <a:solidFill>
            <a:srgbClr val="40404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dirty="0">
              <a:ea typeface="微软雅黑" panose="020B0503020204020204" pitchFamily="34" charset="-122"/>
            </a:endParaRPr>
          </a:p>
        </p:txBody>
      </p:sp>
      <p:grpSp>
        <p:nvGrpSpPr>
          <p:cNvPr id="12" name="组合 11"/>
          <p:cNvGrpSpPr/>
          <p:nvPr/>
        </p:nvGrpSpPr>
        <p:grpSpPr>
          <a:xfrm>
            <a:off x="1473330" y="109077"/>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404040"/>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dirty="0">
                <a:solidFill>
                  <a:prstClr val="white"/>
                </a:solidFill>
                <a:ea typeface="微软雅黑" panose="020B0503020204020204" pitchFamily="34" charset="-122"/>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cxnSp>
        <p:nvCxnSpPr>
          <p:cNvPr id="15" name="直接连接符 14"/>
          <p:cNvCxnSpPr/>
          <p:nvPr/>
        </p:nvCxnSpPr>
        <p:spPr>
          <a:xfrm>
            <a:off x="2699792" y="3003798"/>
            <a:ext cx="0" cy="1296144"/>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499992" y="3003798"/>
            <a:ext cx="0" cy="1296144"/>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300192" y="3003798"/>
            <a:ext cx="0" cy="1296144"/>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880128" y="3039802"/>
            <a:ext cx="1819664" cy="1222885"/>
            <a:chOff x="880128" y="3075806"/>
            <a:chExt cx="1819664" cy="1222885"/>
          </a:xfrm>
        </p:grpSpPr>
        <p:sp>
          <p:nvSpPr>
            <p:cNvPr id="19" name="文本框 25"/>
            <p:cNvSpPr txBox="1"/>
            <p:nvPr/>
          </p:nvSpPr>
          <p:spPr>
            <a:xfrm>
              <a:off x="880128" y="3435846"/>
              <a:ext cx="1819664" cy="862845"/>
            </a:xfrm>
            <a:prstGeom prst="rect">
              <a:avLst/>
            </a:prstGeom>
            <a:noFill/>
          </p:spPr>
          <p:txBody>
            <a:bodyPr wrap="square" lIns="86404" tIns="43202" rIns="86404" bIns="43202">
              <a:spAutoFit/>
            </a:bodyPr>
            <a:lstStyle/>
            <a:p>
              <a:pPr algn="ctr">
                <a:lnSpc>
                  <a:spcPct val="120000"/>
                </a:lnSpc>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单击此处输入文本</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单击此处输入文本</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单击此处输入文本</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1043602" y="3075806"/>
              <a:ext cx="1492717" cy="338554"/>
            </a:xfrm>
            <a:prstGeom prst="rect">
              <a:avLst/>
            </a:prstGeom>
          </p:spPr>
          <p:txBody>
            <a:bodyPr wrap="none">
              <a:spAutoFit/>
            </a:bodyPr>
            <a:lstStyle/>
            <a:p>
              <a:pPr lvl="0" algn="ctr"/>
              <a:r>
                <a:rPr lang="zh-CN" altLang="en-US" sz="1600" b="1" spc="100" dirty="0">
                  <a:solidFill>
                    <a:schemeClr val="tx1">
                      <a:lumMod val="85000"/>
                      <a:lumOff val="15000"/>
                    </a:schemeClr>
                  </a:solidFill>
                  <a:latin typeface="微软雅黑" panose="020B0503020204020204" pitchFamily="34" charset="-122"/>
                  <a:ea typeface="微软雅黑" panose="020B0503020204020204" pitchFamily="34" charset="-122"/>
                </a:rPr>
                <a:t>单击添加文本</a:t>
              </a:r>
            </a:p>
          </p:txBody>
        </p:sp>
      </p:grpSp>
      <p:grpSp>
        <p:nvGrpSpPr>
          <p:cNvPr id="21" name="组合 20"/>
          <p:cNvGrpSpPr/>
          <p:nvPr/>
        </p:nvGrpSpPr>
        <p:grpSpPr>
          <a:xfrm>
            <a:off x="2699792" y="3039802"/>
            <a:ext cx="1819664" cy="1222885"/>
            <a:chOff x="2699792" y="3075806"/>
            <a:chExt cx="1819664" cy="1222885"/>
          </a:xfrm>
        </p:grpSpPr>
        <p:sp>
          <p:nvSpPr>
            <p:cNvPr id="22" name="文本框 21"/>
            <p:cNvSpPr txBox="1"/>
            <p:nvPr/>
          </p:nvSpPr>
          <p:spPr>
            <a:xfrm>
              <a:off x="2699792" y="3435846"/>
              <a:ext cx="1819664" cy="862845"/>
            </a:xfrm>
            <a:prstGeom prst="rect">
              <a:avLst/>
            </a:prstGeom>
            <a:noFill/>
          </p:spPr>
          <p:txBody>
            <a:bodyPr wrap="square" lIns="86404" tIns="43202" rIns="86404" bIns="43202">
              <a:spAutoFit/>
            </a:bodyPr>
            <a:lstStyle/>
            <a:p>
              <a:pPr algn="ctr">
                <a:lnSpc>
                  <a:spcPct val="120000"/>
                </a:lnSpc>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单击此处输入文本</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单击此处输入文本</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单击此处输入文本</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2863266" y="3075806"/>
              <a:ext cx="1492717" cy="338554"/>
            </a:xfrm>
            <a:prstGeom prst="rect">
              <a:avLst/>
            </a:prstGeom>
          </p:spPr>
          <p:txBody>
            <a:bodyPr wrap="none">
              <a:spAutoFit/>
            </a:bodyPr>
            <a:lstStyle/>
            <a:p>
              <a:pPr lvl="0" algn="ctr"/>
              <a:r>
                <a:rPr lang="zh-CN" altLang="en-US" sz="1600" b="1" spc="100" dirty="0">
                  <a:solidFill>
                    <a:schemeClr val="tx1">
                      <a:lumMod val="85000"/>
                      <a:lumOff val="15000"/>
                    </a:schemeClr>
                  </a:solidFill>
                  <a:latin typeface="微软雅黑" panose="020B0503020204020204" pitchFamily="34" charset="-122"/>
                  <a:ea typeface="微软雅黑" panose="020B0503020204020204" pitchFamily="34" charset="-122"/>
                </a:rPr>
                <a:t>单击添加文本</a:t>
              </a:r>
            </a:p>
          </p:txBody>
        </p:sp>
      </p:grpSp>
      <p:grpSp>
        <p:nvGrpSpPr>
          <p:cNvPr id="24" name="组合 23"/>
          <p:cNvGrpSpPr/>
          <p:nvPr/>
        </p:nvGrpSpPr>
        <p:grpSpPr>
          <a:xfrm>
            <a:off x="4499992" y="3039802"/>
            <a:ext cx="1819664" cy="1222885"/>
            <a:chOff x="4499992" y="3075806"/>
            <a:chExt cx="1819664" cy="1222885"/>
          </a:xfrm>
        </p:grpSpPr>
        <p:sp>
          <p:nvSpPr>
            <p:cNvPr id="25" name="文本框 25"/>
            <p:cNvSpPr txBox="1"/>
            <p:nvPr/>
          </p:nvSpPr>
          <p:spPr>
            <a:xfrm>
              <a:off x="4499992" y="3435846"/>
              <a:ext cx="1819664" cy="862845"/>
            </a:xfrm>
            <a:prstGeom prst="rect">
              <a:avLst/>
            </a:prstGeom>
            <a:noFill/>
          </p:spPr>
          <p:txBody>
            <a:bodyPr wrap="square" lIns="86404" tIns="43202" rIns="86404" bIns="43202">
              <a:spAutoFit/>
            </a:bodyPr>
            <a:lstStyle/>
            <a:p>
              <a:pPr algn="ctr">
                <a:lnSpc>
                  <a:spcPct val="120000"/>
                </a:lnSpc>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单击此处输入文本</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单击此处输入文本</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单击此处输入文本</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4663466" y="3075806"/>
              <a:ext cx="1492717" cy="338554"/>
            </a:xfrm>
            <a:prstGeom prst="rect">
              <a:avLst/>
            </a:prstGeom>
          </p:spPr>
          <p:txBody>
            <a:bodyPr wrap="none">
              <a:spAutoFit/>
            </a:bodyPr>
            <a:lstStyle/>
            <a:p>
              <a:pPr lvl="0" algn="ctr"/>
              <a:r>
                <a:rPr lang="zh-CN" altLang="en-US" sz="1600" b="1" spc="100" dirty="0">
                  <a:solidFill>
                    <a:schemeClr val="tx1">
                      <a:lumMod val="85000"/>
                      <a:lumOff val="15000"/>
                    </a:schemeClr>
                  </a:solidFill>
                  <a:latin typeface="微软雅黑" panose="020B0503020204020204" pitchFamily="34" charset="-122"/>
                  <a:ea typeface="微软雅黑" panose="020B0503020204020204" pitchFamily="34" charset="-122"/>
                </a:rPr>
                <a:t>单击添加文本</a:t>
              </a:r>
            </a:p>
          </p:txBody>
        </p:sp>
      </p:grpSp>
      <p:grpSp>
        <p:nvGrpSpPr>
          <p:cNvPr id="27" name="组合 26"/>
          <p:cNvGrpSpPr/>
          <p:nvPr/>
        </p:nvGrpSpPr>
        <p:grpSpPr>
          <a:xfrm>
            <a:off x="6372200" y="3039802"/>
            <a:ext cx="1819664" cy="1222885"/>
            <a:chOff x="6372200" y="3075806"/>
            <a:chExt cx="1819664" cy="1222885"/>
          </a:xfrm>
        </p:grpSpPr>
        <p:sp>
          <p:nvSpPr>
            <p:cNvPr id="28" name="文本框 25"/>
            <p:cNvSpPr txBox="1"/>
            <p:nvPr/>
          </p:nvSpPr>
          <p:spPr>
            <a:xfrm>
              <a:off x="6372200" y="3435846"/>
              <a:ext cx="1819664" cy="862845"/>
            </a:xfrm>
            <a:prstGeom prst="rect">
              <a:avLst/>
            </a:prstGeom>
            <a:noFill/>
          </p:spPr>
          <p:txBody>
            <a:bodyPr wrap="square" lIns="86404" tIns="43202" rIns="86404" bIns="43202">
              <a:spAutoFit/>
            </a:bodyPr>
            <a:lstStyle/>
            <a:p>
              <a:pPr algn="ctr">
                <a:lnSpc>
                  <a:spcPct val="120000"/>
                </a:lnSpc>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单击此处输入文本</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单击此处输入文本</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单击此处输入文本</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535674" y="3075806"/>
              <a:ext cx="1492717" cy="338554"/>
            </a:xfrm>
            <a:prstGeom prst="rect">
              <a:avLst/>
            </a:prstGeom>
          </p:spPr>
          <p:txBody>
            <a:bodyPr wrap="none">
              <a:spAutoFit/>
            </a:bodyPr>
            <a:lstStyle/>
            <a:p>
              <a:pPr lvl="0" algn="ctr"/>
              <a:r>
                <a:rPr lang="zh-CN" altLang="en-US" sz="1600" b="1" spc="100" dirty="0">
                  <a:solidFill>
                    <a:schemeClr val="tx1">
                      <a:lumMod val="85000"/>
                      <a:lumOff val="15000"/>
                    </a:schemeClr>
                  </a:solidFill>
                  <a:latin typeface="微软雅黑" panose="020B0503020204020204" pitchFamily="34" charset="-122"/>
                  <a:ea typeface="微软雅黑" panose="020B0503020204020204" pitchFamily="34" charset="-122"/>
                </a:rPr>
                <a:t>单击添加文本</a:t>
              </a:r>
            </a:p>
          </p:txBody>
        </p:sp>
      </p:grpSp>
      <p:grpSp>
        <p:nvGrpSpPr>
          <p:cNvPr id="30" name="组合 29"/>
          <p:cNvGrpSpPr/>
          <p:nvPr/>
        </p:nvGrpSpPr>
        <p:grpSpPr>
          <a:xfrm>
            <a:off x="4572000" y="1347615"/>
            <a:ext cx="1584176" cy="1440160"/>
            <a:chOff x="4572000" y="1347615"/>
            <a:chExt cx="1584176" cy="1440160"/>
          </a:xfrm>
        </p:grpSpPr>
        <p:sp>
          <p:nvSpPr>
            <p:cNvPr id="31" name="流程图: 手动操作 30"/>
            <p:cNvSpPr/>
            <p:nvPr/>
          </p:nvSpPr>
          <p:spPr>
            <a:xfrm rot="16200000">
              <a:off x="4644008" y="1275607"/>
              <a:ext cx="1440160" cy="1584176"/>
            </a:xfrm>
            <a:prstGeom prst="flowChartManualOperation">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2" name="KSO_Shape"/>
            <p:cNvSpPr>
              <a:spLocks/>
            </p:cNvSpPr>
            <p:nvPr/>
          </p:nvSpPr>
          <p:spPr bwMode="auto">
            <a:xfrm>
              <a:off x="5124222" y="1864334"/>
              <a:ext cx="479731" cy="471736"/>
            </a:xfrm>
            <a:custGeom>
              <a:avLst/>
              <a:gdLst>
                <a:gd name="T0" fmla="*/ 1840657 w 4293"/>
                <a:gd name="T1" fmla="*/ 1035711 h 4218"/>
                <a:gd name="T2" fmla="*/ 1891688 w 4293"/>
                <a:gd name="T3" fmla="*/ 969592 h 4218"/>
                <a:gd name="T4" fmla="*/ 1900119 w 4293"/>
                <a:gd name="T5" fmla="*/ 893267 h 4218"/>
                <a:gd name="T6" fmla="*/ 1886363 w 4293"/>
                <a:gd name="T7" fmla="*/ 838242 h 4218"/>
                <a:gd name="T8" fmla="*/ 1857075 w 4293"/>
                <a:gd name="T9" fmla="*/ 794311 h 4218"/>
                <a:gd name="T10" fmla="*/ 1814032 w 4293"/>
                <a:gd name="T11" fmla="*/ 763249 h 4218"/>
                <a:gd name="T12" fmla="*/ 1759895 w 4293"/>
                <a:gd name="T13" fmla="*/ 746386 h 4218"/>
                <a:gd name="T14" fmla="*/ 1644965 w 4293"/>
                <a:gd name="T15" fmla="*/ 734849 h 4218"/>
                <a:gd name="T16" fmla="*/ 1326356 w 4293"/>
                <a:gd name="T17" fmla="*/ 703342 h 4218"/>
                <a:gd name="T18" fmla="*/ 1318368 w 4293"/>
                <a:gd name="T19" fmla="*/ 626574 h 4218"/>
                <a:gd name="T20" fmla="*/ 1345881 w 4293"/>
                <a:gd name="T21" fmla="*/ 542261 h 4218"/>
                <a:gd name="T22" fmla="*/ 1429305 w 4293"/>
                <a:gd name="T23" fmla="*/ 433987 h 4218"/>
                <a:gd name="T24" fmla="*/ 1468354 w 4293"/>
                <a:gd name="T25" fmla="*/ 354112 h 4218"/>
                <a:gd name="T26" fmla="*/ 1489654 w 4293"/>
                <a:gd name="T27" fmla="*/ 267581 h 4218"/>
                <a:gd name="T28" fmla="*/ 1491429 w 4293"/>
                <a:gd name="T29" fmla="*/ 171287 h 4218"/>
                <a:gd name="T30" fmla="*/ 1472348 w 4293"/>
                <a:gd name="T31" fmla="*/ 96294 h 4218"/>
                <a:gd name="T32" fmla="*/ 1422648 w 4293"/>
                <a:gd name="T33" fmla="*/ 19969 h 4218"/>
                <a:gd name="T34" fmla="*/ 1390255 w 4293"/>
                <a:gd name="T35" fmla="*/ 887 h 4218"/>
                <a:gd name="T36" fmla="*/ 1350318 w 4293"/>
                <a:gd name="T37" fmla="*/ 3106 h 4218"/>
                <a:gd name="T38" fmla="*/ 1312600 w 4293"/>
                <a:gd name="T39" fmla="*/ 30175 h 4218"/>
                <a:gd name="T40" fmla="*/ 1249588 w 4293"/>
                <a:gd name="T41" fmla="*/ 130019 h 4218"/>
                <a:gd name="T42" fmla="*/ 1131551 w 4293"/>
                <a:gd name="T43" fmla="*/ 309293 h 4218"/>
                <a:gd name="T44" fmla="*/ 1049902 w 4293"/>
                <a:gd name="T45" fmla="*/ 440643 h 4218"/>
                <a:gd name="T46" fmla="*/ 922991 w 4293"/>
                <a:gd name="T47" fmla="*/ 556018 h 4218"/>
                <a:gd name="T48" fmla="*/ 753036 w 4293"/>
                <a:gd name="T49" fmla="*/ 679824 h 4218"/>
                <a:gd name="T50" fmla="*/ 608375 w 4293"/>
                <a:gd name="T51" fmla="*/ 799192 h 4218"/>
                <a:gd name="T52" fmla="*/ 531607 w 4293"/>
                <a:gd name="T53" fmla="*/ 838242 h 4218"/>
                <a:gd name="T54" fmla="*/ 410908 w 4293"/>
                <a:gd name="T55" fmla="*/ 868861 h 4218"/>
                <a:gd name="T56" fmla="*/ 219654 w 4293"/>
                <a:gd name="T57" fmla="*/ 893267 h 4218"/>
                <a:gd name="T58" fmla="*/ 71443 w 4293"/>
                <a:gd name="T59" fmla="*/ 898592 h 4218"/>
                <a:gd name="T60" fmla="*/ 46150 w 4293"/>
                <a:gd name="T61" fmla="*/ 917230 h 4218"/>
                <a:gd name="T62" fmla="*/ 24850 w 4293"/>
                <a:gd name="T63" fmla="*/ 970479 h 4218"/>
                <a:gd name="T64" fmla="*/ 1775 w 4293"/>
                <a:gd name="T65" fmla="*/ 1184367 h 4218"/>
                <a:gd name="T66" fmla="*/ 6212 w 4293"/>
                <a:gd name="T67" fmla="*/ 1471916 h 4218"/>
                <a:gd name="T68" fmla="*/ 30618 w 4293"/>
                <a:gd name="T69" fmla="*/ 1621016 h 4218"/>
                <a:gd name="T70" fmla="*/ 53249 w 4293"/>
                <a:gd name="T71" fmla="*/ 1663616 h 4218"/>
                <a:gd name="T72" fmla="*/ 75881 w 4293"/>
                <a:gd name="T73" fmla="*/ 1673378 h 4218"/>
                <a:gd name="T74" fmla="*/ 354109 w 4293"/>
                <a:gd name="T75" fmla="*/ 1683584 h 4218"/>
                <a:gd name="T76" fmla="*/ 513857 w 4293"/>
                <a:gd name="T77" fmla="*/ 1709766 h 4218"/>
                <a:gd name="T78" fmla="*/ 715318 w 4293"/>
                <a:gd name="T79" fmla="*/ 1778547 h 4218"/>
                <a:gd name="T80" fmla="*/ 956272 w 4293"/>
                <a:gd name="T81" fmla="*/ 1831353 h 4218"/>
                <a:gd name="T82" fmla="*/ 1241157 w 4293"/>
                <a:gd name="T83" fmla="*/ 1866853 h 4218"/>
                <a:gd name="T84" fmla="*/ 1461254 w 4293"/>
                <a:gd name="T85" fmla="*/ 1866409 h 4218"/>
                <a:gd name="T86" fmla="*/ 1561985 w 4293"/>
                <a:gd name="T87" fmla="*/ 1845997 h 4218"/>
                <a:gd name="T88" fmla="*/ 1617453 w 4293"/>
                <a:gd name="T89" fmla="*/ 1815378 h 4218"/>
                <a:gd name="T90" fmla="*/ 1654727 w 4293"/>
                <a:gd name="T91" fmla="*/ 1759909 h 4218"/>
                <a:gd name="T92" fmla="*/ 1668927 w 4293"/>
                <a:gd name="T93" fmla="*/ 1700891 h 4218"/>
                <a:gd name="T94" fmla="*/ 1660052 w 4293"/>
                <a:gd name="T95" fmla="*/ 1650747 h 4218"/>
                <a:gd name="T96" fmla="*/ 1664046 w 4293"/>
                <a:gd name="T97" fmla="*/ 1623234 h 4218"/>
                <a:gd name="T98" fmla="*/ 1754126 w 4293"/>
                <a:gd name="T99" fmla="*/ 1587291 h 4218"/>
                <a:gd name="T100" fmla="*/ 1788295 w 4293"/>
                <a:gd name="T101" fmla="*/ 1548241 h 4218"/>
                <a:gd name="T102" fmla="*/ 1806488 w 4293"/>
                <a:gd name="T103" fmla="*/ 1500760 h 4218"/>
                <a:gd name="T104" fmla="*/ 1810926 w 4293"/>
                <a:gd name="T105" fmla="*/ 1440854 h 4218"/>
                <a:gd name="T106" fmla="*/ 1791401 w 4293"/>
                <a:gd name="T107" fmla="*/ 1379172 h 4218"/>
                <a:gd name="T108" fmla="*/ 1753239 w 4293"/>
                <a:gd name="T109" fmla="*/ 1348997 h 4218"/>
                <a:gd name="T110" fmla="*/ 1836663 w 4293"/>
                <a:gd name="T111" fmla="*/ 1327698 h 4218"/>
                <a:gd name="T112" fmla="*/ 1870832 w 4293"/>
                <a:gd name="T113" fmla="*/ 1297966 h 4218"/>
                <a:gd name="T114" fmla="*/ 1894350 w 4293"/>
                <a:gd name="T115" fmla="*/ 1253148 h 4218"/>
                <a:gd name="T116" fmla="*/ 1904556 w 4293"/>
                <a:gd name="T117" fmla="*/ 1202117 h 4218"/>
                <a:gd name="T118" fmla="*/ 1900119 w 4293"/>
                <a:gd name="T119" fmla="*/ 1147979 h 4218"/>
                <a:gd name="T120" fmla="*/ 1880150 w 4293"/>
                <a:gd name="T121" fmla="*/ 1104935 h 4218"/>
                <a:gd name="T122" fmla="*/ 1847313 w 4293"/>
                <a:gd name="T123" fmla="*/ 1074317 h 4218"/>
                <a:gd name="T124" fmla="*/ 1803826 w 4293"/>
                <a:gd name="T125" fmla="*/ 1058342 h 421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293" h="4218">
                  <a:moveTo>
                    <a:pt x="4018" y="2379"/>
                  </a:moveTo>
                  <a:lnTo>
                    <a:pt x="4018" y="2379"/>
                  </a:lnTo>
                  <a:lnTo>
                    <a:pt x="4047" y="2374"/>
                  </a:lnTo>
                  <a:lnTo>
                    <a:pt x="4074" y="2367"/>
                  </a:lnTo>
                  <a:lnTo>
                    <a:pt x="4100" y="2359"/>
                  </a:lnTo>
                  <a:lnTo>
                    <a:pt x="4125" y="2347"/>
                  </a:lnTo>
                  <a:lnTo>
                    <a:pt x="4148" y="2334"/>
                  </a:lnTo>
                  <a:lnTo>
                    <a:pt x="4171" y="2320"/>
                  </a:lnTo>
                  <a:lnTo>
                    <a:pt x="4191" y="2302"/>
                  </a:lnTo>
                  <a:lnTo>
                    <a:pt x="4209" y="2283"/>
                  </a:lnTo>
                  <a:lnTo>
                    <a:pt x="4225" y="2262"/>
                  </a:lnTo>
                  <a:lnTo>
                    <a:pt x="4241" y="2238"/>
                  </a:lnTo>
                  <a:lnTo>
                    <a:pt x="4253" y="2213"/>
                  </a:lnTo>
                  <a:lnTo>
                    <a:pt x="4263" y="2185"/>
                  </a:lnTo>
                  <a:lnTo>
                    <a:pt x="4273" y="2155"/>
                  </a:lnTo>
                  <a:lnTo>
                    <a:pt x="4279" y="2123"/>
                  </a:lnTo>
                  <a:lnTo>
                    <a:pt x="4282" y="2089"/>
                  </a:lnTo>
                  <a:lnTo>
                    <a:pt x="4283" y="2053"/>
                  </a:lnTo>
                  <a:lnTo>
                    <a:pt x="4283" y="2033"/>
                  </a:lnTo>
                  <a:lnTo>
                    <a:pt x="4282" y="2013"/>
                  </a:lnTo>
                  <a:lnTo>
                    <a:pt x="4280" y="1993"/>
                  </a:lnTo>
                  <a:lnTo>
                    <a:pt x="4276" y="1975"/>
                  </a:lnTo>
                  <a:lnTo>
                    <a:pt x="4273" y="1956"/>
                  </a:lnTo>
                  <a:lnTo>
                    <a:pt x="4269" y="1938"/>
                  </a:lnTo>
                  <a:lnTo>
                    <a:pt x="4263" y="1920"/>
                  </a:lnTo>
                  <a:lnTo>
                    <a:pt x="4257" y="1904"/>
                  </a:lnTo>
                  <a:lnTo>
                    <a:pt x="4251" y="1889"/>
                  </a:lnTo>
                  <a:lnTo>
                    <a:pt x="4243" y="1872"/>
                  </a:lnTo>
                  <a:lnTo>
                    <a:pt x="4236" y="1858"/>
                  </a:lnTo>
                  <a:lnTo>
                    <a:pt x="4227" y="1842"/>
                  </a:lnTo>
                  <a:lnTo>
                    <a:pt x="4217" y="1828"/>
                  </a:lnTo>
                  <a:lnTo>
                    <a:pt x="4208" y="1815"/>
                  </a:lnTo>
                  <a:lnTo>
                    <a:pt x="4197" y="1802"/>
                  </a:lnTo>
                  <a:lnTo>
                    <a:pt x="4185" y="1790"/>
                  </a:lnTo>
                  <a:lnTo>
                    <a:pt x="4173" y="1778"/>
                  </a:lnTo>
                  <a:lnTo>
                    <a:pt x="4160" y="1768"/>
                  </a:lnTo>
                  <a:lnTo>
                    <a:pt x="4147" y="1757"/>
                  </a:lnTo>
                  <a:lnTo>
                    <a:pt x="4133" y="1746"/>
                  </a:lnTo>
                  <a:lnTo>
                    <a:pt x="4119" y="1737"/>
                  </a:lnTo>
                  <a:lnTo>
                    <a:pt x="4105" y="1729"/>
                  </a:lnTo>
                  <a:lnTo>
                    <a:pt x="4088" y="1720"/>
                  </a:lnTo>
                  <a:lnTo>
                    <a:pt x="4073" y="1713"/>
                  </a:lnTo>
                  <a:lnTo>
                    <a:pt x="4056" y="1706"/>
                  </a:lnTo>
                  <a:lnTo>
                    <a:pt x="4039" y="1700"/>
                  </a:lnTo>
                  <a:lnTo>
                    <a:pt x="4022" y="1695"/>
                  </a:lnTo>
                  <a:lnTo>
                    <a:pt x="4004" y="1690"/>
                  </a:lnTo>
                  <a:lnTo>
                    <a:pt x="3985" y="1686"/>
                  </a:lnTo>
                  <a:lnTo>
                    <a:pt x="3966" y="1682"/>
                  </a:lnTo>
                  <a:lnTo>
                    <a:pt x="3947" y="1680"/>
                  </a:lnTo>
                  <a:lnTo>
                    <a:pt x="3927" y="1678"/>
                  </a:lnTo>
                  <a:lnTo>
                    <a:pt x="3923" y="1678"/>
                  </a:lnTo>
                  <a:lnTo>
                    <a:pt x="3874" y="1672"/>
                  </a:lnTo>
                  <a:lnTo>
                    <a:pt x="3820" y="1666"/>
                  </a:lnTo>
                  <a:lnTo>
                    <a:pt x="3707" y="1656"/>
                  </a:lnTo>
                  <a:lnTo>
                    <a:pt x="3583" y="1647"/>
                  </a:lnTo>
                  <a:lnTo>
                    <a:pt x="3458" y="1640"/>
                  </a:lnTo>
                  <a:lnTo>
                    <a:pt x="3212" y="1628"/>
                  </a:lnTo>
                  <a:lnTo>
                    <a:pt x="3098" y="1622"/>
                  </a:lnTo>
                  <a:lnTo>
                    <a:pt x="2997" y="1617"/>
                  </a:lnTo>
                  <a:lnTo>
                    <a:pt x="2989" y="1585"/>
                  </a:lnTo>
                  <a:lnTo>
                    <a:pt x="2982" y="1556"/>
                  </a:lnTo>
                  <a:lnTo>
                    <a:pt x="2976" y="1529"/>
                  </a:lnTo>
                  <a:lnTo>
                    <a:pt x="2972" y="1504"/>
                  </a:lnTo>
                  <a:lnTo>
                    <a:pt x="2970" y="1479"/>
                  </a:lnTo>
                  <a:lnTo>
                    <a:pt x="2969" y="1456"/>
                  </a:lnTo>
                  <a:lnTo>
                    <a:pt x="2969" y="1434"/>
                  </a:lnTo>
                  <a:lnTo>
                    <a:pt x="2971" y="1412"/>
                  </a:lnTo>
                  <a:lnTo>
                    <a:pt x="2974" y="1391"/>
                  </a:lnTo>
                  <a:lnTo>
                    <a:pt x="2978" y="1369"/>
                  </a:lnTo>
                  <a:lnTo>
                    <a:pt x="2984" y="1347"/>
                  </a:lnTo>
                  <a:lnTo>
                    <a:pt x="2991" y="1325"/>
                  </a:lnTo>
                  <a:lnTo>
                    <a:pt x="3000" y="1301"/>
                  </a:lnTo>
                  <a:lnTo>
                    <a:pt x="3010" y="1276"/>
                  </a:lnTo>
                  <a:lnTo>
                    <a:pt x="3033" y="1222"/>
                  </a:lnTo>
                  <a:lnTo>
                    <a:pt x="3077" y="1173"/>
                  </a:lnTo>
                  <a:lnTo>
                    <a:pt x="3117" y="1125"/>
                  </a:lnTo>
                  <a:lnTo>
                    <a:pt x="3155" y="1077"/>
                  </a:lnTo>
                  <a:lnTo>
                    <a:pt x="3189" y="1028"/>
                  </a:lnTo>
                  <a:lnTo>
                    <a:pt x="3206" y="1003"/>
                  </a:lnTo>
                  <a:lnTo>
                    <a:pt x="3221" y="978"/>
                  </a:lnTo>
                  <a:lnTo>
                    <a:pt x="3237" y="953"/>
                  </a:lnTo>
                  <a:lnTo>
                    <a:pt x="3251" y="928"/>
                  </a:lnTo>
                  <a:lnTo>
                    <a:pt x="3264" y="902"/>
                  </a:lnTo>
                  <a:lnTo>
                    <a:pt x="3277" y="877"/>
                  </a:lnTo>
                  <a:lnTo>
                    <a:pt x="3287" y="851"/>
                  </a:lnTo>
                  <a:lnTo>
                    <a:pt x="3299" y="825"/>
                  </a:lnTo>
                  <a:lnTo>
                    <a:pt x="3309" y="798"/>
                  </a:lnTo>
                  <a:lnTo>
                    <a:pt x="3318" y="772"/>
                  </a:lnTo>
                  <a:lnTo>
                    <a:pt x="3327" y="745"/>
                  </a:lnTo>
                  <a:lnTo>
                    <a:pt x="3335" y="716"/>
                  </a:lnTo>
                  <a:lnTo>
                    <a:pt x="3342" y="689"/>
                  </a:lnTo>
                  <a:lnTo>
                    <a:pt x="3348" y="661"/>
                  </a:lnTo>
                  <a:lnTo>
                    <a:pt x="3353" y="632"/>
                  </a:lnTo>
                  <a:lnTo>
                    <a:pt x="3357" y="603"/>
                  </a:lnTo>
                  <a:lnTo>
                    <a:pt x="3360" y="573"/>
                  </a:lnTo>
                  <a:lnTo>
                    <a:pt x="3363" y="543"/>
                  </a:lnTo>
                  <a:lnTo>
                    <a:pt x="3364" y="513"/>
                  </a:lnTo>
                  <a:lnTo>
                    <a:pt x="3364" y="482"/>
                  </a:lnTo>
                  <a:lnTo>
                    <a:pt x="3364" y="450"/>
                  </a:lnTo>
                  <a:lnTo>
                    <a:pt x="3363" y="418"/>
                  </a:lnTo>
                  <a:lnTo>
                    <a:pt x="3361" y="386"/>
                  </a:lnTo>
                  <a:lnTo>
                    <a:pt x="3358" y="353"/>
                  </a:lnTo>
                  <a:lnTo>
                    <a:pt x="3355" y="328"/>
                  </a:lnTo>
                  <a:lnTo>
                    <a:pt x="3349" y="301"/>
                  </a:lnTo>
                  <a:lnTo>
                    <a:pt x="3341" y="273"/>
                  </a:lnTo>
                  <a:lnTo>
                    <a:pt x="3330" y="245"/>
                  </a:lnTo>
                  <a:lnTo>
                    <a:pt x="3318" y="217"/>
                  </a:lnTo>
                  <a:lnTo>
                    <a:pt x="3305" y="188"/>
                  </a:lnTo>
                  <a:lnTo>
                    <a:pt x="3291" y="161"/>
                  </a:lnTo>
                  <a:lnTo>
                    <a:pt x="3276" y="134"/>
                  </a:lnTo>
                  <a:lnTo>
                    <a:pt x="3258" y="109"/>
                  </a:lnTo>
                  <a:lnTo>
                    <a:pt x="3241" y="85"/>
                  </a:lnTo>
                  <a:lnTo>
                    <a:pt x="3223" y="64"/>
                  </a:lnTo>
                  <a:lnTo>
                    <a:pt x="3206" y="45"/>
                  </a:lnTo>
                  <a:lnTo>
                    <a:pt x="3187" y="29"/>
                  </a:lnTo>
                  <a:lnTo>
                    <a:pt x="3169" y="16"/>
                  </a:lnTo>
                  <a:lnTo>
                    <a:pt x="3160" y="12"/>
                  </a:lnTo>
                  <a:lnTo>
                    <a:pt x="3151" y="7"/>
                  </a:lnTo>
                  <a:lnTo>
                    <a:pt x="3142" y="5"/>
                  </a:lnTo>
                  <a:lnTo>
                    <a:pt x="3133" y="2"/>
                  </a:lnTo>
                  <a:lnTo>
                    <a:pt x="3119" y="1"/>
                  </a:lnTo>
                  <a:lnTo>
                    <a:pt x="3105" y="0"/>
                  </a:lnTo>
                  <a:lnTo>
                    <a:pt x="3092" y="0"/>
                  </a:lnTo>
                  <a:lnTo>
                    <a:pt x="3079" y="1"/>
                  </a:lnTo>
                  <a:lnTo>
                    <a:pt x="3067" y="2"/>
                  </a:lnTo>
                  <a:lnTo>
                    <a:pt x="3055" y="5"/>
                  </a:lnTo>
                  <a:lnTo>
                    <a:pt x="3043" y="7"/>
                  </a:lnTo>
                  <a:lnTo>
                    <a:pt x="3033" y="12"/>
                  </a:lnTo>
                  <a:lnTo>
                    <a:pt x="3022" y="16"/>
                  </a:lnTo>
                  <a:lnTo>
                    <a:pt x="3013" y="21"/>
                  </a:lnTo>
                  <a:lnTo>
                    <a:pt x="3003" y="27"/>
                  </a:lnTo>
                  <a:lnTo>
                    <a:pt x="2994" y="34"/>
                  </a:lnTo>
                  <a:lnTo>
                    <a:pt x="2975" y="50"/>
                  </a:lnTo>
                  <a:lnTo>
                    <a:pt x="2958" y="68"/>
                  </a:lnTo>
                  <a:lnTo>
                    <a:pt x="2940" y="89"/>
                  </a:lnTo>
                  <a:lnTo>
                    <a:pt x="2924" y="112"/>
                  </a:lnTo>
                  <a:lnTo>
                    <a:pt x="2907" y="137"/>
                  </a:lnTo>
                  <a:lnTo>
                    <a:pt x="2891" y="166"/>
                  </a:lnTo>
                  <a:lnTo>
                    <a:pt x="2855" y="226"/>
                  </a:lnTo>
                  <a:lnTo>
                    <a:pt x="2816" y="293"/>
                  </a:lnTo>
                  <a:lnTo>
                    <a:pt x="2775" y="361"/>
                  </a:lnTo>
                  <a:lnTo>
                    <a:pt x="2737" y="419"/>
                  </a:lnTo>
                  <a:lnTo>
                    <a:pt x="2701" y="471"/>
                  </a:lnTo>
                  <a:lnTo>
                    <a:pt x="2666" y="521"/>
                  </a:lnTo>
                  <a:lnTo>
                    <a:pt x="2630" y="572"/>
                  </a:lnTo>
                  <a:lnTo>
                    <a:pt x="2592" y="630"/>
                  </a:lnTo>
                  <a:lnTo>
                    <a:pt x="2550" y="697"/>
                  </a:lnTo>
                  <a:lnTo>
                    <a:pt x="2502" y="778"/>
                  </a:lnTo>
                  <a:lnTo>
                    <a:pt x="2455" y="859"/>
                  </a:lnTo>
                  <a:lnTo>
                    <a:pt x="2434" y="895"/>
                  </a:lnTo>
                  <a:lnTo>
                    <a:pt x="2412" y="929"/>
                  </a:lnTo>
                  <a:lnTo>
                    <a:pt x="2390" y="961"/>
                  </a:lnTo>
                  <a:lnTo>
                    <a:pt x="2366" y="993"/>
                  </a:lnTo>
                  <a:lnTo>
                    <a:pt x="2340" y="1025"/>
                  </a:lnTo>
                  <a:lnTo>
                    <a:pt x="2309" y="1057"/>
                  </a:lnTo>
                  <a:lnTo>
                    <a:pt x="2276" y="1090"/>
                  </a:lnTo>
                  <a:lnTo>
                    <a:pt x="2237" y="1127"/>
                  </a:lnTo>
                  <a:lnTo>
                    <a:pt x="2192" y="1165"/>
                  </a:lnTo>
                  <a:lnTo>
                    <a:pt x="2140" y="1206"/>
                  </a:lnTo>
                  <a:lnTo>
                    <a:pt x="2080" y="1253"/>
                  </a:lnTo>
                  <a:lnTo>
                    <a:pt x="2012" y="1304"/>
                  </a:lnTo>
                  <a:lnTo>
                    <a:pt x="1934" y="1359"/>
                  </a:lnTo>
                  <a:lnTo>
                    <a:pt x="1845" y="1422"/>
                  </a:lnTo>
                  <a:lnTo>
                    <a:pt x="1805" y="1450"/>
                  </a:lnTo>
                  <a:lnTo>
                    <a:pt x="1766" y="1479"/>
                  </a:lnTo>
                  <a:lnTo>
                    <a:pt x="1697" y="1532"/>
                  </a:lnTo>
                  <a:lnTo>
                    <a:pt x="1637" y="1581"/>
                  </a:lnTo>
                  <a:lnTo>
                    <a:pt x="1583" y="1626"/>
                  </a:lnTo>
                  <a:lnTo>
                    <a:pt x="1493" y="1705"/>
                  </a:lnTo>
                  <a:lnTo>
                    <a:pt x="1452" y="1739"/>
                  </a:lnTo>
                  <a:lnTo>
                    <a:pt x="1413" y="1772"/>
                  </a:lnTo>
                  <a:lnTo>
                    <a:pt x="1393" y="1787"/>
                  </a:lnTo>
                  <a:lnTo>
                    <a:pt x="1371" y="1801"/>
                  </a:lnTo>
                  <a:lnTo>
                    <a:pt x="1350" y="1815"/>
                  </a:lnTo>
                  <a:lnTo>
                    <a:pt x="1328" y="1828"/>
                  </a:lnTo>
                  <a:lnTo>
                    <a:pt x="1305" y="1841"/>
                  </a:lnTo>
                  <a:lnTo>
                    <a:pt x="1280" y="1854"/>
                  </a:lnTo>
                  <a:lnTo>
                    <a:pt x="1255" y="1866"/>
                  </a:lnTo>
                  <a:lnTo>
                    <a:pt x="1228" y="1878"/>
                  </a:lnTo>
                  <a:lnTo>
                    <a:pt x="1198" y="1889"/>
                  </a:lnTo>
                  <a:lnTo>
                    <a:pt x="1168" y="1899"/>
                  </a:lnTo>
                  <a:lnTo>
                    <a:pt x="1133" y="1910"/>
                  </a:lnTo>
                  <a:lnTo>
                    <a:pt x="1098" y="1920"/>
                  </a:lnTo>
                  <a:lnTo>
                    <a:pt x="1060" y="1930"/>
                  </a:lnTo>
                  <a:lnTo>
                    <a:pt x="1018" y="1939"/>
                  </a:lnTo>
                  <a:lnTo>
                    <a:pt x="973" y="1949"/>
                  </a:lnTo>
                  <a:lnTo>
                    <a:pt x="926" y="1958"/>
                  </a:lnTo>
                  <a:lnTo>
                    <a:pt x="882" y="1967"/>
                  </a:lnTo>
                  <a:lnTo>
                    <a:pt x="822" y="1976"/>
                  </a:lnTo>
                  <a:lnTo>
                    <a:pt x="746" y="1988"/>
                  </a:lnTo>
                  <a:lnTo>
                    <a:pt x="656" y="1999"/>
                  </a:lnTo>
                  <a:lnTo>
                    <a:pt x="552" y="2008"/>
                  </a:lnTo>
                  <a:lnTo>
                    <a:pt x="495" y="2013"/>
                  </a:lnTo>
                  <a:lnTo>
                    <a:pt x="436" y="2016"/>
                  </a:lnTo>
                  <a:lnTo>
                    <a:pt x="373" y="2020"/>
                  </a:lnTo>
                  <a:lnTo>
                    <a:pt x="308" y="2022"/>
                  </a:lnTo>
                  <a:lnTo>
                    <a:pt x="240" y="2024"/>
                  </a:lnTo>
                  <a:lnTo>
                    <a:pt x="171" y="2025"/>
                  </a:lnTo>
                  <a:lnTo>
                    <a:pt x="161" y="2025"/>
                  </a:lnTo>
                  <a:lnTo>
                    <a:pt x="153" y="2027"/>
                  </a:lnTo>
                  <a:lnTo>
                    <a:pt x="144" y="2031"/>
                  </a:lnTo>
                  <a:lnTo>
                    <a:pt x="136" y="2034"/>
                  </a:lnTo>
                  <a:lnTo>
                    <a:pt x="128" y="2040"/>
                  </a:lnTo>
                  <a:lnTo>
                    <a:pt x="120" y="2048"/>
                  </a:lnTo>
                  <a:lnTo>
                    <a:pt x="111" y="2057"/>
                  </a:lnTo>
                  <a:lnTo>
                    <a:pt x="104" y="2067"/>
                  </a:lnTo>
                  <a:lnTo>
                    <a:pt x="96" y="2079"/>
                  </a:lnTo>
                  <a:lnTo>
                    <a:pt x="89" y="2092"/>
                  </a:lnTo>
                  <a:lnTo>
                    <a:pt x="82" y="2108"/>
                  </a:lnTo>
                  <a:lnTo>
                    <a:pt x="75" y="2125"/>
                  </a:lnTo>
                  <a:lnTo>
                    <a:pt x="69" y="2144"/>
                  </a:lnTo>
                  <a:lnTo>
                    <a:pt x="62" y="2164"/>
                  </a:lnTo>
                  <a:lnTo>
                    <a:pt x="56" y="2187"/>
                  </a:lnTo>
                  <a:lnTo>
                    <a:pt x="50" y="2211"/>
                  </a:lnTo>
                  <a:lnTo>
                    <a:pt x="39" y="2266"/>
                  </a:lnTo>
                  <a:lnTo>
                    <a:pt x="30" y="2329"/>
                  </a:lnTo>
                  <a:lnTo>
                    <a:pt x="21" y="2400"/>
                  </a:lnTo>
                  <a:lnTo>
                    <a:pt x="14" y="2481"/>
                  </a:lnTo>
                  <a:lnTo>
                    <a:pt x="8" y="2569"/>
                  </a:lnTo>
                  <a:lnTo>
                    <a:pt x="4" y="2669"/>
                  </a:lnTo>
                  <a:lnTo>
                    <a:pt x="1" y="2779"/>
                  </a:lnTo>
                  <a:lnTo>
                    <a:pt x="0" y="2899"/>
                  </a:lnTo>
                  <a:lnTo>
                    <a:pt x="1" y="3018"/>
                  </a:lnTo>
                  <a:lnTo>
                    <a:pt x="4" y="3127"/>
                  </a:lnTo>
                  <a:lnTo>
                    <a:pt x="8" y="3227"/>
                  </a:lnTo>
                  <a:lnTo>
                    <a:pt x="14" y="3317"/>
                  </a:lnTo>
                  <a:lnTo>
                    <a:pt x="21" y="3397"/>
                  </a:lnTo>
                  <a:lnTo>
                    <a:pt x="30" y="3468"/>
                  </a:lnTo>
                  <a:lnTo>
                    <a:pt x="39" y="3531"/>
                  </a:lnTo>
                  <a:lnTo>
                    <a:pt x="50" y="3585"/>
                  </a:lnTo>
                  <a:lnTo>
                    <a:pt x="56" y="3609"/>
                  </a:lnTo>
                  <a:lnTo>
                    <a:pt x="62" y="3632"/>
                  </a:lnTo>
                  <a:lnTo>
                    <a:pt x="69" y="3653"/>
                  </a:lnTo>
                  <a:lnTo>
                    <a:pt x="75" y="3672"/>
                  </a:lnTo>
                  <a:lnTo>
                    <a:pt x="82" y="3688"/>
                  </a:lnTo>
                  <a:lnTo>
                    <a:pt x="89" y="3704"/>
                  </a:lnTo>
                  <a:lnTo>
                    <a:pt x="96" y="3717"/>
                  </a:lnTo>
                  <a:lnTo>
                    <a:pt x="104" y="3729"/>
                  </a:lnTo>
                  <a:lnTo>
                    <a:pt x="111" y="3739"/>
                  </a:lnTo>
                  <a:lnTo>
                    <a:pt x="120" y="3749"/>
                  </a:lnTo>
                  <a:lnTo>
                    <a:pt x="128" y="3756"/>
                  </a:lnTo>
                  <a:lnTo>
                    <a:pt x="136" y="3762"/>
                  </a:lnTo>
                  <a:lnTo>
                    <a:pt x="144" y="3767"/>
                  </a:lnTo>
                  <a:lnTo>
                    <a:pt x="153" y="3769"/>
                  </a:lnTo>
                  <a:lnTo>
                    <a:pt x="161" y="3771"/>
                  </a:lnTo>
                  <a:lnTo>
                    <a:pt x="171" y="3771"/>
                  </a:lnTo>
                  <a:lnTo>
                    <a:pt x="323" y="3772"/>
                  </a:lnTo>
                  <a:lnTo>
                    <a:pt x="470" y="3776"/>
                  </a:lnTo>
                  <a:lnTo>
                    <a:pt x="540" y="3778"/>
                  </a:lnTo>
                  <a:lnTo>
                    <a:pt x="608" y="3781"/>
                  </a:lnTo>
                  <a:lnTo>
                    <a:pt x="673" y="3784"/>
                  </a:lnTo>
                  <a:lnTo>
                    <a:pt x="737" y="3789"/>
                  </a:lnTo>
                  <a:lnTo>
                    <a:pt x="798" y="3794"/>
                  </a:lnTo>
                  <a:lnTo>
                    <a:pt x="857" y="3800"/>
                  </a:lnTo>
                  <a:lnTo>
                    <a:pt x="913" y="3807"/>
                  </a:lnTo>
                  <a:lnTo>
                    <a:pt x="968" y="3814"/>
                  </a:lnTo>
                  <a:lnTo>
                    <a:pt x="1020" y="3822"/>
                  </a:lnTo>
                  <a:lnTo>
                    <a:pt x="1068" y="3832"/>
                  </a:lnTo>
                  <a:lnTo>
                    <a:pt x="1114" y="3841"/>
                  </a:lnTo>
                  <a:lnTo>
                    <a:pt x="1158" y="3853"/>
                  </a:lnTo>
                  <a:lnTo>
                    <a:pt x="1229" y="3883"/>
                  </a:lnTo>
                  <a:lnTo>
                    <a:pt x="1303" y="3911"/>
                  </a:lnTo>
                  <a:lnTo>
                    <a:pt x="1378" y="3937"/>
                  </a:lnTo>
                  <a:lnTo>
                    <a:pt x="1455" y="3962"/>
                  </a:lnTo>
                  <a:lnTo>
                    <a:pt x="1534" y="3986"/>
                  </a:lnTo>
                  <a:lnTo>
                    <a:pt x="1612" y="4008"/>
                  </a:lnTo>
                  <a:lnTo>
                    <a:pt x="1691" y="4028"/>
                  </a:lnTo>
                  <a:lnTo>
                    <a:pt x="1770" y="4048"/>
                  </a:lnTo>
                  <a:lnTo>
                    <a:pt x="1850" y="4066"/>
                  </a:lnTo>
                  <a:lnTo>
                    <a:pt x="1928" y="4083"/>
                  </a:lnTo>
                  <a:lnTo>
                    <a:pt x="2005" y="4098"/>
                  </a:lnTo>
                  <a:lnTo>
                    <a:pt x="2081" y="4112"/>
                  </a:lnTo>
                  <a:lnTo>
                    <a:pt x="2155" y="4127"/>
                  </a:lnTo>
                  <a:lnTo>
                    <a:pt x="2228" y="4138"/>
                  </a:lnTo>
                  <a:lnTo>
                    <a:pt x="2365" y="4160"/>
                  </a:lnTo>
                  <a:lnTo>
                    <a:pt x="2485" y="4175"/>
                  </a:lnTo>
                  <a:lnTo>
                    <a:pt x="2597" y="4189"/>
                  </a:lnTo>
                  <a:lnTo>
                    <a:pt x="2700" y="4200"/>
                  </a:lnTo>
                  <a:lnTo>
                    <a:pt x="2797" y="4207"/>
                  </a:lnTo>
                  <a:lnTo>
                    <a:pt x="2886" y="4213"/>
                  </a:lnTo>
                  <a:lnTo>
                    <a:pt x="2968" y="4217"/>
                  </a:lnTo>
                  <a:lnTo>
                    <a:pt x="3043" y="4218"/>
                  </a:lnTo>
                  <a:lnTo>
                    <a:pt x="3113" y="4218"/>
                  </a:lnTo>
                  <a:lnTo>
                    <a:pt x="3178" y="4215"/>
                  </a:lnTo>
                  <a:lnTo>
                    <a:pt x="3238" y="4211"/>
                  </a:lnTo>
                  <a:lnTo>
                    <a:pt x="3293" y="4206"/>
                  </a:lnTo>
                  <a:lnTo>
                    <a:pt x="3345" y="4199"/>
                  </a:lnTo>
                  <a:lnTo>
                    <a:pt x="3393" y="4192"/>
                  </a:lnTo>
                  <a:lnTo>
                    <a:pt x="3438" y="4182"/>
                  </a:lnTo>
                  <a:lnTo>
                    <a:pt x="3479" y="4173"/>
                  </a:lnTo>
                  <a:lnTo>
                    <a:pt x="3520" y="4163"/>
                  </a:lnTo>
                  <a:lnTo>
                    <a:pt x="3520" y="4160"/>
                  </a:lnTo>
                  <a:lnTo>
                    <a:pt x="3540" y="4153"/>
                  </a:lnTo>
                  <a:lnTo>
                    <a:pt x="3560" y="4145"/>
                  </a:lnTo>
                  <a:lnTo>
                    <a:pt x="3578" y="4137"/>
                  </a:lnTo>
                  <a:lnTo>
                    <a:pt x="3595" y="4127"/>
                  </a:lnTo>
                  <a:lnTo>
                    <a:pt x="3613" y="4116"/>
                  </a:lnTo>
                  <a:lnTo>
                    <a:pt x="3630" y="4104"/>
                  </a:lnTo>
                  <a:lnTo>
                    <a:pt x="3645" y="4091"/>
                  </a:lnTo>
                  <a:lnTo>
                    <a:pt x="3659" y="4077"/>
                  </a:lnTo>
                  <a:lnTo>
                    <a:pt x="3673" y="4061"/>
                  </a:lnTo>
                  <a:lnTo>
                    <a:pt x="3687" y="4045"/>
                  </a:lnTo>
                  <a:lnTo>
                    <a:pt x="3698" y="4026"/>
                  </a:lnTo>
                  <a:lnTo>
                    <a:pt x="3710" y="4007"/>
                  </a:lnTo>
                  <a:lnTo>
                    <a:pt x="3720" y="3987"/>
                  </a:lnTo>
                  <a:lnTo>
                    <a:pt x="3729" y="3966"/>
                  </a:lnTo>
                  <a:lnTo>
                    <a:pt x="3737" y="3942"/>
                  </a:lnTo>
                  <a:lnTo>
                    <a:pt x="3746" y="3918"/>
                  </a:lnTo>
                  <a:lnTo>
                    <a:pt x="3752" y="3894"/>
                  </a:lnTo>
                  <a:lnTo>
                    <a:pt x="3756" y="3873"/>
                  </a:lnTo>
                  <a:lnTo>
                    <a:pt x="3760" y="3852"/>
                  </a:lnTo>
                  <a:lnTo>
                    <a:pt x="3761" y="3833"/>
                  </a:lnTo>
                  <a:lnTo>
                    <a:pt x="3762" y="3814"/>
                  </a:lnTo>
                  <a:lnTo>
                    <a:pt x="3762" y="3795"/>
                  </a:lnTo>
                  <a:lnTo>
                    <a:pt x="3760" y="3778"/>
                  </a:lnTo>
                  <a:lnTo>
                    <a:pt x="3758" y="3763"/>
                  </a:lnTo>
                  <a:lnTo>
                    <a:pt x="3753" y="3748"/>
                  </a:lnTo>
                  <a:lnTo>
                    <a:pt x="3747" y="3733"/>
                  </a:lnTo>
                  <a:lnTo>
                    <a:pt x="3741" y="3720"/>
                  </a:lnTo>
                  <a:lnTo>
                    <a:pt x="3733" y="3707"/>
                  </a:lnTo>
                  <a:lnTo>
                    <a:pt x="3724" y="3696"/>
                  </a:lnTo>
                  <a:lnTo>
                    <a:pt x="3714" y="3685"/>
                  </a:lnTo>
                  <a:lnTo>
                    <a:pt x="3702" y="3675"/>
                  </a:lnTo>
                  <a:lnTo>
                    <a:pt x="3689" y="3666"/>
                  </a:lnTo>
                  <a:lnTo>
                    <a:pt x="3750" y="3658"/>
                  </a:lnTo>
                  <a:lnTo>
                    <a:pt x="3784" y="3652"/>
                  </a:lnTo>
                  <a:lnTo>
                    <a:pt x="3816" y="3643"/>
                  </a:lnTo>
                  <a:lnTo>
                    <a:pt x="3846" y="3633"/>
                  </a:lnTo>
                  <a:lnTo>
                    <a:pt x="3875" y="3622"/>
                  </a:lnTo>
                  <a:lnTo>
                    <a:pt x="3902" y="3609"/>
                  </a:lnTo>
                  <a:lnTo>
                    <a:pt x="3928" y="3594"/>
                  </a:lnTo>
                  <a:lnTo>
                    <a:pt x="3953" y="3577"/>
                  </a:lnTo>
                  <a:lnTo>
                    <a:pt x="3974" y="3558"/>
                  </a:lnTo>
                  <a:lnTo>
                    <a:pt x="3985" y="3549"/>
                  </a:lnTo>
                  <a:lnTo>
                    <a:pt x="3996" y="3538"/>
                  </a:lnTo>
                  <a:lnTo>
                    <a:pt x="4005" y="3526"/>
                  </a:lnTo>
                  <a:lnTo>
                    <a:pt x="4013" y="3514"/>
                  </a:lnTo>
                  <a:lnTo>
                    <a:pt x="4023" y="3503"/>
                  </a:lnTo>
                  <a:lnTo>
                    <a:pt x="4030" y="3489"/>
                  </a:lnTo>
                  <a:lnTo>
                    <a:pt x="4038" y="3475"/>
                  </a:lnTo>
                  <a:lnTo>
                    <a:pt x="4045" y="3462"/>
                  </a:lnTo>
                  <a:lnTo>
                    <a:pt x="4051" y="3447"/>
                  </a:lnTo>
                  <a:lnTo>
                    <a:pt x="4057" y="3431"/>
                  </a:lnTo>
                  <a:lnTo>
                    <a:pt x="4062" y="3416"/>
                  </a:lnTo>
                  <a:lnTo>
                    <a:pt x="4067" y="3399"/>
                  </a:lnTo>
                  <a:lnTo>
                    <a:pt x="4071" y="3382"/>
                  </a:lnTo>
                  <a:lnTo>
                    <a:pt x="4074" y="3364"/>
                  </a:lnTo>
                  <a:lnTo>
                    <a:pt x="4077" y="3345"/>
                  </a:lnTo>
                  <a:lnTo>
                    <a:pt x="4080" y="3326"/>
                  </a:lnTo>
                  <a:lnTo>
                    <a:pt x="4081" y="3299"/>
                  </a:lnTo>
                  <a:lnTo>
                    <a:pt x="4082" y="3272"/>
                  </a:lnTo>
                  <a:lnTo>
                    <a:pt x="4081" y="3247"/>
                  </a:lnTo>
                  <a:lnTo>
                    <a:pt x="4078" y="3223"/>
                  </a:lnTo>
                  <a:lnTo>
                    <a:pt x="4075" y="3201"/>
                  </a:lnTo>
                  <a:lnTo>
                    <a:pt x="4070" y="3180"/>
                  </a:lnTo>
                  <a:lnTo>
                    <a:pt x="4064" y="3160"/>
                  </a:lnTo>
                  <a:lnTo>
                    <a:pt x="4056" y="3141"/>
                  </a:lnTo>
                  <a:lnTo>
                    <a:pt x="4048" y="3125"/>
                  </a:lnTo>
                  <a:lnTo>
                    <a:pt x="4037" y="3108"/>
                  </a:lnTo>
                  <a:lnTo>
                    <a:pt x="4025" y="3094"/>
                  </a:lnTo>
                  <a:lnTo>
                    <a:pt x="4013" y="3080"/>
                  </a:lnTo>
                  <a:lnTo>
                    <a:pt x="3999" y="3068"/>
                  </a:lnTo>
                  <a:lnTo>
                    <a:pt x="3984" y="3057"/>
                  </a:lnTo>
                  <a:lnTo>
                    <a:pt x="3967" y="3048"/>
                  </a:lnTo>
                  <a:lnTo>
                    <a:pt x="3951" y="3040"/>
                  </a:lnTo>
                  <a:lnTo>
                    <a:pt x="3983" y="3038"/>
                  </a:lnTo>
                  <a:lnTo>
                    <a:pt x="4013" y="3035"/>
                  </a:lnTo>
                  <a:lnTo>
                    <a:pt x="4044" y="3029"/>
                  </a:lnTo>
                  <a:lnTo>
                    <a:pt x="4073" y="3022"/>
                  </a:lnTo>
                  <a:lnTo>
                    <a:pt x="4100" y="3011"/>
                  </a:lnTo>
                  <a:lnTo>
                    <a:pt x="4127" y="2999"/>
                  </a:lnTo>
                  <a:lnTo>
                    <a:pt x="4139" y="2992"/>
                  </a:lnTo>
                  <a:lnTo>
                    <a:pt x="4152" y="2985"/>
                  </a:lnTo>
                  <a:lnTo>
                    <a:pt x="4164" y="2977"/>
                  </a:lnTo>
                  <a:lnTo>
                    <a:pt x="4174" y="2967"/>
                  </a:lnTo>
                  <a:lnTo>
                    <a:pt x="4185" y="2958"/>
                  </a:lnTo>
                  <a:lnTo>
                    <a:pt x="4196" y="2947"/>
                  </a:lnTo>
                  <a:lnTo>
                    <a:pt x="4206" y="2936"/>
                  </a:lnTo>
                  <a:lnTo>
                    <a:pt x="4216" y="2925"/>
                  </a:lnTo>
                  <a:lnTo>
                    <a:pt x="4225" y="2913"/>
                  </a:lnTo>
                  <a:lnTo>
                    <a:pt x="4234" y="2900"/>
                  </a:lnTo>
                  <a:lnTo>
                    <a:pt x="4242" y="2886"/>
                  </a:lnTo>
                  <a:lnTo>
                    <a:pt x="4249" y="2871"/>
                  </a:lnTo>
                  <a:lnTo>
                    <a:pt x="4256" y="2856"/>
                  </a:lnTo>
                  <a:lnTo>
                    <a:pt x="4263" y="2841"/>
                  </a:lnTo>
                  <a:lnTo>
                    <a:pt x="4269" y="2824"/>
                  </a:lnTo>
                  <a:lnTo>
                    <a:pt x="4274" y="2806"/>
                  </a:lnTo>
                  <a:lnTo>
                    <a:pt x="4279" y="2787"/>
                  </a:lnTo>
                  <a:lnTo>
                    <a:pt x="4283" y="2768"/>
                  </a:lnTo>
                  <a:lnTo>
                    <a:pt x="4287" y="2748"/>
                  </a:lnTo>
                  <a:lnTo>
                    <a:pt x="4289" y="2728"/>
                  </a:lnTo>
                  <a:lnTo>
                    <a:pt x="4292" y="2709"/>
                  </a:lnTo>
                  <a:lnTo>
                    <a:pt x="4293" y="2690"/>
                  </a:lnTo>
                  <a:lnTo>
                    <a:pt x="4293" y="2671"/>
                  </a:lnTo>
                  <a:lnTo>
                    <a:pt x="4293" y="2653"/>
                  </a:lnTo>
                  <a:lnTo>
                    <a:pt x="4292" y="2637"/>
                  </a:lnTo>
                  <a:lnTo>
                    <a:pt x="4289" y="2619"/>
                  </a:lnTo>
                  <a:lnTo>
                    <a:pt x="4286" y="2603"/>
                  </a:lnTo>
                  <a:lnTo>
                    <a:pt x="4282" y="2587"/>
                  </a:lnTo>
                  <a:lnTo>
                    <a:pt x="4277" y="2572"/>
                  </a:lnTo>
                  <a:lnTo>
                    <a:pt x="4273" y="2556"/>
                  </a:lnTo>
                  <a:lnTo>
                    <a:pt x="4267" y="2542"/>
                  </a:lnTo>
                  <a:lnTo>
                    <a:pt x="4261" y="2528"/>
                  </a:lnTo>
                  <a:lnTo>
                    <a:pt x="4254" y="2515"/>
                  </a:lnTo>
                  <a:lnTo>
                    <a:pt x="4245" y="2502"/>
                  </a:lnTo>
                  <a:lnTo>
                    <a:pt x="4237" y="2490"/>
                  </a:lnTo>
                  <a:lnTo>
                    <a:pt x="4228" y="2478"/>
                  </a:lnTo>
                  <a:lnTo>
                    <a:pt x="4218" y="2468"/>
                  </a:lnTo>
                  <a:lnTo>
                    <a:pt x="4209" y="2457"/>
                  </a:lnTo>
                  <a:lnTo>
                    <a:pt x="4197" y="2447"/>
                  </a:lnTo>
                  <a:lnTo>
                    <a:pt x="4186" y="2438"/>
                  </a:lnTo>
                  <a:lnTo>
                    <a:pt x="4174" y="2430"/>
                  </a:lnTo>
                  <a:lnTo>
                    <a:pt x="4163" y="2421"/>
                  </a:lnTo>
                  <a:lnTo>
                    <a:pt x="4150" y="2414"/>
                  </a:lnTo>
                  <a:lnTo>
                    <a:pt x="4137" y="2407"/>
                  </a:lnTo>
                  <a:lnTo>
                    <a:pt x="4123" y="2401"/>
                  </a:lnTo>
                  <a:lnTo>
                    <a:pt x="4109" y="2397"/>
                  </a:lnTo>
                  <a:lnTo>
                    <a:pt x="4095" y="2392"/>
                  </a:lnTo>
                  <a:lnTo>
                    <a:pt x="4080" y="2388"/>
                  </a:lnTo>
                  <a:lnTo>
                    <a:pt x="4065" y="2385"/>
                  </a:lnTo>
                  <a:lnTo>
                    <a:pt x="4050" y="2382"/>
                  </a:lnTo>
                  <a:lnTo>
                    <a:pt x="4033" y="2380"/>
                  </a:lnTo>
                  <a:lnTo>
                    <a:pt x="4018" y="2379"/>
                  </a:lnTo>
                  <a:close/>
                </a:path>
              </a:pathLst>
            </a:custGeom>
            <a:solidFill>
              <a:schemeClr val="bg1"/>
            </a:solidFill>
            <a:ln>
              <a:noFill/>
            </a:ln>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6300192" y="1347615"/>
            <a:ext cx="1584176" cy="1440160"/>
            <a:chOff x="6300192" y="1347615"/>
            <a:chExt cx="1584176" cy="1440160"/>
          </a:xfrm>
        </p:grpSpPr>
        <p:sp>
          <p:nvSpPr>
            <p:cNvPr id="34" name="流程图: 手动操作 33"/>
            <p:cNvSpPr/>
            <p:nvPr/>
          </p:nvSpPr>
          <p:spPr>
            <a:xfrm rot="16200000">
              <a:off x="6372200" y="1275607"/>
              <a:ext cx="1440160" cy="1584176"/>
            </a:xfrm>
            <a:prstGeom prst="flowChartManualOperation">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5" name="KSO_Shape"/>
            <p:cNvSpPr>
              <a:spLocks/>
            </p:cNvSpPr>
            <p:nvPr/>
          </p:nvSpPr>
          <p:spPr bwMode="auto">
            <a:xfrm>
              <a:off x="6781990" y="1826331"/>
              <a:ext cx="546830" cy="547743"/>
            </a:xfrm>
            <a:custGeom>
              <a:avLst/>
              <a:gdLst/>
              <a:ahLst/>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bg1"/>
            </a:solidFill>
            <a:ln>
              <a:noFill/>
            </a:ln>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2843808" y="1347615"/>
            <a:ext cx="1584176" cy="1440160"/>
            <a:chOff x="2843808" y="1347615"/>
            <a:chExt cx="1584176" cy="1440160"/>
          </a:xfrm>
        </p:grpSpPr>
        <p:sp>
          <p:nvSpPr>
            <p:cNvPr id="37" name="流程图: 手动操作 36"/>
            <p:cNvSpPr/>
            <p:nvPr/>
          </p:nvSpPr>
          <p:spPr>
            <a:xfrm rot="16200000">
              <a:off x="2915816" y="1275607"/>
              <a:ext cx="1440160" cy="1584176"/>
            </a:xfrm>
            <a:prstGeom prst="flowChartManualOperation">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8" name="KSO_Shape"/>
            <p:cNvSpPr>
              <a:spLocks/>
            </p:cNvSpPr>
            <p:nvPr/>
          </p:nvSpPr>
          <p:spPr bwMode="auto">
            <a:xfrm>
              <a:off x="3368163" y="1827365"/>
              <a:ext cx="482922" cy="545675"/>
            </a:xfrm>
            <a:custGeom>
              <a:avLst/>
              <a:gdLst>
                <a:gd name="T0" fmla="*/ 842889 w 4313"/>
                <a:gd name="T1" fmla="*/ 0 h 4874"/>
                <a:gd name="T2" fmla="*/ 74281 w 4313"/>
                <a:gd name="T3" fmla="*/ 443614 h 4874"/>
                <a:gd name="T4" fmla="*/ 848362 w 4313"/>
                <a:gd name="T5" fmla="*/ 890355 h 4874"/>
                <a:gd name="T6" fmla="*/ 1616971 w 4313"/>
                <a:gd name="T7" fmla="*/ 446741 h 4874"/>
                <a:gd name="T8" fmla="*/ 842889 w 4313"/>
                <a:gd name="T9" fmla="*/ 0 h 4874"/>
                <a:gd name="T10" fmla="*/ 0 w 4313"/>
                <a:gd name="T11" fmla="*/ 1459823 h 4874"/>
                <a:gd name="T12" fmla="*/ 771345 w 4313"/>
                <a:gd name="T13" fmla="*/ 1905000 h 4874"/>
                <a:gd name="T14" fmla="*/ 771345 w 4313"/>
                <a:gd name="T15" fmla="*/ 1011909 h 4874"/>
                <a:gd name="T16" fmla="*/ 0 w 4313"/>
                <a:gd name="T17" fmla="*/ 566732 h 4874"/>
                <a:gd name="T18" fmla="*/ 0 w 4313"/>
                <a:gd name="T19" fmla="*/ 1459823 h 4874"/>
                <a:gd name="T20" fmla="*/ 915215 w 4313"/>
                <a:gd name="T21" fmla="*/ 1017772 h 4874"/>
                <a:gd name="T22" fmla="*/ 915215 w 4313"/>
                <a:gd name="T23" fmla="*/ 1905000 h 4874"/>
                <a:gd name="T24" fmla="*/ 1686169 w 4313"/>
                <a:gd name="T25" fmla="*/ 1459823 h 4874"/>
                <a:gd name="T26" fmla="*/ 1686169 w 4313"/>
                <a:gd name="T27" fmla="*/ 572594 h 4874"/>
                <a:gd name="T28" fmla="*/ 915215 w 4313"/>
                <a:gd name="T29" fmla="*/ 1017772 h 487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13" h="4874">
                  <a:moveTo>
                    <a:pt x="2156" y="0"/>
                  </a:moveTo>
                  <a:lnTo>
                    <a:pt x="190" y="1135"/>
                  </a:lnTo>
                  <a:lnTo>
                    <a:pt x="2170" y="2278"/>
                  </a:lnTo>
                  <a:lnTo>
                    <a:pt x="4136" y="1143"/>
                  </a:lnTo>
                  <a:lnTo>
                    <a:pt x="2156" y="0"/>
                  </a:lnTo>
                  <a:close/>
                  <a:moveTo>
                    <a:pt x="0" y="3735"/>
                  </a:moveTo>
                  <a:lnTo>
                    <a:pt x="1973" y="4874"/>
                  </a:lnTo>
                  <a:lnTo>
                    <a:pt x="1973" y="2589"/>
                  </a:lnTo>
                  <a:lnTo>
                    <a:pt x="0" y="1450"/>
                  </a:lnTo>
                  <a:lnTo>
                    <a:pt x="0" y="3735"/>
                  </a:lnTo>
                  <a:close/>
                  <a:moveTo>
                    <a:pt x="2341" y="2604"/>
                  </a:moveTo>
                  <a:lnTo>
                    <a:pt x="2341" y="4874"/>
                  </a:lnTo>
                  <a:lnTo>
                    <a:pt x="4313" y="3735"/>
                  </a:lnTo>
                  <a:lnTo>
                    <a:pt x="4313" y="1465"/>
                  </a:lnTo>
                  <a:lnTo>
                    <a:pt x="2341" y="2604"/>
                  </a:lnTo>
                  <a:close/>
                </a:path>
              </a:pathLst>
            </a:custGeom>
            <a:solidFill>
              <a:schemeClr val="bg1"/>
            </a:solidFill>
            <a:ln>
              <a:noFill/>
            </a:ln>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1115616" y="1347614"/>
            <a:ext cx="1584176" cy="1440160"/>
            <a:chOff x="1115616" y="1347614"/>
            <a:chExt cx="1584176" cy="1440160"/>
          </a:xfrm>
        </p:grpSpPr>
        <p:sp>
          <p:nvSpPr>
            <p:cNvPr id="40" name="流程图: 手动操作 39"/>
            <p:cNvSpPr/>
            <p:nvPr/>
          </p:nvSpPr>
          <p:spPr>
            <a:xfrm rot="16200000">
              <a:off x="1187624" y="1275606"/>
              <a:ext cx="1440160" cy="1584176"/>
            </a:xfrm>
            <a:prstGeom prst="flowChartManualOperation">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KSO_Shape"/>
            <p:cNvSpPr>
              <a:spLocks/>
            </p:cNvSpPr>
            <p:nvPr/>
          </p:nvSpPr>
          <p:spPr bwMode="auto">
            <a:xfrm>
              <a:off x="1683482" y="1890181"/>
              <a:ext cx="448444" cy="420043"/>
            </a:xfrm>
            <a:custGeom>
              <a:avLst/>
              <a:gdLst/>
              <a:ahLst/>
              <a:cxnLst/>
              <a:rect l="0" t="0" r="r" b="b"/>
              <a:pathLst>
                <a:path w="1298575" h="1216025">
                  <a:moveTo>
                    <a:pt x="836160" y="826558"/>
                  </a:moveTo>
                  <a:lnTo>
                    <a:pt x="1038913" y="1088496"/>
                  </a:lnTo>
                  <a:lnTo>
                    <a:pt x="1028590" y="1095640"/>
                  </a:lnTo>
                  <a:lnTo>
                    <a:pt x="1018002" y="1103313"/>
                  </a:lnTo>
                  <a:lnTo>
                    <a:pt x="1007415" y="1109927"/>
                  </a:lnTo>
                  <a:lnTo>
                    <a:pt x="996827" y="1116806"/>
                  </a:lnTo>
                  <a:lnTo>
                    <a:pt x="985975" y="1123421"/>
                  </a:lnTo>
                  <a:lnTo>
                    <a:pt x="974858" y="1129771"/>
                  </a:lnTo>
                  <a:lnTo>
                    <a:pt x="963741" y="1136121"/>
                  </a:lnTo>
                  <a:lnTo>
                    <a:pt x="952624" y="1141942"/>
                  </a:lnTo>
                  <a:lnTo>
                    <a:pt x="941507" y="1147763"/>
                  </a:lnTo>
                  <a:lnTo>
                    <a:pt x="929596" y="1153319"/>
                  </a:lnTo>
                  <a:lnTo>
                    <a:pt x="918214" y="1158611"/>
                  </a:lnTo>
                  <a:lnTo>
                    <a:pt x="906303" y="1163902"/>
                  </a:lnTo>
                  <a:lnTo>
                    <a:pt x="894656" y="1168665"/>
                  </a:lnTo>
                  <a:lnTo>
                    <a:pt x="882480" y="1173692"/>
                  </a:lnTo>
                  <a:lnTo>
                    <a:pt x="870305" y="1177925"/>
                  </a:lnTo>
                  <a:lnTo>
                    <a:pt x="858129" y="1182159"/>
                  </a:lnTo>
                  <a:lnTo>
                    <a:pt x="845953" y="1186127"/>
                  </a:lnTo>
                  <a:lnTo>
                    <a:pt x="833513" y="1190096"/>
                  </a:lnTo>
                  <a:lnTo>
                    <a:pt x="820807" y="1193536"/>
                  </a:lnTo>
                  <a:lnTo>
                    <a:pt x="808367" y="1196446"/>
                  </a:lnTo>
                  <a:lnTo>
                    <a:pt x="795662" y="1199621"/>
                  </a:lnTo>
                  <a:lnTo>
                    <a:pt x="782427" y="1202531"/>
                  </a:lnTo>
                  <a:lnTo>
                    <a:pt x="769722" y="1204913"/>
                  </a:lnTo>
                  <a:lnTo>
                    <a:pt x="756487" y="1207294"/>
                  </a:lnTo>
                  <a:lnTo>
                    <a:pt x="743518" y="1209146"/>
                  </a:lnTo>
                  <a:lnTo>
                    <a:pt x="730548" y="1211263"/>
                  </a:lnTo>
                  <a:lnTo>
                    <a:pt x="717048" y="1212586"/>
                  </a:lnTo>
                  <a:lnTo>
                    <a:pt x="703814" y="1213909"/>
                  </a:lnTo>
                  <a:lnTo>
                    <a:pt x="690050" y="1214967"/>
                  </a:lnTo>
                  <a:lnTo>
                    <a:pt x="676815" y="1215496"/>
                  </a:lnTo>
                  <a:lnTo>
                    <a:pt x="663051" y="1215761"/>
                  </a:lnTo>
                  <a:lnTo>
                    <a:pt x="649552" y="1216025"/>
                  </a:lnTo>
                  <a:lnTo>
                    <a:pt x="636053" y="1215761"/>
                  </a:lnTo>
                  <a:lnTo>
                    <a:pt x="622818" y="1215496"/>
                  </a:lnTo>
                  <a:lnTo>
                    <a:pt x="609848" y="1214967"/>
                  </a:lnTo>
                  <a:lnTo>
                    <a:pt x="596349" y="1213909"/>
                  </a:lnTo>
                  <a:lnTo>
                    <a:pt x="583379" y="1212586"/>
                  </a:lnTo>
                  <a:lnTo>
                    <a:pt x="570674" y="1211527"/>
                  </a:lnTo>
                  <a:lnTo>
                    <a:pt x="557704" y="1209675"/>
                  </a:lnTo>
                  <a:lnTo>
                    <a:pt x="544999" y="1207823"/>
                  </a:lnTo>
                  <a:lnTo>
                    <a:pt x="532029" y="1205442"/>
                  </a:lnTo>
                  <a:lnTo>
                    <a:pt x="519324" y="1203061"/>
                  </a:lnTo>
                  <a:lnTo>
                    <a:pt x="507148" y="1200679"/>
                  </a:lnTo>
                  <a:lnTo>
                    <a:pt x="494708" y="1197769"/>
                  </a:lnTo>
                  <a:lnTo>
                    <a:pt x="482267" y="1194594"/>
                  </a:lnTo>
                  <a:lnTo>
                    <a:pt x="469827" y="1191154"/>
                  </a:lnTo>
                  <a:lnTo>
                    <a:pt x="457651" y="1187450"/>
                  </a:lnTo>
                  <a:lnTo>
                    <a:pt x="445475" y="1183746"/>
                  </a:lnTo>
                  <a:lnTo>
                    <a:pt x="433829" y="1179777"/>
                  </a:lnTo>
                  <a:lnTo>
                    <a:pt x="421918" y="1175809"/>
                  </a:lnTo>
                  <a:lnTo>
                    <a:pt x="410272" y="1171046"/>
                  </a:lnTo>
                  <a:lnTo>
                    <a:pt x="398625" y="1166548"/>
                  </a:lnTo>
                  <a:lnTo>
                    <a:pt x="386979" y="1161786"/>
                  </a:lnTo>
                  <a:lnTo>
                    <a:pt x="375862" y="1156494"/>
                  </a:lnTo>
                  <a:lnTo>
                    <a:pt x="364215" y="1151202"/>
                  </a:lnTo>
                  <a:lnTo>
                    <a:pt x="353098" y="1145646"/>
                  </a:lnTo>
                  <a:lnTo>
                    <a:pt x="342246" y="1140090"/>
                  </a:lnTo>
                  <a:lnTo>
                    <a:pt x="331394" y="1134269"/>
                  </a:lnTo>
                  <a:lnTo>
                    <a:pt x="320541" y="1127919"/>
                  </a:lnTo>
                  <a:lnTo>
                    <a:pt x="309954" y="1121834"/>
                  </a:lnTo>
                  <a:lnTo>
                    <a:pt x="299366" y="1115219"/>
                  </a:lnTo>
                  <a:lnTo>
                    <a:pt x="288778" y="1108869"/>
                  </a:lnTo>
                  <a:lnTo>
                    <a:pt x="278720" y="1101990"/>
                  </a:lnTo>
                  <a:lnTo>
                    <a:pt x="268662" y="1094846"/>
                  </a:lnTo>
                  <a:lnTo>
                    <a:pt x="468239" y="830527"/>
                  </a:lnTo>
                  <a:lnTo>
                    <a:pt x="478032" y="837142"/>
                  </a:lnTo>
                  <a:lnTo>
                    <a:pt x="488091" y="843227"/>
                  </a:lnTo>
                  <a:lnTo>
                    <a:pt x="498414" y="849313"/>
                  </a:lnTo>
                  <a:lnTo>
                    <a:pt x="508472" y="854340"/>
                  </a:lnTo>
                  <a:lnTo>
                    <a:pt x="519324" y="859367"/>
                  </a:lnTo>
                  <a:lnTo>
                    <a:pt x="530176" y="864129"/>
                  </a:lnTo>
                  <a:lnTo>
                    <a:pt x="541558" y="868363"/>
                  </a:lnTo>
                  <a:lnTo>
                    <a:pt x="552675" y="872331"/>
                  </a:lnTo>
                  <a:lnTo>
                    <a:pt x="564057" y="875771"/>
                  </a:lnTo>
                  <a:lnTo>
                    <a:pt x="575968" y="878681"/>
                  </a:lnTo>
                  <a:lnTo>
                    <a:pt x="587614" y="881327"/>
                  </a:lnTo>
                  <a:lnTo>
                    <a:pt x="599790" y="883709"/>
                  </a:lnTo>
                  <a:lnTo>
                    <a:pt x="611966" y="885296"/>
                  </a:lnTo>
                  <a:lnTo>
                    <a:pt x="624406" y="886354"/>
                  </a:lnTo>
                  <a:lnTo>
                    <a:pt x="636847" y="887148"/>
                  </a:lnTo>
                  <a:lnTo>
                    <a:pt x="649552" y="887413"/>
                  </a:lnTo>
                  <a:lnTo>
                    <a:pt x="662522" y="887148"/>
                  </a:lnTo>
                  <a:lnTo>
                    <a:pt x="675492" y="886354"/>
                  </a:lnTo>
                  <a:lnTo>
                    <a:pt x="688197" y="884767"/>
                  </a:lnTo>
                  <a:lnTo>
                    <a:pt x="700902" y="883179"/>
                  </a:lnTo>
                  <a:lnTo>
                    <a:pt x="713343" y="880798"/>
                  </a:lnTo>
                  <a:lnTo>
                    <a:pt x="725519" y="878152"/>
                  </a:lnTo>
                  <a:lnTo>
                    <a:pt x="737430" y="874977"/>
                  </a:lnTo>
                  <a:lnTo>
                    <a:pt x="749605" y="871273"/>
                  </a:lnTo>
                  <a:lnTo>
                    <a:pt x="761252" y="866775"/>
                  </a:lnTo>
                  <a:lnTo>
                    <a:pt x="772634" y="862542"/>
                  </a:lnTo>
                  <a:lnTo>
                    <a:pt x="783751" y="857515"/>
                  </a:lnTo>
                  <a:lnTo>
                    <a:pt x="794868" y="851959"/>
                  </a:lnTo>
                  <a:lnTo>
                    <a:pt x="805455" y="846138"/>
                  </a:lnTo>
                  <a:lnTo>
                    <a:pt x="816043" y="839788"/>
                  </a:lnTo>
                  <a:lnTo>
                    <a:pt x="826366" y="833438"/>
                  </a:lnTo>
                  <a:lnTo>
                    <a:pt x="836160" y="826558"/>
                  </a:lnTo>
                  <a:close/>
                  <a:moveTo>
                    <a:pt x="649552" y="454025"/>
                  </a:moveTo>
                  <a:lnTo>
                    <a:pt x="656167" y="454290"/>
                  </a:lnTo>
                  <a:lnTo>
                    <a:pt x="662781" y="454555"/>
                  </a:lnTo>
                  <a:lnTo>
                    <a:pt x="669396" y="455349"/>
                  </a:lnTo>
                  <a:lnTo>
                    <a:pt x="675746" y="456674"/>
                  </a:lnTo>
                  <a:lnTo>
                    <a:pt x="682360" y="457998"/>
                  </a:lnTo>
                  <a:lnTo>
                    <a:pt x="688446" y="459852"/>
                  </a:lnTo>
                  <a:lnTo>
                    <a:pt x="694796" y="461706"/>
                  </a:lnTo>
                  <a:lnTo>
                    <a:pt x="700617" y="464090"/>
                  </a:lnTo>
                  <a:lnTo>
                    <a:pt x="706438" y="466738"/>
                  </a:lnTo>
                  <a:lnTo>
                    <a:pt x="711994" y="469387"/>
                  </a:lnTo>
                  <a:lnTo>
                    <a:pt x="717550" y="472565"/>
                  </a:lnTo>
                  <a:lnTo>
                    <a:pt x="722842" y="476008"/>
                  </a:lnTo>
                  <a:lnTo>
                    <a:pt x="728133" y="479716"/>
                  </a:lnTo>
                  <a:lnTo>
                    <a:pt x="733160" y="483424"/>
                  </a:lnTo>
                  <a:lnTo>
                    <a:pt x="737923" y="487397"/>
                  </a:lnTo>
                  <a:lnTo>
                    <a:pt x="742421" y="491900"/>
                  </a:lnTo>
                  <a:lnTo>
                    <a:pt x="746919" y="496137"/>
                  </a:lnTo>
                  <a:lnTo>
                    <a:pt x="750888" y="500905"/>
                  </a:lnTo>
                  <a:lnTo>
                    <a:pt x="754856" y="505672"/>
                  </a:lnTo>
                  <a:lnTo>
                    <a:pt x="758296" y="510704"/>
                  </a:lnTo>
                  <a:lnTo>
                    <a:pt x="761735" y="516001"/>
                  </a:lnTo>
                  <a:lnTo>
                    <a:pt x="765175" y="521299"/>
                  </a:lnTo>
                  <a:lnTo>
                    <a:pt x="767821" y="526860"/>
                  </a:lnTo>
                  <a:lnTo>
                    <a:pt x="770731" y="532687"/>
                  </a:lnTo>
                  <a:lnTo>
                    <a:pt x="772848" y="538249"/>
                  </a:lnTo>
                  <a:lnTo>
                    <a:pt x="774965" y="544606"/>
                  </a:lnTo>
                  <a:lnTo>
                    <a:pt x="776817" y="550433"/>
                  </a:lnTo>
                  <a:lnTo>
                    <a:pt x="778140" y="556789"/>
                  </a:lnTo>
                  <a:lnTo>
                    <a:pt x="779462" y="563146"/>
                  </a:lnTo>
                  <a:lnTo>
                    <a:pt x="780256" y="569767"/>
                  </a:lnTo>
                  <a:lnTo>
                    <a:pt x="780521" y="576124"/>
                  </a:lnTo>
                  <a:lnTo>
                    <a:pt x="781050" y="582745"/>
                  </a:lnTo>
                  <a:lnTo>
                    <a:pt x="780521" y="589366"/>
                  </a:lnTo>
                  <a:lnTo>
                    <a:pt x="780256" y="595723"/>
                  </a:lnTo>
                  <a:lnTo>
                    <a:pt x="779462" y="602344"/>
                  </a:lnTo>
                  <a:lnTo>
                    <a:pt x="778140" y="608436"/>
                  </a:lnTo>
                  <a:lnTo>
                    <a:pt x="776817" y="614793"/>
                  </a:lnTo>
                  <a:lnTo>
                    <a:pt x="774965" y="620884"/>
                  </a:lnTo>
                  <a:lnTo>
                    <a:pt x="772848" y="626976"/>
                  </a:lnTo>
                  <a:lnTo>
                    <a:pt x="770731" y="632803"/>
                  </a:lnTo>
                  <a:lnTo>
                    <a:pt x="767821" y="638630"/>
                  </a:lnTo>
                  <a:lnTo>
                    <a:pt x="765175" y="643927"/>
                  </a:lnTo>
                  <a:lnTo>
                    <a:pt x="761735" y="649489"/>
                  </a:lnTo>
                  <a:lnTo>
                    <a:pt x="758296" y="654786"/>
                  </a:lnTo>
                  <a:lnTo>
                    <a:pt x="754856" y="659818"/>
                  </a:lnTo>
                  <a:lnTo>
                    <a:pt x="750888" y="664850"/>
                  </a:lnTo>
                  <a:lnTo>
                    <a:pt x="746919" y="669353"/>
                  </a:lnTo>
                  <a:lnTo>
                    <a:pt x="742421" y="673855"/>
                  </a:lnTo>
                  <a:lnTo>
                    <a:pt x="737923" y="678093"/>
                  </a:lnTo>
                  <a:lnTo>
                    <a:pt x="733160" y="682066"/>
                  </a:lnTo>
                  <a:lnTo>
                    <a:pt x="728133" y="685774"/>
                  </a:lnTo>
                  <a:lnTo>
                    <a:pt x="722842" y="689482"/>
                  </a:lnTo>
                  <a:lnTo>
                    <a:pt x="717550" y="692660"/>
                  </a:lnTo>
                  <a:lnTo>
                    <a:pt x="711994" y="695838"/>
                  </a:lnTo>
                  <a:lnTo>
                    <a:pt x="706438" y="698487"/>
                  </a:lnTo>
                  <a:lnTo>
                    <a:pt x="700617" y="701400"/>
                  </a:lnTo>
                  <a:lnTo>
                    <a:pt x="694796" y="703519"/>
                  </a:lnTo>
                  <a:lnTo>
                    <a:pt x="688446" y="705638"/>
                  </a:lnTo>
                  <a:lnTo>
                    <a:pt x="682360" y="707227"/>
                  </a:lnTo>
                  <a:lnTo>
                    <a:pt x="675746" y="708816"/>
                  </a:lnTo>
                  <a:lnTo>
                    <a:pt x="669396" y="710141"/>
                  </a:lnTo>
                  <a:lnTo>
                    <a:pt x="662781" y="710670"/>
                  </a:lnTo>
                  <a:lnTo>
                    <a:pt x="656167" y="711200"/>
                  </a:lnTo>
                  <a:lnTo>
                    <a:pt x="649552" y="711200"/>
                  </a:lnTo>
                  <a:lnTo>
                    <a:pt x="642673" y="711200"/>
                  </a:lnTo>
                  <a:lnTo>
                    <a:pt x="635794" y="710670"/>
                  </a:lnTo>
                  <a:lnTo>
                    <a:pt x="629179" y="710141"/>
                  </a:lnTo>
                  <a:lnTo>
                    <a:pt x="622829" y="708816"/>
                  </a:lnTo>
                  <a:lnTo>
                    <a:pt x="616479" y="707227"/>
                  </a:lnTo>
                  <a:lnTo>
                    <a:pt x="610394" y="705638"/>
                  </a:lnTo>
                  <a:lnTo>
                    <a:pt x="604044" y="703519"/>
                  </a:lnTo>
                  <a:lnTo>
                    <a:pt x="598223" y="701400"/>
                  </a:lnTo>
                  <a:lnTo>
                    <a:pt x="592402" y="698487"/>
                  </a:lnTo>
                  <a:lnTo>
                    <a:pt x="586581" y="695838"/>
                  </a:lnTo>
                  <a:lnTo>
                    <a:pt x="581290" y="692660"/>
                  </a:lnTo>
                  <a:lnTo>
                    <a:pt x="575733" y="689482"/>
                  </a:lnTo>
                  <a:lnTo>
                    <a:pt x="570706" y="685774"/>
                  </a:lnTo>
                  <a:lnTo>
                    <a:pt x="565679" y="682066"/>
                  </a:lnTo>
                  <a:lnTo>
                    <a:pt x="560652" y="678093"/>
                  </a:lnTo>
                  <a:lnTo>
                    <a:pt x="556419" y="673855"/>
                  </a:lnTo>
                  <a:lnTo>
                    <a:pt x="551921" y="669353"/>
                  </a:lnTo>
                  <a:lnTo>
                    <a:pt x="547688" y="664850"/>
                  </a:lnTo>
                  <a:lnTo>
                    <a:pt x="543983" y="659818"/>
                  </a:lnTo>
                  <a:lnTo>
                    <a:pt x="540279" y="654786"/>
                  </a:lnTo>
                  <a:lnTo>
                    <a:pt x="536840" y="649489"/>
                  </a:lnTo>
                  <a:lnTo>
                    <a:pt x="533665" y="643927"/>
                  </a:lnTo>
                  <a:lnTo>
                    <a:pt x="530754" y="638630"/>
                  </a:lnTo>
                  <a:lnTo>
                    <a:pt x="528108" y="632803"/>
                  </a:lnTo>
                  <a:lnTo>
                    <a:pt x="525727" y="626976"/>
                  </a:lnTo>
                  <a:lnTo>
                    <a:pt x="523875" y="620884"/>
                  </a:lnTo>
                  <a:lnTo>
                    <a:pt x="522023" y="614793"/>
                  </a:lnTo>
                  <a:lnTo>
                    <a:pt x="520435" y="608436"/>
                  </a:lnTo>
                  <a:lnTo>
                    <a:pt x="519112" y="602344"/>
                  </a:lnTo>
                  <a:lnTo>
                    <a:pt x="518583" y="595723"/>
                  </a:lnTo>
                  <a:lnTo>
                    <a:pt x="518054" y="589366"/>
                  </a:lnTo>
                  <a:lnTo>
                    <a:pt x="517525" y="582745"/>
                  </a:lnTo>
                  <a:lnTo>
                    <a:pt x="518054" y="576124"/>
                  </a:lnTo>
                  <a:lnTo>
                    <a:pt x="518583" y="569767"/>
                  </a:lnTo>
                  <a:lnTo>
                    <a:pt x="519112" y="563146"/>
                  </a:lnTo>
                  <a:lnTo>
                    <a:pt x="520435" y="556789"/>
                  </a:lnTo>
                  <a:lnTo>
                    <a:pt x="522023" y="550433"/>
                  </a:lnTo>
                  <a:lnTo>
                    <a:pt x="523875" y="544606"/>
                  </a:lnTo>
                  <a:lnTo>
                    <a:pt x="525727" y="538249"/>
                  </a:lnTo>
                  <a:lnTo>
                    <a:pt x="528108" y="532687"/>
                  </a:lnTo>
                  <a:lnTo>
                    <a:pt x="530754" y="526860"/>
                  </a:lnTo>
                  <a:lnTo>
                    <a:pt x="533665" y="521299"/>
                  </a:lnTo>
                  <a:lnTo>
                    <a:pt x="536840" y="516001"/>
                  </a:lnTo>
                  <a:lnTo>
                    <a:pt x="540279" y="510704"/>
                  </a:lnTo>
                  <a:lnTo>
                    <a:pt x="543983" y="505672"/>
                  </a:lnTo>
                  <a:lnTo>
                    <a:pt x="547688" y="500905"/>
                  </a:lnTo>
                  <a:lnTo>
                    <a:pt x="551921" y="496137"/>
                  </a:lnTo>
                  <a:lnTo>
                    <a:pt x="556419" y="491900"/>
                  </a:lnTo>
                  <a:lnTo>
                    <a:pt x="560652" y="487397"/>
                  </a:lnTo>
                  <a:lnTo>
                    <a:pt x="565679" y="483424"/>
                  </a:lnTo>
                  <a:lnTo>
                    <a:pt x="570706" y="479716"/>
                  </a:lnTo>
                  <a:lnTo>
                    <a:pt x="575733" y="476008"/>
                  </a:lnTo>
                  <a:lnTo>
                    <a:pt x="581290" y="472565"/>
                  </a:lnTo>
                  <a:lnTo>
                    <a:pt x="586581" y="469387"/>
                  </a:lnTo>
                  <a:lnTo>
                    <a:pt x="592402" y="466738"/>
                  </a:lnTo>
                  <a:lnTo>
                    <a:pt x="598223" y="464090"/>
                  </a:lnTo>
                  <a:lnTo>
                    <a:pt x="604044" y="461706"/>
                  </a:lnTo>
                  <a:lnTo>
                    <a:pt x="610394" y="459852"/>
                  </a:lnTo>
                  <a:lnTo>
                    <a:pt x="616479" y="457998"/>
                  </a:lnTo>
                  <a:lnTo>
                    <a:pt x="622829" y="456674"/>
                  </a:lnTo>
                  <a:lnTo>
                    <a:pt x="629179" y="455349"/>
                  </a:lnTo>
                  <a:lnTo>
                    <a:pt x="635794" y="454555"/>
                  </a:lnTo>
                  <a:lnTo>
                    <a:pt x="642673" y="454290"/>
                  </a:lnTo>
                  <a:lnTo>
                    <a:pt x="649552" y="454025"/>
                  </a:lnTo>
                  <a:close/>
                  <a:moveTo>
                    <a:pt x="390155" y="529"/>
                  </a:moveTo>
                  <a:lnTo>
                    <a:pt x="524353" y="301890"/>
                  </a:lnTo>
                  <a:lnTo>
                    <a:pt x="514030" y="306388"/>
                  </a:lnTo>
                  <a:lnTo>
                    <a:pt x="503972" y="311415"/>
                  </a:lnTo>
                  <a:lnTo>
                    <a:pt x="494178" y="316706"/>
                  </a:lnTo>
                  <a:lnTo>
                    <a:pt x="484650" y="322263"/>
                  </a:lnTo>
                  <a:lnTo>
                    <a:pt x="475121" y="328083"/>
                  </a:lnTo>
                  <a:lnTo>
                    <a:pt x="466121" y="334698"/>
                  </a:lnTo>
                  <a:lnTo>
                    <a:pt x="457122" y="341048"/>
                  </a:lnTo>
                  <a:lnTo>
                    <a:pt x="448387" y="347927"/>
                  </a:lnTo>
                  <a:lnTo>
                    <a:pt x="439917" y="355071"/>
                  </a:lnTo>
                  <a:lnTo>
                    <a:pt x="431976" y="362479"/>
                  </a:lnTo>
                  <a:lnTo>
                    <a:pt x="423771" y="370417"/>
                  </a:lnTo>
                  <a:lnTo>
                    <a:pt x="416359" y="378090"/>
                  </a:lnTo>
                  <a:lnTo>
                    <a:pt x="408948" y="386556"/>
                  </a:lnTo>
                  <a:lnTo>
                    <a:pt x="402066" y="394758"/>
                  </a:lnTo>
                  <a:lnTo>
                    <a:pt x="395449" y="403490"/>
                  </a:lnTo>
                  <a:lnTo>
                    <a:pt x="389096" y="412486"/>
                  </a:lnTo>
                  <a:lnTo>
                    <a:pt x="383008" y="421746"/>
                  </a:lnTo>
                  <a:lnTo>
                    <a:pt x="377450" y="431006"/>
                  </a:lnTo>
                  <a:lnTo>
                    <a:pt x="372156" y="440796"/>
                  </a:lnTo>
                  <a:lnTo>
                    <a:pt x="366862" y="450586"/>
                  </a:lnTo>
                  <a:lnTo>
                    <a:pt x="362098" y="460640"/>
                  </a:lnTo>
                  <a:lnTo>
                    <a:pt x="357863" y="470694"/>
                  </a:lnTo>
                  <a:lnTo>
                    <a:pt x="354157" y="481277"/>
                  </a:lnTo>
                  <a:lnTo>
                    <a:pt x="350451" y="491861"/>
                  </a:lnTo>
                  <a:lnTo>
                    <a:pt x="347275" y="502708"/>
                  </a:lnTo>
                  <a:lnTo>
                    <a:pt x="344363" y="513556"/>
                  </a:lnTo>
                  <a:lnTo>
                    <a:pt x="341981" y="524404"/>
                  </a:lnTo>
                  <a:lnTo>
                    <a:pt x="340128" y="535517"/>
                  </a:lnTo>
                  <a:lnTo>
                    <a:pt x="338540" y="547158"/>
                  </a:lnTo>
                  <a:lnTo>
                    <a:pt x="337482" y="558536"/>
                  </a:lnTo>
                  <a:lnTo>
                    <a:pt x="336687" y="570177"/>
                  </a:lnTo>
                  <a:lnTo>
                    <a:pt x="336687" y="581819"/>
                  </a:lnTo>
                  <a:lnTo>
                    <a:pt x="336952" y="592931"/>
                  </a:lnTo>
                  <a:lnTo>
                    <a:pt x="337482" y="603779"/>
                  </a:lnTo>
                  <a:lnTo>
                    <a:pt x="338805" y="614627"/>
                  </a:lnTo>
                  <a:lnTo>
                    <a:pt x="340128" y="625211"/>
                  </a:lnTo>
                  <a:lnTo>
                    <a:pt x="6353" y="665692"/>
                  </a:lnTo>
                  <a:lnTo>
                    <a:pt x="3706" y="644790"/>
                  </a:lnTo>
                  <a:lnTo>
                    <a:pt x="1853" y="624152"/>
                  </a:lnTo>
                  <a:lnTo>
                    <a:pt x="1059" y="613569"/>
                  </a:lnTo>
                  <a:lnTo>
                    <a:pt x="530" y="602986"/>
                  </a:lnTo>
                  <a:lnTo>
                    <a:pt x="265" y="592402"/>
                  </a:lnTo>
                  <a:lnTo>
                    <a:pt x="0" y="581819"/>
                  </a:lnTo>
                  <a:lnTo>
                    <a:pt x="265" y="569648"/>
                  </a:lnTo>
                  <a:lnTo>
                    <a:pt x="530" y="557742"/>
                  </a:lnTo>
                  <a:lnTo>
                    <a:pt x="1324" y="545571"/>
                  </a:lnTo>
                  <a:lnTo>
                    <a:pt x="1853" y="533400"/>
                  </a:lnTo>
                  <a:lnTo>
                    <a:pt x="2912" y="521758"/>
                  </a:lnTo>
                  <a:lnTo>
                    <a:pt x="4235" y="509588"/>
                  </a:lnTo>
                  <a:lnTo>
                    <a:pt x="5559" y="497681"/>
                  </a:lnTo>
                  <a:lnTo>
                    <a:pt x="7412" y="486304"/>
                  </a:lnTo>
                  <a:lnTo>
                    <a:pt x="9264" y="474398"/>
                  </a:lnTo>
                  <a:lnTo>
                    <a:pt x="11382" y="463021"/>
                  </a:lnTo>
                  <a:lnTo>
                    <a:pt x="13764" y="451379"/>
                  </a:lnTo>
                  <a:lnTo>
                    <a:pt x="16411" y="440002"/>
                  </a:lnTo>
                  <a:lnTo>
                    <a:pt x="19323" y="428625"/>
                  </a:lnTo>
                  <a:lnTo>
                    <a:pt x="21970" y="417513"/>
                  </a:lnTo>
                  <a:lnTo>
                    <a:pt x="25411" y="405871"/>
                  </a:lnTo>
                  <a:lnTo>
                    <a:pt x="28587" y="395023"/>
                  </a:lnTo>
                  <a:lnTo>
                    <a:pt x="32293" y="383911"/>
                  </a:lnTo>
                  <a:lnTo>
                    <a:pt x="35998" y="373063"/>
                  </a:lnTo>
                  <a:lnTo>
                    <a:pt x="39969" y="362215"/>
                  </a:lnTo>
                  <a:lnTo>
                    <a:pt x="44468" y="351367"/>
                  </a:lnTo>
                  <a:lnTo>
                    <a:pt x="48703" y="340783"/>
                  </a:lnTo>
                  <a:lnTo>
                    <a:pt x="53203" y="330200"/>
                  </a:lnTo>
                  <a:lnTo>
                    <a:pt x="57968" y="319881"/>
                  </a:lnTo>
                  <a:lnTo>
                    <a:pt x="62997" y="309563"/>
                  </a:lnTo>
                  <a:lnTo>
                    <a:pt x="68026" y="298979"/>
                  </a:lnTo>
                  <a:lnTo>
                    <a:pt x="73320" y="289190"/>
                  </a:lnTo>
                  <a:lnTo>
                    <a:pt x="78878" y="278871"/>
                  </a:lnTo>
                  <a:lnTo>
                    <a:pt x="84437" y="268817"/>
                  </a:lnTo>
                  <a:lnTo>
                    <a:pt x="90260" y="259292"/>
                  </a:lnTo>
                  <a:lnTo>
                    <a:pt x="96613" y="249238"/>
                  </a:lnTo>
                  <a:lnTo>
                    <a:pt x="102700" y="239713"/>
                  </a:lnTo>
                  <a:lnTo>
                    <a:pt x="109053" y="230452"/>
                  </a:lnTo>
                  <a:lnTo>
                    <a:pt x="115406" y="220927"/>
                  </a:lnTo>
                  <a:lnTo>
                    <a:pt x="122288" y="211931"/>
                  </a:lnTo>
                  <a:lnTo>
                    <a:pt x="129170" y="202406"/>
                  </a:lnTo>
                  <a:lnTo>
                    <a:pt x="136316" y="193411"/>
                  </a:lnTo>
                  <a:lnTo>
                    <a:pt x="143463" y="184944"/>
                  </a:lnTo>
                  <a:lnTo>
                    <a:pt x="150610" y="175948"/>
                  </a:lnTo>
                  <a:lnTo>
                    <a:pt x="158021" y="167481"/>
                  </a:lnTo>
                  <a:lnTo>
                    <a:pt x="165697" y="158750"/>
                  </a:lnTo>
                  <a:lnTo>
                    <a:pt x="173373" y="150548"/>
                  </a:lnTo>
                  <a:lnTo>
                    <a:pt x="181578" y="142346"/>
                  </a:lnTo>
                  <a:lnTo>
                    <a:pt x="189519" y="134408"/>
                  </a:lnTo>
                  <a:lnTo>
                    <a:pt x="197989" y="126206"/>
                  </a:lnTo>
                  <a:lnTo>
                    <a:pt x="206459" y="118533"/>
                  </a:lnTo>
                  <a:lnTo>
                    <a:pt x="214665" y="111125"/>
                  </a:lnTo>
                  <a:lnTo>
                    <a:pt x="223400" y="103717"/>
                  </a:lnTo>
                  <a:lnTo>
                    <a:pt x="232134" y="96044"/>
                  </a:lnTo>
                  <a:lnTo>
                    <a:pt x="241134" y="88900"/>
                  </a:lnTo>
                  <a:lnTo>
                    <a:pt x="250133" y="81756"/>
                  </a:lnTo>
                  <a:lnTo>
                    <a:pt x="259398" y="75142"/>
                  </a:lnTo>
                  <a:lnTo>
                    <a:pt x="268662" y="68263"/>
                  </a:lnTo>
                  <a:lnTo>
                    <a:pt x="278455" y="61648"/>
                  </a:lnTo>
                  <a:lnTo>
                    <a:pt x="287720" y="55298"/>
                  </a:lnTo>
                  <a:lnTo>
                    <a:pt x="297513" y="48948"/>
                  </a:lnTo>
                  <a:lnTo>
                    <a:pt x="307307" y="43127"/>
                  </a:lnTo>
                  <a:lnTo>
                    <a:pt x="317100" y="37306"/>
                  </a:lnTo>
                  <a:lnTo>
                    <a:pt x="327423" y="31221"/>
                  </a:lnTo>
                  <a:lnTo>
                    <a:pt x="337217" y="25665"/>
                  </a:lnTo>
                  <a:lnTo>
                    <a:pt x="347804" y="20373"/>
                  </a:lnTo>
                  <a:lnTo>
                    <a:pt x="358127" y="15081"/>
                  </a:lnTo>
                  <a:lnTo>
                    <a:pt x="368715" y="10319"/>
                  </a:lnTo>
                  <a:lnTo>
                    <a:pt x="379303" y="5292"/>
                  </a:lnTo>
                  <a:lnTo>
                    <a:pt x="390155" y="529"/>
                  </a:lnTo>
                  <a:close/>
                  <a:moveTo>
                    <a:pt x="907361" y="0"/>
                  </a:moveTo>
                  <a:lnTo>
                    <a:pt x="917949" y="4763"/>
                  </a:lnTo>
                  <a:lnTo>
                    <a:pt x="928801" y="9261"/>
                  </a:lnTo>
                  <a:lnTo>
                    <a:pt x="939124" y="14288"/>
                  </a:lnTo>
                  <a:lnTo>
                    <a:pt x="949447" y="19579"/>
                  </a:lnTo>
                  <a:lnTo>
                    <a:pt x="959770" y="25136"/>
                  </a:lnTo>
                  <a:lnTo>
                    <a:pt x="969829" y="30427"/>
                  </a:lnTo>
                  <a:lnTo>
                    <a:pt x="980152" y="36248"/>
                  </a:lnTo>
                  <a:lnTo>
                    <a:pt x="990210" y="42069"/>
                  </a:lnTo>
                  <a:lnTo>
                    <a:pt x="1000003" y="48154"/>
                  </a:lnTo>
                  <a:lnTo>
                    <a:pt x="1009797" y="54504"/>
                  </a:lnTo>
                  <a:lnTo>
                    <a:pt x="1019326" y="60854"/>
                  </a:lnTo>
                  <a:lnTo>
                    <a:pt x="1028855" y="67204"/>
                  </a:lnTo>
                  <a:lnTo>
                    <a:pt x="1038119" y="74083"/>
                  </a:lnTo>
                  <a:lnTo>
                    <a:pt x="1047648" y="80963"/>
                  </a:lnTo>
                  <a:lnTo>
                    <a:pt x="1056647" y="88106"/>
                  </a:lnTo>
                  <a:lnTo>
                    <a:pt x="1065647" y="95250"/>
                  </a:lnTo>
                  <a:lnTo>
                    <a:pt x="1074117" y="102658"/>
                  </a:lnTo>
                  <a:lnTo>
                    <a:pt x="1082852" y="110067"/>
                  </a:lnTo>
                  <a:lnTo>
                    <a:pt x="1091586" y="117740"/>
                  </a:lnTo>
                  <a:lnTo>
                    <a:pt x="1100057" y="125677"/>
                  </a:lnTo>
                  <a:lnTo>
                    <a:pt x="1108262" y="133350"/>
                  </a:lnTo>
                  <a:lnTo>
                    <a:pt x="1116468" y="141552"/>
                  </a:lnTo>
                  <a:lnTo>
                    <a:pt x="1124408" y="149754"/>
                  </a:lnTo>
                  <a:lnTo>
                    <a:pt x="1132349" y="158221"/>
                  </a:lnTo>
                  <a:lnTo>
                    <a:pt x="1140025" y="166423"/>
                  </a:lnTo>
                  <a:lnTo>
                    <a:pt x="1147436" y="175154"/>
                  </a:lnTo>
                  <a:lnTo>
                    <a:pt x="1154848" y="183886"/>
                  </a:lnTo>
                  <a:lnTo>
                    <a:pt x="1161994" y="192881"/>
                  </a:lnTo>
                  <a:lnTo>
                    <a:pt x="1169141" y="201877"/>
                  </a:lnTo>
                  <a:lnTo>
                    <a:pt x="1176023" y="210873"/>
                  </a:lnTo>
                  <a:lnTo>
                    <a:pt x="1182905" y="220133"/>
                  </a:lnTo>
                  <a:lnTo>
                    <a:pt x="1189258" y="229394"/>
                  </a:lnTo>
                  <a:lnTo>
                    <a:pt x="1195610" y="239183"/>
                  </a:lnTo>
                  <a:lnTo>
                    <a:pt x="1201963" y="248708"/>
                  </a:lnTo>
                  <a:lnTo>
                    <a:pt x="1208051" y="258233"/>
                  </a:lnTo>
                  <a:lnTo>
                    <a:pt x="1213874" y="268288"/>
                  </a:lnTo>
                  <a:lnTo>
                    <a:pt x="1219432" y="278077"/>
                  </a:lnTo>
                  <a:lnTo>
                    <a:pt x="1224991" y="288396"/>
                  </a:lnTo>
                  <a:lnTo>
                    <a:pt x="1230285" y="298450"/>
                  </a:lnTo>
                  <a:lnTo>
                    <a:pt x="1235578" y="309033"/>
                  </a:lnTo>
                  <a:lnTo>
                    <a:pt x="1240608" y="319088"/>
                  </a:lnTo>
                  <a:lnTo>
                    <a:pt x="1245107" y="329671"/>
                  </a:lnTo>
                  <a:lnTo>
                    <a:pt x="1249872" y="340254"/>
                  </a:lnTo>
                  <a:lnTo>
                    <a:pt x="1254107" y="350838"/>
                  </a:lnTo>
                  <a:lnTo>
                    <a:pt x="1258607" y="361686"/>
                  </a:lnTo>
                  <a:lnTo>
                    <a:pt x="1262577" y="372533"/>
                  </a:lnTo>
                  <a:lnTo>
                    <a:pt x="1266283" y="383646"/>
                  </a:lnTo>
                  <a:lnTo>
                    <a:pt x="1269988" y="394494"/>
                  </a:lnTo>
                  <a:lnTo>
                    <a:pt x="1273429" y="405606"/>
                  </a:lnTo>
                  <a:lnTo>
                    <a:pt x="1276606" y="416719"/>
                  </a:lnTo>
                  <a:lnTo>
                    <a:pt x="1279517" y="428361"/>
                  </a:lnTo>
                  <a:lnTo>
                    <a:pt x="1282429" y="439473"/>
                  </a:lnTo>
                  <a:lnTo>
                    <a:pt x="1284811" y="450850"/>
                  </a:lnTo>
                  <a:lnTo>
                    <a:pt x="1287193" y="462756"/>
                  </a:lnTo>
                  <a:lnTo>
                    <a:pt x="1289311" y="474133"/>
                  </a:lnTo>
                  <a:lnTo>
                    <a:pt x="1291428" y="486040"/>
                  </a:lnTo>
                  <a:lnTo>
                    <a:pt x="1293016" y="497681"/>
                  </a:lnTo>
                  <a:lnTo>
                    <a:pt x="1294605" y="509588"/>
                  </a:lnTo>
                  <a:lnTo>
                    <a:pt x="1295663" y="521229"/>
                  </a:lnTo>
                  <a:lnTo>
                    <a:pt x="1296722" y="533400"/>
                  </a:lnTo>
                  <a:lnTo>
                    <a:pt x="1297516" y="545306"/>
                  </a:lnTo>
                  <a:lnTo>
                    <a:pt x="1298310" y="557213"/>
                  </a:lnTo>
                  <a:lnTo>
                    <a:pt x="1298575" y="569648"/>
                  </a:lnTo>
                  <a:lnTo>
                    <a:pt x="1298575" y="581819"/>
                  </a:lnTo>
                  <a:lnTo>
                    <a:pt x="1298310" y="601398"/>
                  </a:lnTo>
                  <a:lnTo>
                    <a:pt x="1297252" y="620713"/>
                  </a:lnTo>
                  <a:lnTo>
                    <a:pt x="1295399" y="639498"/>
                  </a:lnTo>
                  <a:lnTo>
                    <a:pt x="1293281" y="658548"/>
                  </a:lnTo>
                  <a:lnTo>
                    <a:pt x="958976" y="621506"/>
                  </a:lnTo>
                  <a:lnTo>
                    <a:pt x="960300" y="611981"/>
                  </a:lnTo>
                  <a:lnTo>
                    <a:pt x="961358" y="601927"/>
                  </a:lnTo>
                  <a:lnTo>
                    <a:pt x="961888" y="592138"/>
                  </a:lnTo>
                  <a:lnTo>
                    <a:pt x="962152" y="581819"/>
                  </a:lnTo>
                  <a:lnTo>
                    <a:pt x="961888" y="570177"/>
                  </a:lnTo>
                  <a:lnTo>
                    <a:pt x="961358" y="558536"/>
                  </a:lnTo>
                  <a:lnTo>
                    <a:pt x="960035" y="547158"/>
                  </a:lnTo>
                  <a:lnTo>
                    <a:pt x="958712" y="536046"/>
                  </a:lnTo>
                  <a:lnTo>
                    <a:pt x="956594" y="524669"/>
                  </a:lnTo>
                  <a:lnTo>
                    <a:pt x="954476" y="513821"/>
                  </a:lnTo>
                  <a:lnTo>
                    <a:pt x="951565" y="502973"/>
                  </a:lnTo>
                  <a:lnTo>
                    <a:pt x="948653" y="492125"/>
                  </a:lnTo>
                  <a:lnTo>
                    <a:pt x="944948" y="481542"/>
                  </a:lnTo>
                  <a:lnTo>
                    <a:pt x="940977" y="471488"/>
                  </a:lnTo>
                  <a:lnTo>
                    <a:pt x="936742" y="461169"/>
                  </a:lnTo>
                  <a:lnTo>
                    <a:pt x="931978" y="451379"/>
                  </a:lnTo>
                  <a:lnTo>
                    <a:pt x="927213" y="441325"/>
                  </a:lnTo>
                  <a:lnTo>
                    <a:pt x="921919" y="431800"/>
                  </a:lnTo>
                  <a:lnTo>
                    <a:pt x="916361" y="422540"/>
                  </a:lnTo>
                  <a:lnTo>
                    <a:pt x="910008" y="413015"/>
                  </a:lnTo>
                  <a:lnTo>
                    <a:pt x="903920" y="404019"/>
                  </a:lnTo>
                  <a:lnTo>
                    <a:pt x="897038" y="395552"/>
                  </a:lnTo>
                  <a:lnTo>
                    <a:pt x="890156" y="387086"/>
                  </a:lnTo>
                  <a:lnTo>
                    <a:pt x="883010" y="378883"/>
                  </a:lnTo>
                  <a:lnTo>
                    <a:pt x="875334" y="370946"/>
                  </a:lnTo>
                  <a:lnTo>
                    <a:pt x="867658" y="363273"/>
                  </a:lnTo>
                  <a:lnTo>
                    <a:pt x="859452" y="355865"/>
                  </a:lnTo>
                  <a:lnTo>
                    <a:pt x="851247" y="348721"/>
                  </a:lnTo>
                  <a:lnTo>
                    <a:pt x="842512" y="341842"/>
                  </a:lnTo>
                  <a:lnTo>
                    <a:pt x="833777" y="335227"/>
                  </a:lnTo>
                  <a:lnTo>
                    <a:pt x="824778" y="329142"/>
                  </a:lnTo>
                  <a:lnTo>
                    <a:pt x="815249" y="323056"/>
                  </a:lnTo>
                  <a:lnTo>
                    <a:pt x="805720" y="317500"/>
                  </a:lnTo>
                  <a:lnTo>
                    <a:pt x="795926" y="312208"/>
                  </a:lnTo>
                  <a:lnTo>
                    <a:pt x="785868" y="307446"/>
                  </a:lnTo>
                  <a:lnTo>
                    <a:pt x="775810" y="302683"/>
                  </a:lnTo>
                  <a:lnTo>
                    <a:pt x="907361" y="0"/>
                  </a:lnTo>
                  <a:close/>
                </a:path>
              </a:pathLst>
            </a:custGeom>
            <a:solidFill>
              <a:schemeClr val="bg1"/>
            </a:solidFill>
            <a:ln>
              <a:noFill/>
            </a:ln>
          </p:spPr>
          <p:txBody>
            <a:bodyPr/>
            <a:lstStyle/>
            <a:p>
              <a:endParaRPr lang="zh-CN" altLang="en-US">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344657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42"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2" presetClass="entr" presetSubtype="2"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1+#ppt_w/2"/>
                                          </p:val>
                                        </p:tav>
                                        <p:tav tm="100000">
                                          <p:val>
                                            <p:strVal val="#ppt_x"/>
                                          </p:val>
                                        </p:tav>
                                      </p:tavLst>
                                    </p:anim>
                                    <p:anim calcmode="lin" valueType="num">
                                      <p:cBhvr additive="base">
                                        <p:cTn id="28" dur="500" fill="hold"/>
                                        <p:tgtEl>
                                          <p:spTgt spid="39"/>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2" presetClass="entr" presetSubtype="2" fill="hold" nodeType="after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1+#ppt_w/2"/>
                                          </p:val>
                                        </p:tav>
                                        <p:tav tm="100000">
                                          <p:val>
                                            <p:strVal val="#ppt_x"/>
                                          </p:val>
                                        </p:tav>
                                      </p:tavLst>
                                    </p:anim>
                                    <p:anim calcmode="lin" valueType="num">
                                      <p:cBhvr additive="base">
                                        <p:cTn id="33" dur="500" fill="hold"/>
                                        <p:tgtEl>
                                          <p:spTgt spid="36"/>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2" presetClass="entr" presetSubtype="2"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1+#ppt_w/2"/>
                                          </p:val>
                                        </p:tav>
                                        <p:tav tm="100000">
                                          <p:val>
                                            <p:strVal val="#ppt_x"/>
                                          </p:val>
                                        </p:tav>
                                      </p:tavLst>
                                    </p:anim>
                                    <p:anim calcmode="lin" valueType="num">
                                      <p:cBhvr additive="base">
                                        <p:cTn id="38" dur="500" fill="hold"/>
                                        <p:tgtEl>
                                          <p:spTgt spid="30"/>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2"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1+#ppt_w/2"/>
                                          </p:val>
                                        </p:tav>
                                        <p:tav tm="100000">
                                          <p:val>
                                            <p:strVal val="#ppt_x"/>
                                          </p:val>
                                        </p:tav>
                                      </p:tavLst>
                                    </p:anim>
                                    <p:anim calcmode="lin" valueType="num">
                                      <p:cBhvr additive="base">
                                        <p:cTn id="43" dur="500" fill="hold"/>
                                        <p:tgtEl>
                                          <p:spTgt spid="33"/>
                                        </p:tgtEl>
                                        <p:attrNameLst>
                                          <p:attrName>ppt_y</p:attrName>
                                        </p:attrNameLst>
                                      </p:cBhvr>
                                      <p:tavLst>
                                        <p:tav tm="0">
                                          <p:val>
                                            <p:strVal val="#ppt_y"/>
                                          </p:val>
                                        </p:tav>
                                        <p:tav tm="100000">
                                          <p:val>
                                            <p:strVal val="#ppt_y"/>
                                          </p:val>
                                        </p:tav>
                                      </p:tavLst>
                                    </p:anim>
                                  </p:childTnLst>
                                </p:cTn>
                              </p:par>
                            </p:childTnLst>
                          </p:cTn>
                        </p:par>
                        <p:par>
                          <p:cTn id="44" fill="hold">
                            <p:stCondLst>
                              <p:cond delay="3000"/>
                            </p:stCondLst>
                            <p:childTnLst>
                              <p:par>
                                <p:cTn id="45" presetID="22" presetClass="entr" presetSubtype="1"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up)">
                                      <p:cBhvr>
                                        <p:cTn id="47" dur="500"/>
                                        <p:tgtEl>
                                          <p:spTgt spid="18"/>
                                        </p:tgtEl>
                                      </p:cBhvr>
                                    </p:animEffect>
                                  </p:childTnLst>
                                </p:cTn>
                              </p:par>
                            </p:childTnLst>
                          </p:cTn>
                        </p:par>
                        <p:par>
                          <p:cTn id="48" fill="hold">
                            <p:stCondLst>
                              <p:cond delay="3500"/>
                            </p:stCondLst>
                            <p:childTnLst>
                              <p:par>
                                <p:cTn id="49" presetID="22" presetClass="entr" presetSubtype="1" fill="hold"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up)">
                                      <p:cBhvr>
                                        <p:cTn id="51" dur="500"/>
                                        <p:tgtEl>
                                          <p:spTgt spid="15"/>
                                        </p:tgtEl>
                                      </p:cBhvr>
                                    </p:animEffect>
                                  </p:childTnLst>
                                </p:cTn>
                              </p:par>
                            </p:childTnLst>
                          </p:cTn>
                        </p:par>
                        <p:par>
                          <p:cTn id="52" fill="hold">
                            <p:stCondLst>
                              <p:cond delay="4000"/>
                            </p:stCondLst>
                            <p:childTnLst>
                              <p:par>
                                <p:cTn id="53" presetID="22" presetClass="entr" presetSubtype="1"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up)">
                                      <p:cBhvr>
                                        <p:cTn id="55" dur="500"/>
                                        <p:tgtEl>
                                          <p:spTgt spid="21"/>
                                        </p:tgtEl>
                                      </p:cBhvr>
                                    </p:animEffect>
                                  </p:childTnLst>
                                </p:cTn>
                              </p:par>
                            </p:childTnLst>
                          </p:cTn>
                        </p:par>
                        <p:par>
                          <p:cTn id="56" fill="hold">
                            <p:stCondLst>
                              <p:cond delay="4500"/>
                            </p:stCondLst>
                            <p:childTnLst>
                              <p:par>
                                <p:cTn id="57" presetID="22" presetClass="entr" presetSubtype="1" fill="hold"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up)">
                                      <p:cBhvr>
                                        <p:cTn id="59" dur="500"/>
                                        <p:tgtEl>
                                          <p:spTgt spid="16"/>
                                        </p:tgtEl>
                                      </p:cBhvr>
                                    </p:animEffect>
                                  </p:childTnLst>
                                </p:cTn>
                              </p:par>
                            </p:childTnLst>
                          </p:cTn>
                        </p:par>
                        <p:par>
                          <p:cTn id="60" fill="hold">
                            <p:stCondLst>
                              <p:cond delay="5000"/>
                            </p:stCondLst>
                            <p:childTnLst>
                              <p:par>
                                <p:cTn id="61" presetID="22" presetClass="entr" presetSubtype="1" fill="hold"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up)">
                                      <p:cBhvr>
                                        <p:cTn id="63" dur="500"/>
                                        <p:tgtEl>
                                          <p:spTgt spid="24"/>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up)">
                                      <p:cBhvr>
                                        <p:cTn id="67" dur="500"/>
                                        <p:tgtEl>
                                          <p:spTgt spid="17"/>
                                        </p:tgtEl>
                                      </p:cBhvr>
                                    </p:animEffect>
                                  </p:childTnLst>
                                </p:cTn>
                              </p:par>
                            </p:childTnLst>
                          </p:cTn>
                        </p:par>
                        <p:par>
                          <p:cTn id="68" fill="hold">
                            <p:stCondLst>
                              <p:cond delay="6000"/>
                            </p:stCondLst>
                            <p:childTnLst>
                              <p:par>
                                <p:cTn id="69" presetID="22" presetClass="entr" presetSubtype="1" fill="hold"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up)">
                                      <p:cBhvr>
                                        <p:cTn id="7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3" y="421165"/>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5"/>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40404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9" name="椭圆 8"/>
              <p:cNvSpPr/>
              <p:nvPr/>
            </p:nvSpPr>
            <p:spPr>
              <a:xfrm>
                <a:off x="2759425" y="1932990"/>
                <a:ext cx="799287" cy="751802"/>
              </a:xfrm>
              <a:prstGeom prst="ellipse">
                <a:avLst/>
              </a:prstGeom>
              <a:solidFill>
                <a:srgbClr val="40404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10" name="椭圆 9"/>
              <p:cNvSpPr/>
              <p:nvPr/>
            </p:nvSpPr>
            <p:spPr>
              <a:xfrm>
                <a:off x="2771295" y="1942172"/>
                <a:ext cx="787417" cy="746429"/>
              </a:xfrm>
              <a:prstGeom prst="ellipse">
                <a:avLst/>
              </a:prstGeom>
              <a:solidFill>
                <a:srgbClr val="40404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17453" t="21733" r="21541" b="25317"/>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404040"/>
                  </a:solidFill>
                </a14:hiddenFill>
              </a:ext>
            </a:extLst>
          </p:spPr>
        </p:pic>
      </p:grpSp>
      <p:sp>
        <p:nvSpPr>
          <p:cNvPr id="11" name="矩形 10"/>
          <p:cNvSpPr/>
          <p:nvPr/>
        </p:nvSpPr>
        <p:spPr>
          <a:xfrm>
            <a:off x="1473331" y="757149"/>
            <a:ext cx="7213469" cy="88756"/>
          </a:xfrm>
          <a:prstGeom prst="rect">
            <a:avLst/>
          </a:prstGeom>
          <a:solidFill>
            <a:srgbClr val="40404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dirty="0">
              <a:ea typeface="微软雅黑" panose="020B0503020204020204" pitchFamily="34" charset="-122"/>
            </a:endParaRPr>
          </a:p>
        </p:txBody>
      </p:sp>
      <p:grpSp>
        <p:nvGrpSpPr>
          <p:cNvPr id="12" name="组合 11"/>
          <p:cNvGrpSpPr/>
          <p:nvPr/>
        </p:nvGrpSpPr>
        <p:grpSpPr>
          <a:xfrm>
            <a:off x="1473330" y="109077"/>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404040"/>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dirty="0">
                <a:solidFill>
                  <a:prstClr val="white"/>
                </a:solidFill>
                <a:ea typeface="微软雅黑" panose="020B0503020204020204" pitchFamily="34" charset="-122"/>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sp>
        <p:nvSpPr>
          <p:cNvPr id="15" name="圆角右箭头 14"/>
          <p:cNvSpPr/>
          <p:nvPr/>
        </p:nvSpPr>
        <p:spPr>
          <a:xfrm>
            <a:off x="3404650" y="1470388"/>
            <a:ext cx="1080248" cy="1226498"/>
          </a:xfrm>
          <a:prstGeom prst="bentArrow">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b="0" dirty="0">
              <a:solidFill>
                <a:schemeClr val="tx1"/>
              </a:solidFill>
              <a:ea typeface="微软雅黑" panose="020B0503020204020204" pitchFamily="34" charset="-122"/>
            </a:endParaRPr>
          </a:p>
        </p:txBody>
      </p:sp>
      <p:sp>
        <p:nvSpPr>
          <p:cNvPr id="16" name="圆角右箭头 15"/>
          <p:cNvSpPr/>
          <p:nvPr/>
        </p:nvSpPr>
        <p:spPr>
          <a:xfrm rot="5400000">
            <a:off x="4822793" y="1552485"/>
            <a:ext cx="1073185" cy="1234570"/>
          </a:xfrm>
          <a:prstGeom prst="bentArrow">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b="0" dirty="0">
              <a:solidFill>
                <a:schemeClr val="tx1"/>
              </a:solidFill>
              <a:ea typeface="微软雅黑" panose="020B0503020204020204" pitchFamily="34" charset="-122"/>
            </a:endParaRPr>
          </a:p>
        </p:txBody>
      </p:sp>
      <p:sp>
        <p:nvSpPr>
          <p:cNvPr id="17" name="圆角右箭头 16"/>
          <p:cNvSpPr/>
          <p:nvPr/>
        </p:nvSpPr>
        <p:spPr>
          <a:xfrm rot="16200000">
            <a:off x="3350300" y="2871714"/>
            <a:ext cx="1073185" cy="1234570"/>
          </a:xfrm>
          <a:prstGeom prst="bentArrow">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b="0" dirty="0">
              <a:solidFill>
                <a:schemeClr val="tx1"/>
              </a:solidFill>
              <a:ea typeface="微软雅黑" panose="020B0503020204020204" pitchFamily="34" charset="-122"/>
            </a:endParaRPr>
          </a:p>
        </p:txBody>
      </p:sp>
      <p:sp>
        <p:nvSpPr>
          <p:cNvPr id="18" name="圆角右箭头 17"/>
          <p:cNvSpPr/>
          <p:nvPr/>
        </p:nvSpPr>
        <p:spPr>
          <a:xfrm flipH="1" flipV="1">
            <a:off x="4767821" y="2944191"/>
            <a:ext cx="1080248" cy="1226498"/>
          </a:xfrm>
          <a:prstGeom prst="bentArrow">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b="0" dirty="0">
              <a:solidFill>
                <a:schemeClr val="tx1"/>
              </a:solidFill>
              <a:ea typeface="微软雅黑" panose="020B0503020204020204" pitchFamily="34" charset="-122"/>
            </a:endParaRPr>
          </a:p>
        </p:txBody>
      </p:sp>
      <p:grpSp>
        <p:nvGrpSpPr>
          <p:cNvPr id="19" name="组合 18"/>
          <p:cNvGrpSpPr/>
          <p:nvPr/>
        </p:nvGrpSpPr>
        <p:grpSpPr>
          <a:xfrm>
            <a:off x="3738933" y="2125999"/>
            <a:ext cx="1800200" cy="1501897"/>
            <a:chOff x="3666054" y="2607295"/>
            <a:chExt cx="1924896" cy="2002530"/>
          </a:xfrm>
        </p:grpSpPr>
        <p:sp>
          <p:nvSpPr>
            <p:cNvPr id="20" name="TextBox 28"/>
            <p:cNvSpPr txBox="1"/>
            <p:nvPr/>
          </p:nvSpPr>
          <p:spPr>
            <a:xfrm>
              <a:off x="3753141" y="2607295"/>
              <a:ext cx="1750723" cy="615554"/>
            </a:xfrm>
            <a:prstGeom prst="rect">
              <a:avLst/>
            </a:prstGeom>
            <a:noFill/>
          </p:spPr>
          <p:txBody>
            <a:bodyPr wrap="square" rtlCol="0">
              <a:spAutoFit/>
            </a:bodyPr>
            <a:lstStyle/>
            <a:p>
              <a:pPr algn="ctr"/>
              <a:r>
                <a:rPr lang="zh-CN" altLang="en-US" sz="2400" b="0" dirty="0">
                  <a:latin typeface="微软雅黑" pitchFamily="34" charset="-122"/>
                  <a:ea typeface="微软雅黑" panose="020B0503020204020204" pitchFamily="34" charset="-122"/>
                </a:rPr>
                <a:t>添加标题</a:t>
              </a:r>
            </a:p>
          </p:txBody>
        </p:sp>
        <p:sp>
          <p:nvSpPr>
            <p:cNvPr id="21" name="TextBox 29"/>
            <p:cNvSpPr txBox="1"/>
            <p:nvPr/>
          </p:nvSpPr>
          <p:spPr>
            <a:xfrm>
              <a:off x="3666054" y="3206363"/>
              <a:ext cx="1924896" cy="1403462"/>
            </a:xfrm>
            <a:prstGeom prst="rect">
              <a:avLst/>
            </a:prstGeom>
            <a:noFill/>
          </p:spPr>
          <p:txBody>
            <a:bodyPr wrap="square" rtlCol="0">
              <a:spAutoFit/>
            </a:bodyPr>
            <a:lstStyle/>
            <a:p>
              <a:pPr algn="ctr">
                <a:lnSpc>
                  <a:spcPct val="130000"/>
                </a:lnSpc>
              </a:pPr>
              <a:r>
                <a:rPr lang="zh-CN" altLang="en-US" sz="1200" b="0" dirty="0">
                  <a:latin typeface="微软雅黑" pitchFamily="34" charset="-122"/>
                  <a:ea typeface="微软雅黑" panose="020B0503020204020204" pitchFamily="34" charset="-122"/>
                </a:rPr>
                <a:t>单击此处添加文本</a:t>
              </a:r>
              <a:endParaRPr lang="en-US" altLang="zh-CN" sz="1200" b="0" dirty="0">
                <a:latin typeface="微软雅黑" pitchFamily="34" charset="-122"/>
                <a:ea typeface="微软雅黑" panose="020B0503020204020204" pitchFamily="34" charset="-122"/>
              </a:endParaRPr>
            </a:p>
            <a:p>
              <a:pPr algn="ctr">
                <a:lnSpc>
                  <a:spcPct val="130000"/>
                </a:lnSpc>
              </a:pPr>
              <a:r>
                <a:rPr lang="zh-CN" altLang="en-US" sz="1200" b="0" dirty="0">
                  <a:latin typeface="微软雅黑" pitchFamily="34" charset="-122"/>
                  <a:ea typeface="微软雅黑" panose="020B0503020204020204" pitchFamily="34" charset="-122"/>
                </a:rPr>
                <a:t>单击此处添加文本</a:t>
              </a:r>
              <a:endParaRPr lang="en-US" altLang="zh-CN" sz="1200" b="0" dirty="0">
                <a:latin typeface="微软雅黑" pitchFamily="34" charset="-122"/>
                <a:ea typeface="微软雅黑" panose="020B0503020204020204" pitchFamily="34" charset="-122"/>
              </a:endParaRPr>
            </a:p>
            <a:p>
              <a:pPr algn="ctr">
                <a:lnSpc>
                  <a:spcPct val="130000"/>
                </a:lnSpc>
              </a:pPr>
              <a:r>
                <a:rPr lang="zh-CN" altLang="en-US" sz="1200" b="0" dirty="0">
                  <a:latin typeface="微软雅黑" pitchFamily="34" charset="-122"/>
                  <a:ea typeface="微软雅黑" panose="020B0503020204020204" pitchFamily="34" charset="-122"/>
                </a:rPr>
                <a:t>单击此处添加文本</a:t>
              </a:r>
              <a:endParaRPr lang="en-US" altLang="zh-CN" sz="1200" b="0" dirty="0">
                <a:latin typeface="微软雅黑" pitchFamily="34" charset="-122"/>
                <a:ea typeface="微软雅黑" panose="020B0503020204020204" pitchFamily="34" charset="-122"/>
              </a:endParaRPr>
            </a:p>
            <a:p>
              <a:pPr algn="ctr">
                <a:lnSpc>
                  <a:spcPct val="130000"/>
                </a:lnSpc>
              </a:pPr>
              <a:r>
                <a:rPr lang="zh-CN" altLang="en-US" sz="1200" b="0" dirty="0">
                  <a:latin typeface="微软雅黑" pitchFamily="34" charset="-122"/>
                  <a:ea typeface="微软雅黑" panose="020B0503020204020204" pitchFamily="34" charset="-122"/>
                </a:rPr>
                <a:t>单击此处添加文本</a:t>
              </a:r>
              <a:endParaRPr lang="en-US" altLang="zh-CN" sz="1200" b="0" dirty="0">
                <a:latin typeface="微软雅黑" pitchFamily="34" charset="-122"/>
                <a:ea typeface="微软雅黑" panose="020B0503020204020204" pitchFamily="34" charset="-122"/>
              </a:endParaRPr>
            </a:p>
          </p:txBody>
        </p:sp>
      </p:grpSp>
      <p:grpSp>
        <p:nvGrpSpPr>
          <p:cNvPr id="22" name="组合 21"/>
          <p:cNvGrpSpPr/>
          <p:nvPr/>
        </p:nvGrpSpPr>
        <p:grpSpPr>
          <a:xfrm>
            <a:off x="6071064" y="1403878"/>
            <a:ext cx="1800200" cy="1280909"/>
            <a:chOff x="6391520" y="1772816"/>
            <a:chExt cx="1924896" cy="1707878"/>
          </a:xfrm>
        </p:grpSpPr>
        <p:sp>
          <p:nvSpPr>
            <p:cNvPr id="23" name="TextBox 31"/>
            <p:cNvSpPr txBox="1"/>
            <p:nvPr/>
          </p:nvSpPr>
          <p:spPr>
            <a:xfrm>
              <a:off x="6622623" y="1772816"/>
              <a:ext cx="1462691" cy="451405"/>
            </a:xfrm>
            <a:prstGeom prst="rect">
              <a:avLst/>
            </a:prstGeom>
            <a:noFill/>
          </p:spPr>
          <p:txBody>
            <a:bodyPr wrap="square" rtlCol="0">
              <a:spAutoFit/>
            </a:bodyPr>
            <a:lstStyle/>
            <a:p>
              <a:pPr algn="ctr"/>
              <a:r>
                <a:rPr lang="zh-CN" altLang="en-US" sz="1600" b="0" dirty="0">
                  <a:latin typeface="微软雅黑" pitchFamily="34" charset="-122"/>
                  <a:ea typeface="微软雅黑" panose="020B0503020204020204" pitchFamily="34" charset="-122"/>
                </a:rPr>
                <a:t>添加标题</a:t>
              </a:r>
            </a:p>
          </p:txBody>
        </p:sp>
        <p:sp>
          <p:nvSpPr>
            <p:cNvPr id="24" name="TextBox 32"/>
            <p:cNvSpPr txBox="1"/>
            <p:nvPr/>
          </p:nvSpPr>
          <p:spPr>
            <a:xfrm>
              <a:off x="6391520" y="2077233"/>
              <a:ext cx="1924896" cy="1403461"/>
            </a:xfrm>
            <a:prstGeom prst="rect">
              <a:avLst/>
            </a:prstGeom>
            <a:noFill/>
          </p:spPr>
          <p:txBody>
            <a:bodyPr wrap="square" rtlCol="0">
              <a:spAutoFit/>
            </a:bodyPr>
            <a:lstStyle/>
            <a:p>
              <a:pPr algn="ctr">
                <a:lnSpc>
                  <a:spcPct val="130000"/>
                </a:lnSpc>
              </a:pPr>
              <a:r>
                <a:rPr lang="zh-CN" altLang="en-US" sz="1200" b="0" dirty="0">
                  <a:latin typeface="微软雅黑" pitchFamily="34" charset="-122"/>
                  <a:ea typeface="微软雅黑" panose="020B0503020204020204" pitchFamily="34" charset="-122"/>
                </a:rPr>
                <a:t>单击此处添加文本</a:t>
              </a:r>
              <a:endParaRPr lang="en-US" altLang="zh-CN" sz="1200" b="0" dirty="0">
                <a:latin typeface="微软雅黑" pitchFamily="34" charset="-122"/>
                <a:ea typeface="微软雅黑" panose="020B0503020204020204" pitchFamily="34" charset="-122"/>
              </a:endParaRPr>
            </a:p>
            <a:p>
              <a:pPr algn="ctr">
                <a:lnSpc>
                  <a:spcPct val="130000"/>
                </a:lnSpc>
              </a:pPr>
              <a:r>
                <a:rPr lang="zh-CN" altLang="en-US" sz="1200" b="0" dirty="0">
                  <a:latin typeface="微软雅黑" pitchFamily="34" charset="-122"/>
                  <a:ea typeface="微软雅黑" panose="020B0503020204020204" pitchFamily="34" charset="-122"/>
                </a:rPr>
                <a:t>单击此处添加文本</a:t>
              </a:r>
              <a:endParaRPr lang="en-US" altLang="zh-CN" sz="1200" b="0" dirty="0">
                <a:latin typeface="微软雅黑" pitchFamily="34" charset="-122"/>
                <a:ea typeface="微软雅黑" panose="020B0503020204020204" pitchFamily="34" charset="-122"/>
              </a:endParaRPr>
            </a:p>
            <a:p>
              <a:pPr algn="ctr">
                <a:lnSpc>
                  <a:spcPct val="130000"/>
                </a:lnSpc>
              </a:pPr>
              <a:r>
                <a:rPr lang="zh-CN" altLang="en-US" sz="1200" b="0" dirty="0">
                  <a:latin typeface="微软雅黑" pitchFamily="34" charset="-122"/>
                  <a:ea typeface="微软雅黑" panose="020B0503020204020204" pitchFamily="34" charset="-122"/>
                </a:rPr>
                <a:t>单击此处添加文本</a:t>
              </a:r>
              <a:endParaRPr lang="en-US" altLang="zh-CN" sz="1200" b="0" dirty="0">
                <a:latin typeface="微软雅黑" pitchFamily="34" charset="-122"/>
                <a:ea typeface="微软雅黑" panose="020B0503020204020204" pitchFamily="34" charset="-122"/>
              </a:endParaRPr>
            </a:p>
            <a:p>
              <a:pPr algn="ctr">
                <a:lnSpc>
                  <a:spcPct val="130000"/>
                </a:lnSpc>
              </a:pPr>
              <a:r>
                <a:rPr lang="zh-CN" altLang="en-US" sz="1200" b="0" dirty="0">
                  <a:latin typeface="微软雅黑" pitchFamily="34" charset="-122"/>
                  <a:ea typeface="微软雅黑" panose="020B0503020204020204" pitchFamily="34" charset="-122"/>
                </a:rPr>
                <a:t>单击此处添加文本</a:t>
              </a:r>
              <a:endParaRPr lang="en-US" altLang="zh-CN" sz="1200" b="0" dirty="0">
                <a:latin typeface="微软雅黑" pitchFamily="34" charset="-122"/>
                <a:ea typeface="微软雅黑" panose="020B0503020204020204" pitchFamily="34" charset="-122"/>
              </a:endParaRPr>
            </a:p>
          </p:txBody>
        </p:sp>
      </p:grpSp>
      <p:grpSp>
        <p:nvGrpSpPr>
          <p:cNvPr id="25" name="组合 24"/>
          <p:cNvGrpSpPr/>
          <p:nvPr/>
        </p:nvGrpSpPr>
        <p:grpSpPr>
          <a:xfrm>
            <a:off x="6071064" y="2973718"/>
            <a:ext cx="1800200" cy="1300039"/>
            <a:chOff x="6391520" y="3692218"/>
            <a:chExt cx="1924896" cy="1733386"/>
          </a:xfrm>
        </p:grpSpPr>
        <p:sp>
          <p:nvSpPr>
            <p:cNvPr id="26" name="TextBox 34"/>
            <p:cNvSpPr txBox="1"/>
            <p:nvPr/>
          </p:nvSpPr>
          <p:spPr>
            <a:xfrm>
              <a:off x="6622623" y="3692218"/>
              <a:ext cx="1462691" cy="451406"/>
            </a:xfrm>
            <a:prstGeom prst="rect">
              <a:avLst/>
            </a:prstGeom>
            <a:noFill/>
          </p:spPr>
          <p:txBody>
            <a:bodyPr wrap="square" rtlCol="0">
              <a:spAutoFit/>
            </a:bodyPr>
            <a:lstStyle/>
            <a:p>
              <a:pPr algn="ctr"/>
              <a:r>
                <a:rPr lang="zh-CN" altLang="en-US" sz="1600" b="0" dirty="0">
                  <a:latin typeface="微软雅黑" pitchFamily="34" charset="-122"/>
                  <a:ea typeface="微软雅黑" panose="020B0503020204020204" pitchFamily="34" charset="-122"/>
                </a:rPr>
                <a:t>添加标题</a:t>
              </a:r>
            </a:p>
          </p:txBody>
        </p:sp>
        <p:sp>
          <p:nvSpPr>
            <p:cNvPr id="27" name="TextBox 35"/>
            <p:cNvSpPr txBox="1"/>
            <p:nvPr/>
          </p:nvSpPr>
          <p:spPr>
            <a:xfrm>
              <a:off x="6391520" y="4022142"/>
              <a:ext cx="1924896" cy="1403462"/>
            </a:xfrm>
            <a:prstGeom prst="rect">
              <a:avLst/>
            </a:prstGeom>
            <a:noFill/>
          </p:spPr>
          <p:txBody>
            <a:bodyPr wrap="square" rtlCol="0">
              <a:spAutoFit/>
            </a:bodyPr>
            <a:lstStyle/>
            <a:p>
              <a:pPr algn="ctr">
                <a:lnSpc>
                  <a:spcPct val="130000"/>
                </a:lnSpc>
              </a:pPr>
              <a:r>
                <a:rPr lang="zh-CN" altLang="en-US" sz="1200" b="0" dirty="0">
                  <a:latin typeface="微软雅黑" pitchFamily="34" charset="-122"/>
                  <a:ea typeface="微软雅黑" panose="020B0503020204020204" pitchFamily="34" charset="-122"/>
                </a:rPr>
                <a:t>单击此处添加文本</a:t>
              </a:r>
              <a:endParaRPr lang="en-US" altLang="zh-CN" sz="1200" b="0" dirty="0">
                <a:latin typeface="微软雅黑" pitchFamily="34" charset="-122"/>
                <a:ea typeface="微软雅黑" panose="020B0503020204020204" pitchFamily="34" charset="-122"/>
              </a:endParaRPr>
            </a:p>
            <a:p>
              <a:pPr algn="ctr">
                <a:lnSpc>
                  <a:spcPct val="130000"/>
                </a:lnSpc>
              </a:pPr>
              <a:r>
                <a:rPr lang="zh-CN" altLang="en-US" sz="1200" b="0" dirty="0">
                  <a:latin typeface="微软雅黑" pitchFamily="34" charset="-122"/>
                  <a:ea typeface="微软雅黑" panose="020B0503020204020204" pitchFamily="34" charset="-122"/>
                </a:rPr>
                <a:t>单击此处添加文本</a:t>
              </a:r>
              <a:endParaRPr lang="en-US" altLang="zh-CN" sz="1200" b="0" dirty="0">
                <a:latin typeface="微软雅黑" pitchFamily="34" charset="-122"/>
                <a:ea typeface="微软雅黑" panose="020B0503020204020204" pitchFamily="34" charset="-122"/>
              </a:endParaRPr>
            </a:p>
            <a:p>
              <a:pPr algn="ctr">
                <a:lnSpc>
                  <a:spcPct val="130000"/>
                </a:lnSpc>
              </a:pPr>
              <a:r>
                <a:rPr lang="zh-CN" altLang="en-US" sz="1200" b="0" dirty="0">
                  <a:latin typeface="微软雅黑" pitchFamily="34" charset="-122"/>
                  <a:ea typeface="微软雅黑" panose="020B0503020204020204" pitchFamily="34" charset="-122"/>
                </a:rPr>
                <a:t>单击此处添加文本</a:t>
              </a:r>
              <a:endParaRPr lang="en-US" altLang="zh-CN" sz="1200" b="0" dirty="0">
                <a:latin typeface="微软雅黑" pitchFamily="34" charset="-122"/>
                <a:ea typeface="微软雅黑" panose="020B0503020204020204" pitchFamily="34" charset="-122"/>
              </a:endParaRPr>
            </a:p>
            <a:p>
              <a:pPr algn="ctr">
                <a:lnSpc>
                  <a:spcPct val="130000"/>
                </a:lnSpc>
              </a:pPr>
              <a:r>
                <a:rPr lang="zh-CN" altLang="en-US" sz="1200" b="0" dirty="0">
                  <a:latin typeface="微软雅黑" pitchFamily="34" charset="-122"/>
                  <a:ea typeface="微软雅黑" panose="020B0503020204020204" pitchFamily="34" charset="-122"/>
                </a:rPr>
                <a:t>单击此处添加文本</a:t>
              </a:r>
              <a:endParaRPr lang="en-US" altLang="zh-CN" sz="1200" b="0" dirty="0">
                <a:latin typeface="微软雅黑" pitchFamily="34" charset="-122"/>
                <a:ea typeface="微软雅黑" panose="020B0503020204020204" pitchFamily="34" charset="-122"/>
              </a:endParaRPr>
            </a:p>
          </p:txBody>
        </p:sp>
      </p:grpSp>
      <p:grpSp>
        <p:nvGrpSpPr>
          <p:cNvPr id="28" name="组合 27"/>
          <p:cNvGrpSpPr/>
          <p:nvPr/>
        </p:nvGrpSpPr>
        <p:grpSpPr>
          <a:xfrm>
            <a:off x="1246528" y="1392128"/>
            <a:ext cx="1800200" cy="1269861"/>
            <a:chOff x="918912" y="1844824"/>
            <a:chExt cx="1924896" cy="1693146"/>
          </a:xfrm>
        </p:grpSpPr>
        <p:sp>
          <p:nvSpPr>
            <p:cNvPr id="29" name="TextBox 37"/>
            <p:cNvSpPr txBox="1"/>
            <p:nvPr/>
          </p:nvSpPr>
          <p:spPr>
            <a:xfrm>
              <a:off x="1150015" y="1844824"/>
              <a:ext cx="1462691" cy="451405"/>
            </a:xfrm>
            <a:prstGeom prst="rect">
              <a:avLst/>
            </a:prstGeom>
            <a:noFill/>
          </p:spPr>
          <p:txBody>
            <a:bodyPr wrap="square" rtlCol="0">
              <a:spAutoFit/>
            </a:bodyPr>
            <a:lstStyle/>
            <a:p>
              <a:pPr algn="ctr"/>
              <a:r>
                <a:rPr lang="zh-CN" altLang="en-US" sz="1600" b="0" dirty="0">
                  <a:latin typeface="微软雅黑" pitchFamily="34" charset="-122"/>
                  <a:ea typeface="微软雅黑" panose="020B0503020204020204" pitchFamily="34" charset="-122"/>
                </a:rPr>
                <a:t>添加标题</a:t>
              </a:r>
            </a:p>
          </p:txBody>
        </p:sp>
        <p:sp>
          <p:nvSpPr>
            <p:cNvPr id="30" name="TextBox 38"/>
            <p:cNvSpPr txBox="1"/>
            <p:nvPr/>
          </p:nvSpPr>
          <p:spPr>
            <a:xfrm>
              <a:off x="918912" y="2134510"/>
              <a:ext cx="1924896" cy="1403460"/>
            </a:xfrm>
            <a:prstGeom prst="rect">
              <a:avLst/>
            </a:prstGeom>
            <a:noFill/>
          </p:spPr>
          <p:txBody>
            <a:bodyPr wrap="square" rtlCol="0">
              <a:spAutoFit/>
            </a:bodyPr>
            <a:lstStyle/>
            <a:p>
              <a:pPr algn="ctr">
                <a:lnSpc>
                  <a:spcPct val="130000"/>
                </a:lnSpc>
              </a:pPr>
              <a:r>
                <a:rPr lang="zh-CN" altLang="en-US" sz="1200" b="0" dirty="0">
                  <a:latin typeface="微软雅黑" pitchFamily="34" charset="-122"/>
                  <a:ea typeface="微软雅黑" panose="020B0503020204020204" pitchFamily="34" charset="-122"/>
                </a:rPr>
                <a:t>单击此处添加文本</a:t>
              </a:r>
              <a:endParaRPr lang="en-US" altLang="zh-CN" sz="1200" b="0" dirty="0">
                <a:latin typeface="微软雅黑" pitchFamily="34" charset="-122"/>
                <a:ea typeface="微软雅黑" panose="020B0503020204020204" pitchFamily="34" charset="-122"/>
              </a:endParaRPr>
            </a:p>
            <a:p>
              <a:pPr algn="ctr">
                <a:lnSpc>
                  <a:spcPct val="130000"/>
                </a:lnSpc>
              </a:pPr>
              <a:r>
                <a:rPr lang="zh-CN" altLang="en-US" sz="1200" b="0" dirty="0">
                  <a:latin typeface="微软雅黑" pitchFamily="34" charset="-122"/>
                  <a:ea typeface="微软雅黑" panose="020B0503020204020204" pitchFamily="34" charset="-122"/>
                </a:rPr>
                <a:t>单击此处添加文本</a:t>
              </a:r>
              <a:endParaRPr lang="en-US" altLang="zh-CN" sz="1200" b="0" dirty="0">
                <a:latin typeface="微软雅黑" pitchFamily="34" charset="-122"/>
                <a:ea typeface="微软雅黑" panose="020B0503020204020204" pitchFamily="34" charset="-122"/>
              </a:endParaRPr>
            </a:p>
            <a:p>
              <a:pPr algn="ctr">
                <a:lnSpc>
                  <a:spcPct val="130000"/>
                </a:lnSpc>
              </a:pPr>
              <a:r>
                <a:rPr lang="zh-CN" altLang="en-US" sz="1200" b="0" dirty="0">
                  <a:latin typeface="微软雅黑" pitchFamily="34" charset="-122"/>
                  <a:ea typeface="微软雅黑" panose="020B0503020204020204" pitchFamily="34" charset="-122"/>
                </a:rPr>
                <a:t>单击此处添加文本</a:t>
              </a:r>
              <a:endParaRPr lang="en-US" altLang="zh-CN" sz="1200" b="0" dirty="0">
                <a:latin typeface="微软雅黑" pitchFamily="34" charset="-122"/>
                <a:ea typeface="微软雅黑" panose="020B0503020204020204" pitchFamily="34" charset="-122"/>
              </a:endParaRPr>
            </a:p>
            <a:p>
              <a:pPr algn="ctr">
                <a:lnSpc>
                  <a:spcPct val="130000"/>
                </a:lnSpc>
              </a:pPr>
              <a:r>
                <a:rPr lang="zh-CN" altLang="en-US" sz="1200" b="0" dirty="0">
                  <a:latin typeface="微软雅黑" pitchFamily="34" charset="-122"/>
                  <a:ea typeface="微软雅黑" panose="020B0503020204020204" pitchFamily="34" charset="-122"/>
                </a:rPr>
                <a:t>单击此处添加文本</a:t>
              </a:r>
              <a:endParaRPr lang="en-US" altLang="zh-CN" sz="1200" b="0" dirty="0">
                <a:latin typeface="微软雅黑" pitchFamily="34" charset="-122"/>
                <a:ea typeface="微软雅黑" panose="020B0503020204020204" pitchFamily="34" charset="-122"/>
              </a:endParaRPr>
            </a:p>
          </p:txBody>
        </p:sp>
      </p:grpSp>
      <p:grpSp>
        <p:nvGrpSpPr>
          <p:cNvPr id="31" name="组合 30"/>
          <p:cNvGrpSpPr/>
          <p:nvPr/>
        </p:nvGrpSpPr>
        <p:grpSpPr>
          <a:xfrm>
            <a:off x="1246528" y="3047032"/>
            <a:ext cx="1800200" cy="1308273"/>
            <a:chOff x="918912" y="3738518"/>
            <a:chExt cx="1924896" cy="1744364"/>
          </a:xfrm>
        </p:grpSpPr>
        <p:sp>
          <p:nvSpPr>
            <p:cNvPr id="32" name="TextBox 40"/>
            <p:cNvSpPr txBox="1"/>
            <p:nvPr/>
          </p:nvSpPr>
          <p:spPr>
            <a:xfrm>
              <a:off x="1150015" y="3738518"/>
              <a:ext cx="1462691" cy="451405"/>
            </a:xfrm>
            <a:prstGeom prst="rect">
              <a:avLst/>
            </a:prstGeom>
            <a:noFill/>
          </p:spPr>
          <p:txBody>
            <a:bodyPr wrap="square" rtlCol="0">
              <a:spAutoFit/>
            </a:bodyPr>
            <a:lstStyle/>
            <a:p>
              <a:pPr algn="ctr"/>
              <a:r>
                <a:rPr lang="zh-CN" altLang="en-US" sz="1600" b="0" dirty="0">
                  <a:latin typeface="微软雅黑" pitchFamily="34" charset="-122"/>
                  <a:ea typeface="微软雅黑" panose="020B0503020204020204" pitchFamily="34" charset="-122"/>
                </a:rPr>
                <a:t>添加标题</a:t>
              </a:r>
            </a:p>
          </p:txBody>
        </p:sp>
        <p:sp>
          <p:nvSpPr>
            <p:cNvPr id="33" name="TextBox 41"/>
            <p:cNvSpPr txBox="1"/>
            <p:nvPr/>
          </p:nvSpPr>
          <p:spPr>
            <a:xfrm>
              <a:off x="918912" y="4079421"/>
              <a:ext cx="1924896" cy="1403461"/>
            </a:xfrm>
            <a:prstGeom prst="rect">
              <a:avLst/>
            </a:prstGeom>
            <a:noFill/>
          </p:spPr>
          <p:txBody>
            <a:bodyPr wrap="square" rtlCol="0">
              <a:spAutoFit/>
            </a:bodyPr>
            <a:lstStyle/>
            <a:p>
              <a:pPr algn="ctr">
                <a:lnSpc>
                  <a:spcPct val="130000"/>
                </a:lnSpc>
              </a:pPr>
              <a:r>
                <a:rPr lang="zh-CN" altLang="en-US" sz="1200" b="0" dirty="0">
                  <a:latin typeface="微软雅黑" pitchFamily="34" charset="-122"/>
                  <a:ea typeface="微软雅黑" panose="020B0503020204020204" pitchFamily="34" charset="-122"/>
                </a:rPr>
                <a:t>单击此处添加文本</a:t>
              </a:r>
              <a:endParaRPr lang="en-US" altLang="zh-CN" sz="1200" b="0" dirty="0">
                <a:latin typeface="微软雅黑" pitchFamily="34" charset="-122"/>
                <a:ea typeface="微软雅黑" panose="020B0503020204020204" pitchFamily="34" charset="-122"/>
              </a:endParaRPr>
            </a:p>
            <a:p>
              <a:pPr algn="ctr">
                <a:lnSpc>
                  <a:spcPct val="130000"/>
                </a:lnSpc>
              </a:pPr>
              <a:r>
                <a:rPr lang="zh-CN" altLang="en-US" sz="1200" b="0" dirty="0">
                  <a:latin typeface="微软雅黑" pitchFamily="34" charset="-122"/>
                  <a:ea typeface="微软雅黑" panose="020B0503020204020204" pitchFamily="34" charset="-122"/>
                </a:rPr>
                <a:t>单击此处添加文本</a:t>
              </a:r>
              <a:endParaRPr lang="en-US" altLang="zh-CN" sz="1200" b="0" dirty="0">
                <a:latin typeface="微软雅黑" pitchFamily="34" charset="-122"/>
                <a:ea typeface="微软雅黑" panose="020B0503020204020204" pitchFamily="34" charset="-122"/>
              </a:endParaRPr>
            </a:p>
            <a:p>
              <a:pPr algn="ctr">
                <a:lnSpc>
                  <a:spcPct val="130000"/>
                </a:lnSpc>
              </a:pPr>
              <a:r>
                <a:rPr lang="zh-CN" altLang="en-US" sz="1200" b="0" dirty="0">
                  <a:latin typeface="微软雅黑" pitchFamily="34" charset="-122"/>
                  <a:ea typeface="微软雅黑" panose="020B0503020204020204" pitchFamily="34" charset="-122"/>
                </a:rPr>
                <a:t>单击此处添加文本</a:t>
              </a:r>
              <a:endParaRPr lang="en-US" altLang="zh-CN" sz="1200" b="0" dirty="0">
                <a:latin typeface="微软雅黑" pitchFamily="34" charset="-122"/>
                <a:ea typeface="微软雅黑" panose="020B0503020204020204" pitchFamily="34" charset="-122"/>
              </a:endParaRPr>
            </a:p>
            <a:p>
              <a:pPr algn="ctr">
                <a:lnSpc>
                  <a:spcPct val="130000"/>
                </a:lnSpc>
              </a:pPr>
              <a:r>
                <a:rPr lang="zh-CN" altLang="en-US" sz="1200" b="0" dirty="0">
                  <a:latin typeface="微软雅黑" pitchFamily="34" charset="-122"/>
                  <a:ea typeface="微软雅黑" panose="020B0503020204020204" pitchFamily="34" charset="-122"/>
                </a:rPr>
                <a:t>单击此处添加文本</a:t>
              </a:r>
              <a:endParaRPr lang="en-US" altLang="zh-CN" sz="1200" b="0" dirty="0">
                <a:latin typeface="微软雅黑" pitchFamily="34" charset="-122"/>
                <a:ea typeface="微软雅黑" panose="020B0503020204020204" pitchFamily="34" charset="-122"/>
              </a:endParaRPr>
            </a:p>
          </p:txBody>
        </p:sp>
      </p:grpSp>
    </p:spTree>
    <p:extLst>
      <p:ext uri="{BB962C8B-B14F-4D97-AF65-F5344CB8AC3E}">
        <p14:creationId xmlns:p14="http://schemas.microsoft.com/office/powerpoint/2010/main" val="32490745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42"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22" presetClass="entr" presetSubtype="4"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1" fill="hold" grpId="0" nodeType="withEffect">
                                  <p:stCondLst>
                                    <p:cond delay="20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par>
                                <p:cTn id="31" presetID="22" presetClass="entr" presetSubtype="2" fill="hold" grpId="0" nodeType="withEffect">
                                  <p:stCondLst>
                                    <p:cond delay="500"/>
                                  </p:stCondLst>
                                  <p:childTnLst>
                                    <p:set>
                                      <p:cBhvr>
                                        <p:cTn id="32" dur="1" fill="hold">
                                          <p:stCondLst>
                                            <p:cond delay="0"/>
                                          </p:stCondLst>
                                        </p:cTn>
                                        <p:tgtEl>
                                          <p:spTgt spid="18"/>
                                        </p:tgtEl>
                                        <p:attrNameLst>
                                          <p:attrName>style.visibility</p:attrName>
                                        </p:attrNameLst>
                                      </p:cBhvr>
                                      <p:to>
                                        <p:strVal val="visible"/>
                                      </p:to>
                                    </p:set>
                                    <p:animEffect transition="in" filter="wipe(right)">
                                      <p:cBhvr>
                                        <p:cTn id="33" dur="500"/>
                                        <p:tgtEl>
                                          <p:spTgt spid="18"/>
                                        </p:tgtEl>
                                      </p:cBhvr>
                                    </p:animEffect>
                                  </p:childTnLst>
                                </p:cTn>
                              </p:par>
                              <p:par>
                                <p:cTn id="34" presetID="22" presetClass="entr" presetSubtype="4" fill="hold" grpId="0" nodeType="withEffect">
                                  <p:stCondLst>
                                    <p:cond delay="80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childTnLst>
                          </p:cTn>
                        </p:par>
                        <p:par>
                          <p:cTn id="37" fill="hold">
                            <p:stCondLst>
                              <p:cond delay="2300"/>
                            </p:stCondLst>
                            <p:childTnLst>
                              <p:par>
                                <p:cTn id="38" presetID="53" presetClass="entr" presetSubtype="16"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p:cTn id="40" dur="500" fill="hold"/>
                                        <p:tgtEl>
                                          <p:spTgt spid="19"/>
                                        </p:tgtEl>
                                        <p:attrNameLst>
                                          <p:attrName>ppt_w</p:attrName>
                                        </p:attrNameLst>
                                      </p:cBhvr>
                                      <p:tavLst>
                                        <p:tav tm="0">
                                          <p:val>
                                            <p:fltVal val="0"/>
                                          </p:val>
                                        </p:tav>
                                        <p:tav tm="100000">
                                          <p:val>
                                            <p:strVal val="#ppt_w"/>
                                          </p:val>
                                        </p:tav>
                                      </p:tavLst>
                                    </p:anim>
                                    <p:anim calcmode="lin" valueType="num">
                                      <p:cBhvr>
                                        <p:cTn id="41" dur="500" fill="hold"/>
                                        <p:tgtEl>
                                          <p:spTgt spid="19"/>
                                        </p:tgtEl>
                                        <p:attrNameLst>
                                          <p:attrName>ppt_h</p:attrName>
                                        </p:attrNameLst>
                                      </p:cBhvr>
                                      <p:tavLst>
                                        <p:tav tm="0">
                                          <p:val>
                                            <p:fltVal val="0"/>
                                          </p:val>
                                        </p:tav>
                                        <p:tav tm="100000">
                                          <p:val>
                                            <p:strVal val="#ppt_h"/>
                                          </p:val>
                                        </p:tav>
                                      </p:tavLst>
                                    </p:anim>
                                    <p:animEffect transition="in" filter="fade">
                                      <p:cBhvr>
                                        <p:cTn id="42" dur="500"/>
                                        <p:tgtEl>
                                          <p:spTgt spid="19"/>
                                        </p:tgtEl>
                                      </p:cBhvr>
                                    </p:animEffect>
                                  </p:childTnLst>
                                </p:cTn>
                              </p:par>
                            </p:childTnLst>
                          </p:cTn>
                        </p:par>
                        <p:par>
                          <p:cTn id="43" fill="hold">
                            <p:stCondLst>
                              <p:cond delay="2800"/>
                            </p:stCondLst>
                            <p:childTnLst>
                              <p:par>
                                <p:cTn id="44" presetID="22" presetClass="entr" presetSubtype="8" fill="hold"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left)">
                                      <p:cBhvr>
                                        <p:cTn id="46" dur="500"/>
                                        <p:tgtEl>
                                          <p:spTgt spid="22"/>
                                        </p:tgtEl>
                                      </p:cBhvr>
                                    </p:animEffect>
                                  </p:childTnLst>
                                </p:cTn>
                              </p:par>
                              <p:par>
                                <p:cTn id="47" presetID="22" presetClass="entr" presetSubtype="8"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par>
                                <p:cTn id="50" presetID="22" presetClass="entr" presetSubtype="2" fill="hold"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right)">
                                      <p:cBhvr>
                                        <p:cTn id="52" dur="500"/>
                                        <p:tgtEl>
                                          <p:spTgt spid="31"/>
                                        </p:tgtEl>
                                      </p:cBhvr>
                                    </p:animEffect>
                                  </p:childTnLst>
                                </p:cTn>
                              </p:par>
                              <p:par>
                                <p:cTn id="53" presetID="22" presetClass="entr" presetSubtype="2"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right)">
                                      <p:cBhvr>
                                        <p:cTn id="5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5" grpId="0" animBg="1"/>
      <p:bldP spid="16"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3" y="421165"/>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5"/>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40404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9" name="椭圆 8"/>
              <p:cNvSpPr/>
              <p:nvPr/>
            </p:nvSpPr>
            <p:spPr>
              <a:xfrm>
                <a:off x="2759425" y="1932990"/>
                <a:ext cx="799287" cy="751802"/>
              </a:xfrm>
              <a:prstGeom prst="ellipse">
                <a:avLst/>
              </a:prstGeom>
              <a:solidFill>
                <a:srgbClr val="40404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10" name="椭圆 9"/>
              <p:cNvSpPr/>
              <p:nvPr/>
            </p:nvSpPr>
            <p:spPr>
              <a:xfrm>
                <a:off x="2771295" y="1942172"/>
                <a:ext cx="787417" cy="746429"/>
              </a:xfrm>
              <a:prstGeom prst="ellipse">
                <a:avLst/>
              </a:prstGeom>
              <a:solidFill>
                <a:srgbClr val="40404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17453" t="21733" r="21541" b="25317"/>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404040"/>
                  </a:solidFill>
                </a14:hiddenFill>
              </a:ext>
            </a:extLst>
          </p:spPr>
        </p:pic>
      </p:grpSp>
      <p:sp>
        <p:nvSpPr>
          <p:cNvPr id="11" name="矩形 10"/>
          <p:cNvSpPr/>
          <p:nvPr/>
        </p:nvSpPr>
        <p:spPr>
          <a:xfrm>
            <a:off x="1473331" y="757149"/>
            <a:ext cx="7213469" cy="88756"/>
          </a:xfrm>
          <a:prstGeom prst="rect">
            <a:avLst/>
          </a:prstGeom>
          <a:solidFill>
            <a:srgbClr val="40404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dirty="0">
              <a:ea typeface="微软雅黑" panose="020B0503020204020204" pitchFamily="34" charset="-122"/>
            </a:endParaRPr>
          </a:p>
        </p:txBody>
      </p:sp>
      <p:grpSp>
        <p:nvGrpSpPr>
          <p:cNvPr id="12" name="组合 11"/>
          <p:cNvGrpSpPr/>
          <p:nvPr/>
        </p:nvGrpSpPr>
        <p:grpSpPr>
          <a:xfrm>
            <a:off x="1473330" y="109077"/>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404040"/>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dirty="0">
                <a:solidFill>
                  <a:prstClr val="white"/>
                </a:solidFill>
                <a:ea typeface="微软雅黑" panose="020B0503020204020204" pitchFamily="34" charset="-122"/>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sp>
        <p:nvSpPr>
          <p:cNvPr id="15" name="TextBox 1"/>
          <p:cNvSpPr txBox="1"/>
          <p:nvPr/>
        </p:nvSpPr>
        <p:spPr>
          <a:xfrm>
            <a:off x="4360087" y="1723787"/>
            <a:ext cx="3382272" cy="425709"/>
          </a:xfrm>
          <a:prstGeom prst="rect">
            <a:avLst/>
          </a:prstGeom>
          <a:noFill/>
        </p:spPr>
        <p:txBody>
          <a:bodyPr wrap="square" lIns="91393" tIns="45696" rIns="91393" bIns="45696" rtlCol="0">
            <a:spAutoFit/>
          </a:bodyPr>
          <a:lstStyle/>
          <a:p>
            <a:pPr algn="just">
              <a:lnSpc>
                <a:spcPts val="1299"/>
              </a:lnSpc>
            </a:pPr>
            <a:r>
              <a:rPr lang="zh-CN" altLang="en-US" sz="900" dirty="0">
                <a:latin typeface="方正兰亭纤黑简体" pitchFamily="65" charset="-122"/>
                <a:ea typeface="方正兰亭纤黑简体" pitchFamily="65" charset="-122"/>
              </a:rPr>
              <a:t>点击输入简要文字内容，文字内容需概括精炼，不用多余的文字修饰，言简意赅的说明分项内容。</a:t>
            </a:r>
          </a:p>
        </p:txBody>
      </p:sp>
      <p:grpSp>
        <p:nvGrpSpPr>
          <p:cNvPr id="16" name="组合 15"/>
          <p:cNvGrpSpPr/>
          <p:nvPr/>
        </p:nvGrpSpPr>
        <p:grpSpPr>
          <a:xfrm>
            <a:off x="1394284" y="1062164"/>
            <a:ext cx="1967238" cy="1967950"/>
            <a:chOff x="1835696" y="880098"/>
            <a:chExt cx="1968462" cy="1968462"/>
          </a:xfrm>
          <a:solidFill>
            <a:srgbClr val="404040"/>
          </a:solidFill>
        </p:grpSpPr>
        <p:sp>
          <p:nvSpPr>
            <p:cNvPr id="17" name="椭圆 16"/>
            <p:cNvSpPr/>
            <p:nvPr/>
          </p:nvSpPr>
          <p:spPr>
            <a:xfrm>
              <a:off x="1835696" y="880098"/>
              <a:ext cx="1968462" cy="19684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dirty="0">
                <a:ea typeface="微软雅黑" panose="020B0503020204020204" pitchFamily="34" charset="-122"/>
              </a:endParaRPr>
            </a:p>
          </p:txBody>
        </p:sp>
        <p:sp>
          <p:nvSpPr>
            <p:cNvPr id="18" name="TextBox 4"/>
            <p:cNvSpPr txBox="1"/>
            <p:nvPr/>
          </p:nvSpPr>
          <p:spPr>
            <a:xfrm>
              <a:off x="2292433" y="1697308"/>
              <a:ext cx="704477" cy="248146"/>
            </a:xfrm>
            <a:prstGeom prst="rect">
              <a:avLst/>
            </a:prstGeom>
            <a:grpFill/>
          </p:spPr>
          <p:txBody>
            <a:bodyPr wrap="none" rtlCol="0">
              <a:spAutoFit/>
            </a:bodyPr>
            <a:lstStyle/>
            <a:p>
              <a:r>
                <a:rPr lang="zh-CN" altLang="en-US" sz="1012" dirty="0">
                  <a:solidFill>
                    <a:schemeClr val="bg1"/>
                  </a:solidFill>
                  <a:latin typeface="方正兰亭准黑_GBK" pitchFamily="2" charset="-122"/>
                  <a:ea typeface="方正兰亭准黑_GBK" pitchFamily="2" charset="-122"/>
                </a:rPr>
                <a:t>事项之一</a:t>
              </a:r>
            </a:p>
          </p:txBody>
        </p:sp>
      </p:grpSp>
      <p:grpSp>
        <p:nvGrpSpPr>
          <p:cNvPr id="19" name="组合 18"/>
          <p:cNvGrpSpPr/>
          <p:nvPr/>
        </p:nvGrpSpPr>
        <p:grpSpPr>
          <a:xfrm>
            <a:off x="897789" y="2387057"/>
            <a:ext cx="1723622" cy="1724245"/>
            <a:chOff x="2115570" y="1737559"/>
            <a:chExt cx="1620620" cy="1620620"/>
          </a:xfrm>
          <a:solidFill>
            <a:srgbClr val="404040"/>
          </a:solidFill>
        </p:grpSpPr>
        <p:sp>
          <p:nvSpPr>
            <p:cNvPr id="20" name="椭圆 19"/>
            <p:cNvSpPr/>
            <p:nvPr/>
          </p:nvSpPr>
          <p:spPr>
            <a:xfrm>
              <a:off x="2115570" y="1737559"/>
              <a:ext cx="1620620" cy="16206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dirty="0">
                <a:ea typeface="微软雅黑" panose="020B0503020204020204" pitchFamily="34" charset="-122"/>
              </a:endParaRPr>
            </a:p>
          </p:txBody>
        </p:sp>
        <p:sp>
          <p:nvSpPr>
            <p:cNvPr id="21" name="TextBox 7"/>
            <p:cNvSpPr txBox="1"/>
            <p:nvPr/>
          </p:nvSpPr>
          <p:spPr>
            <a:xfrm>
              <a:off x="2446342" y="2402905"/>
              <a:ext cx="933263" cy="314592"/>
            </a:xfrm>
            <a:prstGeom prst="rect">
              <a:avLst/>
            </a:prstGeom>
            <a:grpFill/>
          </p:spPr>
          <p:txBody>
            <a:bodyPr wrap="none" rtlCol="0">
              <a:spAutoFit/>
            </a:bodyPr>
            <a:lstStyle/>
            <a:p>
              <a:r>
                <a:rPr lang="zh-CN" altLang="en-US" sz="1575" dirty="0">
                  <a:solidFill>
                    <a:schemeClr val="bg1"/>
                  </a:solidFill>
                  <a:latin typeface="微软雅黑" panose="020B0503020204020204" pitchFamily="34" charset="-122"/>
                  <a:ea typeface="微软雅黑" panose="020B0503020204020204" pitchFamily="34" charset="-122"/>
                </a:rPr>
                <a:t>事项之二</a:t>
              </a:r>
            </a:p>
          </p:txBody>
        </p:sp>
      </p:grpSp>
      <p:grpSp>
        <p:nvGrpSpPr>
          <p:cNvPr id="22" name="组合 21"/>
          <p:cNvGrpSpPr/>
          <p:nvPr/>
        </p:nvGrpSpPr>
        <p:grpSpPr>
          <a:xfrm>
            <a:off x="2403706" y="2514691"/>
            <a:ext cx="1449602" cy="1450126"/>
            <a:chOff x="3527026" y="1952177"/>
            <a:chExt cx="1191384" cy="1191384"/>
          </a:xfrm>
          <a:solidFill>
            <a:srgbClr val="404040"/>
          </a:solidFill>
        </p:grpSpPr>
        <p:sp>
          <p:nvSpPr>
            <p:cNvPr id="23" name="椭圆 22"/>
            <p:cNvSpPr/>
            <p:nvPr/>
          </p:nvSpPr>
          <p:spPr>
            <a:xfrm>
              <a:off x="3527026" y="1952177"/>
              <a:ext cx="1191384" cy="11913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dirty="0">
                <a:ea typeface="微软雅黑" panose="020B0503020204020204" pitchFamily="34" charset="-122"/>
              </a:endParaRPr>
            </a:p>
          </p:txBody>
        </p:sp>
        <p:sp>
          <p:nvSpPr>
            <p:cNvPr id="24" name="TextBox 10"/>
            <p:cNvSpPr txBox="1"/>
            <p:nvPr/>
          </p:nvSpPr>
          <p:spPr>
            <a:xfrm>
              <a:off x="3788777" y="2437142"/>
              <a:ext cx="752533" cy="256022"/>
            </a:xfrm>
            <a:prstGeom prst="rect">
              <a:avLst/>
            </a:prstGeom>
            <a:grpFill/>
          </p:spPr>
          <p:txBody>
            <a:bodyPr wrap="none" rtlCol="0">
              <a:spAutoFit/>
            </a:bodyPr>
            <a:lstStyle/>
            <a:p>
              <a:r>
                <a:rPr lang="zh-CN" altLang="en-US" sz="1425" dirty="0">
                  <a:solidFill>
                    <a:schemeClr val="bg1"/>
                  </a:solidFill>
                  <a:latin typeface="微软雅黑" panose="020B0503020204020204" pitchFamily="34" charset="-122"/>
                  <a:ea typeface="微软雅黑" panose="020B0503020204020204" pitchFamily="34" charset="-122"/>
                </a:rPr>
                <a:t>事项之三</a:t>
              </a:r>
            </a:p>
          </p:txBody>
        </p:sp>
      </p:grpSp>
      <p:sp>
        <p:nvSpPr>
          <p:cNvPr id="25" name="TextBox 11"/>
          <p:cNvSpPr txBox="1"/>
          <p:nvPr/>
        </p:nvSpPr>
        <p:spPr>
          <a:xfrm>
            <a:off x="4360087" y="2728225"/>
            <a:ext cx="3382272" cy="425709"/>
          </a:xfrm>
          <a:prstGeom prst="rect">
            <a:avLst/>
          </a:prstGeom>
          <a:noFill/>
        </p:spPr>
        <p:txBody>
          <a:bodyPr wrap="square" lIns="91393" tIns="45696" rIns="91393" bIns="45696" rtlCol="0">
            <a:spAutoFit/>
          </a:bodyPr>
          <a:lstStyle/>
          <a:p>
            <a:pPr algn="just">
              <a:lnSpc>
                <a:spcPts val="1299"/>
              </a:lnSpc>
            </a:pPr>
            <a:r>
              <a:rPr lang="zh-CN" altLang="en-US" sz="900" dirty="0">
                <a:latin typeface="方正兰亭纤黑简体" pitchFamily="65" charset="-122"/>
                <a:ea typeface="方正兰亭纤黑简体" pitchFamily="65" charset="-122"/>
              </a:rPr>
              <a:t>点击输入简要文字内容，文字内容需概括精炼，不用多余的文字修饰，言简意赅的说明分项内容。</a:t>
            </a:r>
          </a:p>
        </p:txBody>
      </p:sp>
      <p:sp>
        <p:nvSpPr>
          <p:cNvPr id="26" name="TextBox 12"/>
          <p:cNvSpPr txBox="1"/>
          <p:nvPr/>
        </p:nvSpPr>
        <p:spPr>
          <a:xfrm>
            <a:off x="4360087" y="3681963"/>
            <a:ext cx="3382272" cy="425709"/>
          </a:xfrm>
          <a:prstGeom prst="rect">
            <a:avLst/>
          </a:prstGeom>
          <a:noFill/>
        </p:spPr>
        <p:txBody>
          <a:bodyPr wrap="square" lIns="91393" tIns="45696" rIns="91393" bIns="45696" rtlCol="0">
            <a:spAutoFit/>
          </a:bodyPr>
          <a:lstStyle/>
          <a:p>
            <a:pPr algn="just">
              <a:lnSpc>
                <a:spcPts val="1299"/>
              </a:lnSpc>
            </a:pPr>
            <a:r>
              <a:rPr lang="zh-CN" altLang="en-US" sz="900" dirty="0">
                <a:latin typeface="方正兰亭纤黑简体" pitchFamily="65" charset="-122"/>
                <a:ea typeface="方正兰亭纤黑简体" pitchFamily="65" charset="-122"/>
              </a:rPr>
              <a:t>点击输入简要文字内容，文字内容需概括精炼，不用多余的文字修饰，言简意赅的说明分项内容。</a:t>
            </a:r>
          </a:p>
        </p:txBody>
      </p:sp>
      <p:grpSp>
        <p:nvGrpSpPr>
          <p:cNvPr id="27" name="组合 26"/>
          <p:cNvGrpSpPr/>
          <p:nvPr/>
        </p:nvGrpSpPr>
        <p:grpSpPr>
          <a:xfrm>
            <a:off x="4360087" y="1380927"/>
            <a:ext cx="3382272" cy="276999"/>
            <a:chOff x="5283922" y="1198944"/>
            <a:chExt cx="3384376" cy="277071"/>
          </a:xfrm>
        </p:grpSpPr>
        <p:sp>
          <p:nvSpPr>
            <p:cNvPr id="28" name="矩形 27"/>
            <p:cNvSpPr/>
            <p:nvPr/>
          </p:nvSpPr>
          <p:spPr>
            <a:xfrm>
              <a:off x="5283922" y="1205118"/>
              <a:ext cx="3384376" cy="26465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dirty="0">
                <a:ea typeface="微软雅黑" panose="020B0503020204020204" pitchFamily="34" charset="-122"/>
              </a:endParaRPr>
            </a:p>
          </p:txBody>
        </p:sp>
        <p:sp>
          <p:nvSpPr>
            <p:cNvPr id="29" name="TextBox 15"/>
            <p:cNvSpPr txBox="1"/>
            <p:nvPr/>
          </p:nvSpPr>
          <p:spPr>
            <a:xfrm>
              <a:off x="5355930" y="1198944"/>
              <a:ext cx="1108685" cy="277071"/>
            </a:xfrm>
            <a:prstGeom prst="rect">
              <a:avLst/>
            </a:prstGeom>
            <a:noFill/>
          </p:spPr>
          <p:txBody>
            <a:bodyPr wrap="none" rtlCol="0">
              <a:spAutoFit/>
            </a:bodyPr>
            <a:lstStyle/>
            <a:p>
              <a:r>
                <a:rPr lang="zh-CN" altLang="en-US" sz="1200" dirty="0">
                  <a:solidFill>
                    <a:schemeClr val="bg1"/>
                  </a:solidFill>
                  <a:latin typeface="方正兰亭准黑_GBK" pitchFamily="2" charset="-122"/>
                  <a:ea typeface="方正兰亭准黑_GBK" pitchFamily="2" charset="-122"/>
                </a:rPr>
                <a:t>点击输入标题</a:t>
              </a:r>
            </a:p>
          </p:txBody>
        </p:sp>
      </p:grpSp>
      <p:grpSp>
        <p:nvGrpSpPr>
          <p:cNvPr id="30" name="组合 29"/>
          <p:cNvGrpSpPr/>
          <p:nvPr/>
        </p:nvGrpSpPr>
        <p:grpSpPr>
          <a:xfrm>
            <a:off x="4360087" y="2385365"/>
            <a:ext cx="3382272" cy="276999"/>
            <a:chOff x="5283922" y="2292733"/>
            <a:chExt cx="3384376" cy="277071"/>
          </a:xfrm>
        </p:grpSpPr>
        <p:sp>
          <p:nvSpPr>
            <p:cNvPr id="31" name="矩形 30"/>
            <p:cNvSpPr/>
            <p:nvPr/>
          </p:nvSpPr>
          <p:spPr>
            <a:xfrm>
              <a:off x="5283922" y="2298907"/>
              <a:ext cx="3384376" cy="26465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dirty="0">
                <a:ea typeface="微软雅黑" panose="020B0503020204020204" pitchFamily="34" charset="-122"/>
              </a:endParaRPr>
            </a:p>
          </p:txBody>
        </p:sp>
        <p:sp>
          <p:nvSpPr>
            <p:cNvPr id="32" name="TextBox 18"/>
            <p:cNvSpPr txBox="1"/>
            <p:nvPr/>
          </p:nvSpPr>
          <p:spPr>
            <a:xfrm>
              <a:off x="5355930" y="2292733"/>
              <a:ext cx="1108685" cy="277071"/>
            </a:xfrm>
            <a:prstGeom prst="rect">
              <a:avLst/>
            </a:prstGeom>
            <a:noFill/>
          </p:spPr>
          <p:txBody>
            <a:bodyPr wrap="none" rtlCol="0">
              <a:spAutoFit/>
            </a:bodyPr>
            <a:lstStyle/>
            <a:p>
              <a:r>
                <a:rPr lang="zh-CN" altLang="en-US" sz="1200" dirty="0">
                  <a:solidFill>
                    <a:schemeClr val="bg1"/>
                  </a:solidFill>
                  <a:latin typeface="方正兰亭准黑_GBK" pitchFamily="2" charset="-122"/>
                  <a:ea typeface="方正兰亭准黑_GBK" pitchFamily="2" charset="-122"/>
                </a:rPr>
                <a:t>点击输入标题</a:t>
              </a:r>
            </a:p>
          </p:txBody>
        </p:sp>
      </p:grpSp>
      <p:grpSp>
        <p:nvGrpSpPr>
          <p:cNvPr id="33" name="组合 32"/>
          <p:cNvGrpSpPr/>
          <p:nvPr/>
        </p:nvGrpSpPr>
        <p:grpSpPr>
          <a:xfrm>
            <a:off x="4360087" y="3357061"/>
            <a:ext cx="3382272" cy="276999"/>
            <a:chOff x="5283922" y="3405184"/>
            <a:chExt cx="3384376" cy="277071"/>
          </a:xfrm>
        </p:grpSpPr>
        <p:sp>
          <p:nvSpPr>
            <p:cNvPr id="34" name="矩形 33"/>
            <p:cNvSpPr/>
            <p:nvPr/>
          </p:nvSpPr>
          <p:spPr>
            <a:xfrm>
              <a:off x="5283922" y="3411358"/>
              <a:ext cx="3384376" cy="26465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dirty="0">
                <a:ea typeface="微软雅黑" panose="020B0503020204020204" pitchFamily="34" charset="-122"/>
              </a:endParaRPr>
            </a:p>
          </p:txBody>
        </p:sp>
        <p:sp>
          <p:nvSpPr>
            <p:cNvPr id="35" name="TextBox 21"/>
            <p:cNvSpPr txBox="1"/>
            <p:nvPr/>
          </p:nvSpPr>
          <p:spPr>
            <a:xfrm>
              <a:off x="5355930" y="3405184"/>
              <a:ext cx="1108685" cy="277071"/>
            </a:xfrm>
            <a:prstGeom prst="rect">
              <a:avLst/>
            </a:prstGeom>
            <a:noFill/>
          </p:spPr>
          <p:txBody>
            <a:bodyPr wrap="none" rtlCol="0">
              <a:spAutoFit/>
            </a:bodyPr>
            <a:lstStyle/>
            <a:p>
              <a:r>
                <a:rPr lang="zh-CN" altLang="en-US" sz="1200" dirty="0">
                  <a:solidFill>
                    <a:schemeClr val="bg1"/>
                  </a:solidFill>
                  <a:latin typeface="方正兰亭准黑_GBK" pitchFamily="2" charset="-122"/>
                  <a:ea typeface="方正兰亭准黑_GBK" pitchFamily="2" charset="-122"/>
                </a:rPr>
                <a:t>点击输入标题</a:t>
              </a:r>
            </a:p>
          </p:txBody>
        </p:sp>
      </p:grpSp>
      <p:sp>
        <p:nvSpPr>
          <p:cNvPr id="36" name="Rectangle 13" descr="FD1DDF730CE4456e89755B07FE1653D0# #Rectangle 13"/>
          <p:cNvSpPr>
            <a:spLocks noChangeArrowheads="1"/>
          </p:cNvSpPr>
          <p:nvPr/>
        </p:nvSpPr>
        <p:spPr bwMode="auto">
          <a:xfrm>
            <a:off x="7731480" y="1334772"/>
            <a:ext cx="791596" cy="36920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defRPr/>
            </a:pPr>
            <a:r>
              <a:rPr lang="en-US" altLang="zh-CN" sz="2399" dirty="0">
                <a:latin typeface="Swiss911 UCm BT" pitchFamily="34" charset="0"/>
                <a:ea typeface="方正兰亭中黑_GBK" pitchFamily="2" charset="-122"/>
                <a:cs typeface="Arial" pitchFamily="34" charset="0"/>
              </a:rPr>
              <a:t>100%</a:t>
            </a:r>
          </a:p>
        </p:txBody>
      </p:sp>
      <p:sp>
        <p:nvSpPr>
          <p:cNvPr id="37" name="Rectangle 13" descr="FD1DDF730CE4456e89755B07FE1653D0# #Rectangle 13"/>
          <p:cNvSpPr>
            <a:spLocks noChangeArrowheads="1"/>
          </p:cNvSpPr>
          <p:nvPr/>
        </p:nvSpPr>
        <p:spPr bwMode="auto">
          <a:xfrm>
            <a:off x="7731480" y="2339211"/>
            <a:ext cx="791596" cy="36920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defRPr/>
            </a:pPr>
            <a:r>
              <a:rPr lang="en-US" altLang="zh-CN" sz="2399" dirty="0">
                <a:latin typeface="Swiss911 UCm BT" pitchFamily="34" charset="0"/>
                <a:ea typeface="方正兰亭中黑_GBK" pitchFamily="2" charset="-122"/>
                <a:cs typeface="Arial" pitchFamily="34" charset="0"/>
              </a:rPr>
              <a:t>60%</a:t>
            </a:r>
          </a:p>
        </p:txBody>
      </p:sp>
      <p:sp>
        <p:nvSpPr>
          <p:cNvPr id="38" name="Rectangle 13" descr="FD1DDF730CE4456e89755B07FE1653D0# #Rectangle 13"/>
          <p:cNvSpPr>
            <a:spLocks noChangeArrowheads="1"/>
          </p:cNvSpPr>
          <p:nvPr/>
        </p:nvSpPr>
        <p:spPr bwMode="auto">
          <a:xfrm>
            <a:off x="7731480" y="3317532"/>
            <a:ext cx="791596" cy="36920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defRPr/>
            </a:pPr>
            <a:r>
              <a:rPr lang="en-US" altLang="zh-CN" sz="2399" dirty="0">
                <a:latin typeface="Swiss911 UCm BT" pitchFamily="34" charset="0"/>
                <a:ea typeface="方正兰亭中黑_GBK" pitchFamily="2" charset="-122"/>
                <a:cs typeface="Arial" pitchFamily="34" charset="0"/>
              </a:rPr>
              <a:t>50%</a:t>
            </a:r>
          </a:p>
        </p:txBody>
      </p:sp>
    </p:spTree>
    <p:extLst>
      <p:ext uri="{BB962C8B-B14F-4D97-AF65-F5344CB8AC3E}">
        <p14:creationId xmlns:p14="http://schemas.microsoft.com/office/powerpoint/2010/main" val="39588890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42"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2" presetClass="entr" presetSubtype="8"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300" fill="hold"/>
                                        <p:tgtEl>
                                          <p:spTgt spid="16"/>
                                        </p:tgtEl>
                                        <p:attrNameLst>
                                          <p:attrName>ppt_x</p:attrName>
                                        </p:attrNameLst>
                                      </p:cBhvr>
                                      <p:tavLst>
                                        <p:tav tm="0">
                                          <p:val>
                                            <p:strVal val="0-#ppt_w/2"/>
                                          </p:val>
                                        </p:tav>
                                        <p:tav tm="100000">
                                          <p:val>
                                            <p:strVal val="#ppt_x"/>
                                          </p:val>
                                        </p:tav>
                                      </p:tavLst>
                                    </p:anim>
                                    <p:anim calcmode="lin" valueType="num">
                                      <p:cBhvr additive="base">
                                        <p:cTn id="28" dur="300" fill="hold"/>
                                        <p:tgtEl>
                                          <p:spTgt spid="16"/>
                                        </p:tgtEl>
                                        <p:attrNameLst>
                                          <p:attrName>ppt_y</p:attrName>
                                        </p:attrNameLst>
                                      </p:cBhvr>
                                      <p:tavLst>
                                        <p:tav tm="0">
                                          <p:val>
                                            <p:strVal val="#ppt_y"/>
                                          </p:val>
                                        </p:tav>
                                        <p:tav tm="100000">
                                          <p:val>
                                            <p:strVal val="#ppt_y"/>
                                          </p:val>
                                        </p:tav>
                                      </p:tavLst>
                                    </p:anim>
                                  </p:childTnLst>
                                </p:cTn>
                              </p:par>
                            </p:childTnLst>
                          </p:cTn>
                        </p:par>
                        <p:par>
                          <p:cTn id="29" fill="hold">
                            <p:stCondLst>
                              <p:cond delay="1300"/>
                            </p:stCondLst>
                            <p:childTnLst>
                              <p:par>
                                <p:cTn id="30" presetID="2" presetClass="entr" presetSubtype="8"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300" fill="hold"/>
                                        <p:tgtEl>
                                          <p:spTgt spid="19"/>
                                        </p:tgtEl>
                                        <p:attrNameLst>
                                          <p:attrName>ppt_x</p:attrName>
                                        </p:attrNameLst>
                                      </p:cBhvr>
                                      <p:tavLst>
                                        <p:tav tm="0">
                                          <p:val>
                                            <p:strVal val="0-#ppt_w/2"/>
                                          </p:val>
                                        </p:tav>
                                        <p:tav tm="100000">
                                          <p:val>
                                            <p:strVal val="#ppt_x"/>
                                          </p:val>
                                        </p:tav>
                                      </p:tavLst>
                                    </p:anim>
                                    <p:anim calcmode="lin" valueType="num">
                                      <p:cBhvr additive="base">
                                        <p:cTn id="33" dur="300" fill="hold"/>
                                        <p:tgtEl>
                                          <p:spTgt spid="19"/>
                                        </p:tgtEl>
                                        <p:attrNameLst>
                                          <p:attrName>ppt_y</p:attrName>
                                        </p:attrNameLst>
                                      </p:cBhvr>
                                      <p:tavLst>
                                        <p:tav tm="0">
                                          <p:val>
                                            <p:strVal val="#ppt_y"/>
                                          </p:val>
                                        </p:tav>
                                        <p:tav tm="100000">
                                          <p:val>
                                            <p:strVal val="#ppt_y"/>
                                          </p:val>
                                        </p:tav>
                                      </p:tavLst>
                                    </p:anim>
                                  </p:childTnLst>
                                </p:cTn>
                              </p:par>
                            </p:childTnLst>
                          </p:cTn>
                        </p:par>
                        <p:par>
                          <p:cTn id="34" fill="hold">
                            <p:stCondLst>
                              <p:cond delay="1600"/>
                            </p:stCondLst>
                            <p:childTnLst>
                              <p:par>
                                <p:cTn id="35" presetID="2" presetClass="entr" presetSubtype="8"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300" fill="hold"/>
                                        <p:tgtEl>
                                          <p:spTgt spid="22"/>
                                        </p:tgtEl>
                                        <p:attrNameLst>
                                          <p:attrName>ppt_x</p:attrName>
                                        </p:attrNameLst>
                                      </p:cBhvr>
                                      <p:tavLst>
                                        <p:tav tm="0">
                                          <p:val>
                                            <p:strVal val="0-#ppt_w/2"/>
                                          </p:val>
                                        </p:tav>
                                        <p:tav tm="100000">
                                          <p:val>
                                            <p:strVal val="#ppt_x"/>
                                          </p:val>
                                        </p:tav>
                                      </p:tavLst>
                                    </p:anim>
                                    <p:anim calcmode="lin" valueType="num">
                                      <p:cBhvr additive="base">
                                        <p:cTn id="38" dur="3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1900"/>
                            </p:stCondLst>
                            <p:childTnLst>
                              <p:par>
                                <p:cTn id="40" presetID="2" presetClass="entr" presetSubtype="2"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300" fill="hold"/>
                                        <p:tgtEl>
                                          <p:spTgt spid="27"/>
                                        </p:tgtEl>
                                        <p:attrNameLst>
                                          <p:attrName>ppt_x</p:attrName>
                                        </p:attrNameLst>
                                      </p:cBhvr>
                                      <p:tavLst>
                                        <p:tav tm="0">
                                          <p:val>
                                            <p:strVal val="1+#ppt_w/2"/>
                                          </p:val>
                                        </p:tav>
                                        <p:tav tm="100000">
                                          <p:val>
                                            <p:strVal val="#ppt_x"/>
                                          </p:val>
                                        </p:tav>
                                      </p:tavLst>
                                    </p:anim>
                                    <p:anim calcmode="lin" valueType="num">
                                      <p:cBhvr additive="base">
                                        <p:cTn id="43" dur="300" fill="hold"/>
                                        <p:tgtEl>
                                          <p:spTgt spid="27"/>
                                        </p:tgtEl>
                                        <p:attrNameLst>
                                          <p:attrName>ppt_y</p:attrName>
                                        </p:attrNameLst>
                                      </p:cBhvr>
                                      <p:tavLst>
                                        <p:tav tm="0">
                                          <p:val>
                                            <p:strVal val="#ppt_y"/>
                                          </p:val>
                                        </p:tav>
                                        <p:tav tm="100000">
                                          <p:val>
                                            <p:strVal val="#ppt_y"/>
                                          </p:val>
                                        </p:tav>
                                      </p:tavLst>
                                    </p:anim>
                                  </p:childTnLst>
                                </p:cTn>
                              </p:par>
                            </p:childTnLst>
                          </p:cTn>
                        </p:par>
                        <p:par>
                          <p:cTn id="44" fill="hold">
                            <p:stCondLst>
                              <p:cond delay="2200"/>
                            </p:stCondLst>
                            <p:childTnLst>
                              <p:par>
                                <p:cTn id="45" presetID="2" presetClass="entr" presetSubtype="2"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300" fill="hold"/>
                                        <p:tgtEl>
                                          <p:spTgt spid="15"/>
                                        </p:tgtEl>
                                        <p:attrNameLst>
                                          <p:attrName>ppt_x</p:attrName>
                                        </p:attrNameLst>
                                      </p:cBhvr>
                                      <p:tavLst>
                                        <p:tav tm="0">
                                          <p:val>
                                            <p:strVal val="1+#ppt_w/2"/>
                                          </p:val>
                                        </p:tav>
                                        <p:tav tm="100000">
                                          <p:val>
                                            <p:strVal val="#ppt_x"/>
                                          </p:val>
                                        </p:tav>
                                      </p:tavLst>
                                    </p:anim>
                                    <p:anim calcmode="lin" valueType="num">
                                      <p:cBhvr additive="base">
                                        <p:cTn id="48" dur="300" fill="hold"/>
                                        <p:tgtEl>
                                          <p:spTgt spid="15"/>
                                        </p:tgtEl>
                                        <p:attrNameLst>
                                          <p:attrName>ppt_y</p:attrName>
                                        </p:attrNameLst>
                                      </p:cBhvr>
                                      <p:tavLst>
                                        <p:tav tm="0">
                                          <p:val>
                                            <p:strVal val="#ppt_y"/>
                                          </p:val>
                                        </p:tav>
                                        <p:tav tm="100000">
                                          <p:val>
                                            <p:strVal val="#ppt_y"/>
                                          </p:val>
                                        </p:tav>
                                      </p:tavLst>
                                    </p:anim>
                                  </p:childTnLst>
                                </p:cTn>
                              </p:par>
                            </p:childTnLst>
                          </p:cTn>
                        </p:par>
                        <p:par>
                          <p:cTn id="49" fill="hold">
                            <p:stCondLst>
                              <p:cond delay="2500"/>
                            </p:stCondLst>
                            <p:childTnLst>
                              <p:par>
                                <p:cTn id="50" presetID="2" presetClass="entr" presetSubtype="2"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anim calcmode="lin" valueType="num">
                                      <p:cBhvr additive="base">
                                        <p:cTn id="52" dur="300" fill="hold"/>
                                        <p:tgtEl>
                                          <p:spTgt spid="30"/>
                                        </p:tgtEl>
                                        <p:attrNameLst>
                                          <p:attrName>ppt_x</p:attrName>
                                        </p:attrNameLst>
                                      </p:cBhvr>
                                      <p:tavLst>
                                        <p:tav tm="0">
                                          <p:val>
                                            <p:strVal val="1+#ppt_w/2"/>
                                          </p:val>
                                        </p:tav>
                                        <p:tav tm="100000">
                                          <p:val>
                                            <p:strVal val="#ppt_x"/>
                                          </p:val>
                                        </p:tav>
                                      </p:tavLst>
                                    </p:anim>
                                    <p:anim calcmode="lin" valueType="num">
                                      <p:cBhvr additive="base">
                                        <p:cTn id="53" dur="300" fill="hold"/>
                                        <p:tgtEl>
                                          <p:spTgt spid="30"/>
                                        </p:tgtEl>
                                        <p:attrNameLst>
                                          <p:attrName>ppt_y</p:attrName>
                                        </p:attrNameLst>
                                      </p:cBhvr>
                                      <p:tavLst>
                                        <p:tav tm="0">
                                          <p:val>
                                            <p:strVal val="#ppt_y"/>
                                          </p:val>
                                        </p:tav>
                                        <p:tav tm="100000">
                                          <p:val>
                                            <p:strVal val="#ppt_y"/>
                                          </p:val>
                                        </p:tav>
                                      </p:tavLst>
                                    </p:anim>
                                  </p:childTnLst>
                                </p:cTn>
                              </p:par>
                            </p:childTnLst>
                          </p:cTn>
                        </p:par>
                        <p:par>
                          <p:cTn id="54" fill="hold">
                            <p:stCondLst>
                              <p:cond delay="2800"/>
                            </p:stCondLst>
                            <p:childTnLst>
                              <p:par>
                                <p:cTn id="55" presetID="2" presetClass="entr" presetSubtype="2"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300" fill="hold"/>
                                        <p:tgtEl>
                                          <p:spTgt spid="25"/>
                                        </p:tgtEl>
                                        <p:attrNameLst>
                                          <p:attrName>ppt_x</p:attrName>
                                        </p:attrNameLst>
                                      </p:cBhvr>
                                      <p:tavLst>
                                        <p:tav tm="0">
                                          <p:val>
                                            <p:strVal val="1+#ppt_w/2"/>
                                          </p:val>
                                        </p:tav>
                                        <p:tav tm="100000">
                                          <p:val>
                                            <p:strVal val="#ppt_x"/>
                                          </p:val>
                                        </p:tav>
                                      </p:tavLst>
                                    </p:anim>
                                    <p:anim calcmode="lin" valueType="num">
                                      <p:cBhvr additive="base">
                                        <p:cTn id="58" dur="300" fill="hold"/>
                                        <p:tgtEl>
                                          <p:spTgt spid="25"/>
                                        </p:tgtEl>
                                        <p:attrNameLst>
                                          <p:attrName>ppt_y</p:attrName>
                                        </p:attrNameLst>
                                      </p:cBhvr>
                                      <p:tavLst>
                                        <p:tav tm="0">
                                          <p:val>
                                            <p:strVal val="#ppt_y"/>
                                          </p:val>
                                        </p:tav>
                                        <p:tav tm="100000">
                                          <p:val>
                                            <p:strVal val="#ppt_y"/>
                                          </p:val>
                                        </p:tav>
                                      </p:tavLst>
                                    </p:anim>
                                  </p:childTnLst>
                                </p:cTn>
                              </p:par>
                            </p:childTnLst>
                          </p:cTn>
                        </p:par>
                        <p:par>
                          <p:cTn id="59" fill="hold">
                            <p:stCondLst>
                              <p:cond delay="3100"/>
                            </p:stCondLst>
                            <p:childTnLst>
                              <p:par>
                                <p:cTn id="60" presetID="2" presetClass="entr" presetSubtype="2" fill="hold" nodeType="after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300" fill="hold"/>
                                        <p:tgtEl>
                                          <p:spTgt spid="33"/>
                                        </p:tgtEl>
                                        <p:attrNameLst>
                                          <p:attrName>ppt_x</p:attrName>
                                        </p:attrNameLst>
                                      </p:cBhvr>
                                      <p:tavLst>
                                        <p:tav tm="0">
                                          <p:val>
                                            <p:strVal val="1+#ppt_w/2"/>
                                          </p:val>
                                        </p:tav>
                                        <p:tav tm="100000">
                                          <p:val>
                                            <p:strVal val="#ppt_x"/>
                                          </p:val>
                                        </p:tav>
                                      </p:tavLst>
                                    </p:anim>
                                    <p:anim calcmode="lin" valueType="num">
                                      <p:cBhvr additive="base">
                                        <p:cTn id="63" dur="300" fill="hold"/>
                                        <p:tgtEl>
                                          <p:spTgt spid="33"/>
                                        </p:tgtEl>
                                        <p:attrNameLst>
                                          <p:attrName>ppt_y</p:attrName>
                                        </p:attrNameLst>
                                      </p:cBhvr>
                                      <p:tavLst>
                                        <p:tav tm="0">
                                          <p:val>
                                            <p:strVal val="#ppt_y"/>
                                          </p:val>
                                        </p:tav>
                                        <p:tav tm="100000">
                                          <p:val>
                                            <p:strVal val="#ppt_y"/>
                                          </p:val>
                                        </p:tav>
                                      </p:tavLst>
                                    </p:anim>
                                  </p:childTnLst>
                                </p:cTn>
                              </p:par>
                            </p:childTnLst>
                          </p:cTn>
                        </p:par>
                        <p:par>
                          <p:cTn id="64" fill="hold">
                            <p:stCondLst>
                              <p:cond delay="3400"/>
                            </p:stCondLst>
                            <p:childTnLst>
                              <p:par>
                                <p:cTn id="65" presetID="2" presetClass="entr" presetSubtype="2"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300" fill="hold"/>
                                        <p:tgtEl>
                                          <p:spTgt spid="26"/>
                                        </p:tgtEl>
                                        <p:attrNameLst>
                                          <p:attrName>ppt_x</p:attrName>
                                        </p:attrNameLst>
                                      </p:cBhvr>
                                      <p:tavLst>
                                        <p:tav tm="0">
                                          <p:val>
                                            <p:strVal val="1+#ppt_w/2"/>
                                          </p:val>
                                        </p:tav>
                                        <p:tav tm="100000">
                                          <p:val>
                                            <p:strVal val="#ppt_x"/>
                                          </p:val>
                                        </p:tav>
                                      </p:tavLst>
                                    </p:anim>
                                    <p:anim calcmode="lin" valueType="num">
                                      <p:cBhvr additive="base">
                                        <p:cTn id="68" dur="300" fill="hold"/>
                                        <p:tgtEl>
                                          <p:spTgt spid="26"/>
                                        </p:tgtEl>
                                        <p:attrNameLst>
                                          <p:attrName>ppt_y</p:attrName>
                                        </p:attrNameLst>
                                      </p:cBhvr>
                                      <p:tavLst>
                                        <p:tav tm="0">
                                          <p:val>
                                            <p:strVal val="#ppt_y"/>
                                          </p:val>
                                        </p:tav>
                                        <p:tav tm="100000">
                                          <p:val>
                                            <p:strVal val="#ppt_y"/>
                                          </p:val>
                                        </p:tav>
                                      </p:tavLst>
                                    </p:anim>
                                  </p:childTnLst>
                                </p:cTn>
                              </p:par>
                            </p:childTnLst>
                          </p:cTn>
                        </p:par>
                        <p:par>
                          <p:cTn id="69" fill="hold">
                            <p:stCondLst>
                              <p:cond delay="3700"/>
                            </p:stCondLst>
                            <p:childTnLst>
                              <p:par>
                                <p:cTn id="70" presetID="26" presetClass="emph" presetSubtype="0" fill="hold" nodeType="afterEffect">
                                  <p:stCondLst>
                                    <p:cond delay="0"/>
                                  </p:stCondLst>
                                  <p:childTnLst>
                                    <p:animEffect transition="out" filter="fade">
                                      <p:cBhvr>
                                        <p:cTn id="71" dur="500" tmFilter="0, 0; .2, .5; .8, .5; 1, 0"/>
                                        <p:tgtEl>
                                          <p:spTgt spid="16"/>
                                        </p:tgtEl>
                                      </p:cBhvr>
                                    </p:animEffect>
                                    <p:animScale>
                                      <p:cBhvr>
                                        <p:cTn id="72" dur="250" autoRev="1" fill="hold"/>
                                        <p:tgtEl>
                                          <p:spTgt spid="16"/>
                                        </p:tgtEl>
                                      </p:cBhvr>
                                      <p:by x="105000" y="105000"/>
                                    </p:animScale>
                                  </p:childTnLst>
                                </p:cTn>
                              </p:par>
                              <p:par>
                                <p:cTn id="73" presetID="26" presetClass="emph" presetSubtype="0" fill="hold" nodeType="withEffect">
                                  <p:stCondLst>
                                    <p:cond delay="0"/>
                                  </p:stCondLst>
                                  <p:childTnLst>
                                    <p:animEffect transition="out" filter="fade">
                                      <p:cBhvr>
                                        <p:cTn id="74" dur="500" tmFilter="0, 0; .2, .5; .8, .5; 1, 0"/>
                                        <p:tgtEl>
                                          <p:spTgt spid="27"/>
                                        </p:tgtEl>
                                      </p:cBhvr>
                                    </p:animEffect>
                                    <p:animScale>
                                      <p:cBhvr>
                                        <p:cTn id="75" dur="250" autoRev="1" fill="hold"/>
                                        <p:tgtEl>
                                          <p:spTgt spid="27"/>
                                        </p:tgtEl>
                                      </p:cBhvr>
                                      <p:by x="105000" y="105000"/>
                                    </p:animScale>
                                  </p:childTnLst>
                                </p:cTn>
                              </p:par>
                              <p:par>
                                <p:cTn id="76" presetID="26" presetClass="emph" presetSubtype="0" fill="hold" grpId="1" nodeType="withEffect">
                                  <p:stCondLst>
                                    <p:cond delay="0"/>
                                  </p:stCondLst>
                                  <p:childTnLst>
                                    <p:animEffect transition="out" filter="fade">
                                      <p:cBhvr>
                                        <p:cTn id="77" dur="500" tmFilter="0, 0; .2, .5; .8, .5; 1, 0"/>
                                        <p:tgtEl>
                                          <p:spTgt spid="15"/>
                                        </p:tgtEl>
                                      </p:cBhvr>
                                    </p:animEffect>
                                    <p:animScale>
                                      <p:cBhvr>
                                        <p:cTn id="78" dur="250" autoRev="1" fill="hold"/>
                                        <p:tgtEl>
                                          <p:spTgt spid="15"/>
                                        </p:tgtEl>
                                      </p:cBhvr>
                                      <p:by x="105000" y="105000"/>
                                    </p:animScale>
                                  </p:childTnLst>
                                </p:cTn>
                              </p:par>
                            </p:childTnLst>
                          </p:cTn>
                        </p:par>
                        <p:par>
                          <p:cTn id="79" fill="hold">
                            <p:stCondLst>
                              <p:cond delay="4200"/>
                            </p:stCondLst>
                            <p:childTnLst>
                              <p:par>
                                <p:cTn id="80" presetID="53" presetClass="entr" presetSubtype="16" fill="hold" grpId="0" nodeType="afterEffect">
                                  <p:stCondLst>
                                    <p:cond delay="0"/>
                                  </p:stCondLst>
                                  <p:childTnLst>
                                    <p:set>
                                      <p:cBhvr>
                                        <p:cTn id="81" dur="1" fill="hold">
                                          <p:stCondLst>
                                            <p:cond delay="0"/>
                                          </p:stCondLst>
                                        </p:cTn>
                                        <p:tgtEl>
                                          <p:spTgt spid="36"/>
                                        </p:tgtEl>
                                        <p:attrNameLst>
                                          <p:attrName>style.visibility</p:attrName>
                                        </p:attrNameLst>
                                      </p:cBhvr>
                                      <p:to>
                                        <p:strVal val="visible"/>
                                      </p:to>
                                    </p:set>
                                    <p:anim calcmode="lin" valueType="num">
                                      <p:cBhvr>
                                        <p:cTn id="82" dur="1000" fill="hold"/>
                                        <p:tgtEl>
                                          <p:spTgt spid="36"/>
                                        </p:tgtEl>
                                        <p:attrNameLst>
                                          <p:attrName>ppt_w</p:attrName>
                                        </p:attrNameLst>
                                      </p:cBhvr>
                                      <p:tavLst>
                                        <p:tav tm="0">
                                          <p:val>
                                            <p:fltVal val="0"/>
                                          </p:val>
                                        </p:tav>
                                        <p:tav tm="100000">
                                          <p:val>
                                            <p:strVal val="#ppt_w"/>
                                          </p:val>
                                        </p:tav>
                                      </p:tavLst>
                                    </p:anim>
                                    <p:anim calcmode="lin" valueType="num">
                                      <p:cBhvr>
                                        <p:cTn id="83" dur="1000" fill="hold"/>
                                        <p:tgtEl>
                                          <p:spTgt spid="36"/>
                                        </p:tgtEl>
                                        <p:attrNameLst>
                                          <p:attrName>ppt_h</p:attrName>
                                        </p:attrNameLst>
                                      </p:cBhvr>
                                      <p:tavLst>
                                        <p:tav tm="0">
                                          <p:val>
                                            <p:fltVal val="0"/>
                                          </p:val>
                                        </p:tav>
                                        <p:tav tm="100000">
                                          <p:val>
                                            <p:strVal val="#ppt_h"/>
                                          </p:val>
                                        </p:tav>
                                      </p:tavLst>
                                    </p:anim>
                                    <p:animEffect transition="in" filter="fade">
                                      <p:cBhvr>
                                        <p:cTn id="84" dur="1000"/>
                                        <p:tgtEl>
                                          <p:spTgt spid="36"/>
                                        </p:tgtEl>
                                      </p:cBhvr>
                                    </p:animEffect>
                                  </p:childTnLst>
                                </p:cTn>
                              </p:par>
                            </p:childTnLst>
                          </p:cTn>
                        </p:par>
                        <p:par>
                          <p:cTn id="85" fill="hold">
                            <p:stCondLst>
                              <p:cond delay="5200"/>
                            </p:stCondLst>
                            <p:childTnLst>
                              <p:par>
                                <p:cTn id="86" presetID="26" presetClass="emph" presetSubtype="0" fill="hold" nodeType="afterEffect">
                                  <p:stCondLst>
                                    <p:cond delay="500"/>
                                  </p:stCondLst>
                                  <p:childTnLst>
                                    <p:animEffect transition="out" filter="fade">
                                      <p:cBhvr>
                                        <p:cTn id="87" dur="500" tmFilter="0, 0; .2, .5; .8, .5; 1, 0"/>
                                        <p:tgtEl>
                                          <p:spTgt spid="19"/>
                                        </p:tgtEl>
                                      </p:cBhvr>
                                    </p:animEffect>
                                    <p:animScale>
                                      <p:cBhvr>
                                        <p:cTn id="88" dur="250" autoRev="1" fill="hold"/>
                                        <p:tgtEl>
                                          <p:spTgt spid="19"/>
                                        </p:tgtEl>
                                      </p:cBhvr>
                                      <p:by x="105000" y="105000"/>
                                    </p:animScale>
                                  </p:childTnLst>
                                </p:cTn>
                              </p:par>
                              <p:par>
                                <p:cTn id="89" presetID="26" presetClass="emph" presetSubtype="0" fill="hold" nodeType="withEffect">
                                  <p:stCondLst>
                                    <p:cond delay="500"/>
                                  </p:stCondLst>
                                  <p:childTnLst>
                                    <p:animEffect transition="out" filter="fade">
                                      <p:cBhvr>
                                        <p:cTn id="90" dur="500" tmFilter="0, 0; .2, .5; .8, .5; 1, 0"/>
                                        <p:tgtEl>
                                          <p:spTgt spid="30"/>
                                        </p:tgtEl>
                                      </p:cBhvr>
                                    </p:animEffect>
                                    <p:animScale>
                                      <p:cBhvr>
                                        <p:cTn id="91" dur="250" autoRev="1" fill="hold"/>
                                        <p:tgtEl>
                                          <p:spTgt spid="30"/>
                                        </p:tgtEl>
                                      </p:cBhvr>
                                      <p:by x="105000" y="105000"/>
                                    </p:animScale>
                                  </p:childTnLst>
                                </p:cTn>
                              </p:par>
                              <p:par>
                                <p:cTn id="92" presetID="26" presetClass="emph" presetSubtype="0" fill="hold" grpId="1" nodeType="withEffect">
                                  <p:stCondLst>
                                    <p:cond delay="500"/>
                                  </p:stCondLst>
                                  <p:childTnLst>
                                    <p:animEffect transition="out" filter="fade">
                                      <p:cBhvr>
                                        <p:cTn id="93" dur="500" tmFilter="0, 0; .2, .5; .8, .5; 1, 0"/>
                                        <p:tgtEl>
                                          <p:spTgt spid="25"/>
                                        </p:tgtEl>
                                      </p:cBhvr>
                                    </p:animEffect>
                                    <p:animScale>
                                      <p:cBhvr>
                                        <p:cTn id="94" dur="250" autoRev="1" fill="hold"/>
                                        <p:tgtEl>
                                          <p:spTgt spid="25"/>
                                        </p:tgtEl>
                                      </p:cBhvr>
                                      <p:by x="105000" y="105000"/>
                                    </p:animScale>
                                  </p:childTnLst>
                                </p:cTn>
                              </p:par>
                            </p:childTnLst>
                          </p:cTn>
                        </p:par>
                        <p:par>
                          <p:cTn id="95" fill="hold">
                            <p:stCondLst>
                              <p:cond delay="6200"/>
                            </p:stCondLst>
                            <p:childTnLst>
                              <p:par>
                                <p:cTn id="96" presetID="53" presetClass="entr" presetSubtype="16" fill="hold" grpId="0" nodeType="afterEffect">
                                  <p:stCondLst>
                                    <p:cond delay="0"/>
                                  </p:stCondLst>
                                  <p:childTnLst>
                                    <p:set>
                                      <p:cBhvr>
                                        <p:cTn id="97" dur="1" fill="hold">
                                          <p:stCondLst>
                                            <p:cond delay="0"/>
                                          </p:stCondLst>
                                        </p:cTn>
                                        <p:tgtEl>
                                          <p:spTgt spid="37"/>
                                        </p:tgtEl>
                                        <p:attrNameLst>
                                          <p:attrName>style.visibility</p:attrName>
                                        </p:attrNameLst>
                                      </p:cBhvr>
                                      <p:to>
                                        <p:strVal val="visible"/>
                                      </p:to>
                                    </p:set>
                                    <p:anim calcmode="lin" valueType="num">
                                      <p:cBhvr>
                                        <p:cTn id="98" dur="1000" fill="hold"/>
                                        <p:tgtEl>
                                          <p:spTgt spid="37"/>
                                        </p:tgtEl>
                                        <p:attrNameLst>
                                          <p:attrName>ppt_w</p:attrName>
                                        </p:attrNameLst>
                                      </p:cBhvr>
                                      <p:tavLst>
                                        <p:tav tm="0">
                                          <p:val>
                                            <p:fltVal val="0"/>
                                          </p:val>
                                        </p:tav>
                                        <p:tav tm="100000">
                                          <p:val>
                                            <p:strVal val="#ppt_w"/>
                                          </p:val>
                                        </p:tav>
                                      </p:tavLst>
                                    </p:anim>
                                    <p:anim calcmode="lin" valueType="num">
                                      <p:cBhvr>
                                        <p:cTn id="99" dur="1000" fill="hold"/>
                                        <p:tgtEl>
                                          <p:spTgt spid="37"/>
                                        </p:tgtEl>
                                        <p:attrNameLst>
                                          <p:attrName>ppt_h</p:attrName>
                                        </p:attrNameLst>
                                      </p:cBhvr>
                                      <p:tavLst>
                                        <p:tav tm="0">
                                          <p:val>
                                            <p:fltVal val="0"/>
                                          </p:val>
                                        </p:tav>
                                        <p:tav tm="100000">
                                          <p:val>
                                            <p:strVal val="#ppt_h"/>
                                          </p:val>
                                        </p:tav>
                                      </p:tavLst>
                                    </p:anim>
                                    <p:animEffect transition="in" filter="fade">
                                      <p:cBhvr>
                                        <p:cTn id="100" dur="1000"/>
                                        <p:tgtEl>
                                          <p:spTgt spid="37"/>
                                        </p:tgtEl>
                                      </p:cBhvr>
                                    </p:animEffect>
                                  </p:childTnLst>
                                </p:cTn>
                              </p:par>
                            </p:childTnLst>
                          </p:cTn>
                        </p:par>
                        <p:par>
                          <p:cTn id="101" fill="hold">
                            <p:stCondLst>
                              <p:cond delay="7200"/>
                            </p:stCondLst>
                            <p:childTnLst>
                              <p:par>
                                <p:cTn id="102" presetID="26" presetClass="emph" presetSubtype="0" fill="hold" nodeType="afterEffect">
                                  <p:stCondLst>
                                    <p:cond delay="500"/>
                                  </p:stCondLst>
                                  <p:childTnLst>
                                    <p:animEffect transition="out" filter="fade">
                                      <p:cBhvr>
                                        <p:cTn id="103" dur="500" tmFilter="0, 0; .2, .5; .8, .5; 1, 0"/>
                                        <p:tgtEl>
                                          <p:spTgt spid="22"/>
                                        </p:tgtEl>
                                      </p:cBhvr>
                                    </p:animEffect>
                                    <p:animScale>
                                      <p:cBhvr>
                                        <p:cTn id="104" dur="250" autoRev="1" fill="hold"/>
                                        <p:tgtEl>
                                          <p:spTgt spid="22"/>
                                        </p:tgtEl>
                                      </p:cBhvr>
                                      <p:by x="105000" y="105000"/>
                                    </p:animScale>
                                  </p:childTnLst>
                                </p:cTn>
                              </p:par>
                              <p:par>
                                <p:cTn id="105" presetID="26" presetClass="emph" presetSubtype="0" fill="hold" nodeType="withEffect">
                                  <p:stCondLst>
                                    <p:cond delay="500"/>
                                  </p:stCondLst>
                                  <p:childTnLst>
                                    <p:animEffect transition="out" filter="fade">
                                      <p:cBhvr>
                                        <p:cTn id="106" dur="500" tmFilter="0, 0; .2, .5; .8, .5; 1, 0"/>
                                        <p:tgtEl>
                                          <p:spTgt spid="33"/>
                                        </p:tgtEl>
                                      </p:cBhvr>
                                    </p:animEffect>
                                    <p:animScale>
                                      <p:cBhvr>
                                        <p:cTn id="107" dur="250" autoRev="1" fill="hold"/>
                                        <p:tgtEl>
                                          <p:spTgt spid="33"/>
                                        </p:tgtEl>
                                      </p:cBhvr>
                                      <p:by x="105000" y="105000"/>
                                    </p:animScale>
                                  </p:childTnLst>
                                </p:cTn>
                              </p:par>
                              <p:par>
                                <p:cTn id="108" presetID="26" presetClass="emph" presetSubtype="0" fill="hold" grpId="1" nodeType="withEffect">
                                  <p:stCondLst>
                                    <p:cond delay="500"/>
                                  </p:stCondLst>
                                  <p:childTnLst>
                                    <p:animEffect transition="out" filter="fade">
                                      <p:cBhvr>
                                        <p:cTn id="109" dur="500" tmFilter="0, 0; .2, .5; .8, .5; 1, 0"/>
                                        <p:tgtEl>
                                          <p:spTgt spid="26"/>
                                        </p:tgtEl>
                                      </p:cBhvr>
                                    </p:animEffect>
                                    <p:animScale>
                                      <p:cBhvr>
                                        <p:cTn id="110" dur="250" autoRev="1" fill="hold"/>
                                        <p:tgtEl>
                                          <p:spTgt spid="26"/>
                                        </p:tgtEl>
                                      </p:cBhvr>
                                      <p:by x="105000" y="105000"/>
                                    </p:animScale>
                                  </p:childTnLst>
                                </p:cTn>
                              </p:par>
                            </p:childTnLst>
                          </p:cTn>
                        </p:par>
                        <p:par>
                          <p:cTn id="111" fill="hold">
                            <p:stCondLst>
                              <p:cond delay="8200"/>
                            </p:stCondLst>
                            <p:childTnLst>
                              <p:par>
                                <p:cTn id="112" presetID="53" presetClass="entr" presetSubtype="16" fill="hold" grpId="0" nodeType="afterEffect">
                                  <p:stCondLst>
                                    <p:cond delay="0"/>
                                  </p:stCondLst>
                                  <p:childTnLst>
                                    <p:set>
                                      <p:cBhvr>
                                        <p:cTn id="113" dur="1" fill="hold">
                                          <p:stCondLst>
                                            <p:cond delay="0"/>
                                          </p:stCondLst>
                                        </p:cTn>
                                        <p:tgtEl>
                                          <p:spTgt spid="38"/>
                                        </p:tgtEl>
                                        <p:attrNameLst>
                                          <p:attrName>style.visibility</p:attrName>
                                        </p:attrNameLst>
                                      </p:cBhvr>
                                      <p:to>
                                        <p:strVal val="visible"/>
                                      </p:to>
                                    </p:set>
                                    <p:anim calcmode="lin" valueType="num">
                                      <p:cBhvr>
                                        <p:cTn id="114" dur="1000" fill="hold"/>
                                        <p:tgtEl>
                                          <p:spTgt spid="38"/>
                                        </p:tgtEl>
                                        <p:attrNameLst>
                                          <p:attrName>ppt_w</p:attrName>
                                        </p:attrNameLst>
                                      </p:cBhvr>
                                      <p:tavLst>
                                        <p:tav tm="0">
                                          <p:val>
                                            <p:fltVal val="0"/>
                                          </p:val>
                                        </p:tav>
                                        <p:tav tm="100000">
                                          <p:val>
                                            <p:strVal val="#ppt_w"/>
                                          </p:val>
                                        </p:tav>
                                      </p:tavLst>
                                    </p:anim>
                                    <p:anim calcmode="lin" valueType="num">
                                      <p:cBhvr>
                                        <p:cTn id="115" dur="1000" fill="hold"/>
                                        <p:tgtEl>
                                          <p:spTgt spid="38"/>
                                        </p:tgtEl>
                                        <p:attrNameLst>
                                          <p:attrName>ppt_h</p:attrName>
                                        </p:attrNameLst>
                                      </p:cBhvr>
                                      <p:tavLst>
                                        <p:tav tm="0">
                                          <p:val>
                                            <p:fltVal val="0"/>
                                          </p:val>
                                        </p:tav>
                                        <p:tav tm="100000">
                                          <p:val>
                                            <p:strVal val="#ppt_h"/>
                                          </p:val>
                                        </p:tav>
                                      </p:tavLst>
                                    </p:anim>
                                    <p:animEffect transition="in" filter="fade">
                                      <p:cBhvr>
                                        <p:cTn id="116"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5" grpId="0"/>
      <p:bldP spid="15" grpId="1"/>
      <p:bldP spid="25" grpId="0"/>
      <p:bldP spid="25" grpId="1"/>
      <p:bldP spid="26" grpId="0"/>
      <p:bldP spid="26" grpId="1"/>
      <p:bldP spid="36" grpId="0"/>
      <p:bldP spid="37"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3" y="421165"/>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5"/>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40404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9" name="椭圆 8"/>
              <p:cNvSpPr/>
              <p:nvPr/>
            </p:nvSpPr>
            <p:spPr>
              <a:xfrm>
                <a:off x="2759425" y="1932990"/>
                <a:ext cx="799287" cy="751802"/>
              </a:xfrm>
              <a:prstGeom prst="ellipse">
                <a:avLst/>
              </a:prstGeom>
              <a:solidFill>
                <a:srgbClr val="40404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10" name="椭圆 9"/>
              <p:cNvSpPr/>
              <p:nvPr/>
            </p:nvSpPr>
            <p:spPr>
              <a:xfrm>
                <a:off x="2771295" y="1942172"/>
                <a:ext cx="787417" cy="746429"/>
              </a:xfrm>
              <a:prstGeom prst="ellipse">
                <a:avLst/>
              </a:prstGeom>
              <a:solidFill>
                <a:srgbClr val="40404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17453" t="21733" r="21541" b="25317"/>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404040"/>
                  </a:solidFill>
                </a14:hiddenFill>
              </a:ext>
            </a:extLst>
          </p:spPr>
        </p:pic>
      </p:grpSp>
      <p:sp>
        <p:nvSpPr>
          <p:cNvPr id="11" name="矩形 10"/>
          <p:cNvSpPr/>
          <p:nvPr/>
        </p:nvSpPr>
        <p:spPr>
          <a:xfrm>
            <a:off x="1473331" y="757149"/>
            <a:ext cx="7213469" cy="88756"/>
          </a:xfrm>
          <a:prstGeom prst="rect">
            <a:avLst/>
          </a:prstGeom>
          <a:solidFill>
            <a:srgbClr val="40404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dirty="0">
              <a:ea typeface="微软雅黑" panose="020B0503020204020204" pitchFamily="34" charset="-122"/>
            </a:endParaRPr>
          </a:p>
        </p:txBody>
      </p:sp>
      <p:grpSp>
        <p:nvGrpSpPr>
          <p:cNvPr id="12" name="组合 11"/>
          <p:cNvGrpSpPr/>
          <p:nvPr/>
        </p:nvGrpSpPr>
        <p:grpSpPr>
          <a:xfrm>
            <a:off x="1473330" y="109077"/>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404040"/>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dirty="0">
                <a:solidFill>
                  <a:prstClr val="white"/>
                </a:solidFill>
                <a:ea typeface="微软雅黑" panose="020B0503020204020204" pitchFamily="34" charset="-122"/>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sp>
        <p:nvSpPr>
          <p:cNvPr id="15" name="矩形 14"/>
          <p:cNvSpPr/>
          <p:nvPr/>
        </p:nvSpPr>
        <p:spPr>
          <a:xfrm>
            <a:off x="2845" y="4470790"/>
            <a:ext cx="4332413" cy="91393"/>
          </a:xfrm>
          <a:prstGeom prst="rect">
            <a:avLst/>
          </a:prstGeom>
          <a:solidFill>
            <a:srgbClr val="404040"/>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399" dirty="0">
              <a:ea typeface="微软雅黑" panose="020B0503020204020204" pitchFamily="34" charset="-122"/>
            </a:endParaRPr>
          </a:p>
        </p:txBody>
      </p:sp>
      <p:sp>
        <p:nvSpPr>
          <p:cNvPr id="16" name="矩形 15"/>
          <p:cNvSpPr/>
          <p:nvPr/>
        </p:nvSpPr>
        <p:spPr>
          <a:xfrm>
            <a:off x="2845" y="3563058"/>
            <a:ext cx="4332413" cy="91393"/>
          </a:xfrm>
          <a:prstGeom prst="rect">
            <a:avLst/>
          </a:prstGeom>
          <a:solidFill>
            <a:srgbClr val="404040"/>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399" dirty="0">
              <a:ea typeface="微软雅黑" panose="020B0503020204020204" pitchFamily="34" charset="-122"/>
            </a:endParaRPr>
          </a:p>
        </p:txBody>
      </p:sp>
      <p:sp>
        <p:nvSpPr>
          <p:cNvPr id="17" name="矩形 16"/>
          <p:cNvSpPr/>
          <p:nvPr/>
        </p:nvSpPr>
        <p:spPr>
          <a:xfrm>
            <a:off x="2845" y="2660765"/>
            <a:ext cx="4332413" cy="91393"/>
          </a:xfrm>
          <a:prstGeom prst="rect">
            <a:avLst/>
          </a:prstGeom>
          <a:solidFill>
            <a:srgbClr val="404040"/>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399" dirty="0">
              <a:ea typeface="微软雅黑" panose="020B0503020204020204" pitchFamily="34" charset="-122"/>
            </a:endParaRPr>
          </a:p>
        </p:txBody>
      </p:sp>
      <p:sp>
        <p:nvSpPr>
          <p:cNvPr id="18" name="矩形 17"/>
          <p:cNvSpPr/>
          <p:nvPr/>
        </p:nvSpPr>
        <p:spPr>
          <a:xfrm>
            <a:off x="2845" y="1753032"/>
            <a:ext cx="4332413" cy="91393"/>
          </a:xfrm>
          <a:prstGeom prst="rect">
            <a:avLst/>
          </a:prstGeom>
          <a:solidFill>
            <a:srgbClr val="404040"/>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399" dirty="0">
              <a:ea typeface="微软雅黑" panose="020B0503020204020204" pitchFamily="34" charset="-122"/>
            </a:endParaRPr>
          </a:p>
        </p:txBody>
      </p:sp>
      <p:sp>
        <p:nvSpPr>
          <p:cNvPr id="19" name="椭圆 18"/>
          <p:cNvSpPr/>
          <p:nvPr/>
        </p:nvSpPr>
        <p:spPr>
          <a:xfrm>
            <a:off x="4148199" y="1479611"/>
            <a:ext cx="680093" cy="680093"/>
          </a:xfrm>
          <a:prstGeom prst="ellipse">
            <a:avLst/>
          </a:prstGeom>
          <a:solidFill>
            <a:srgbClr val="40404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99" dirty="0">
                <a:ea typeface="微软雅黑" panose="020B0503020204020204" pitchFamily="34" charset="-122"/>
              </a:rPr>
              <a:t>01</a:t>
            </a:r>
            <a:endParaRPr lang="zh-CN" altLang="en-US" sz="2399" dirty="0">
              <a:ea typeface="微软雅黑" panose="020B0503020204020204" pitchFamily="34" charset="-122"/>
            </a:endParaRPr>
          </a:p>
        </p:txBody>
      </p:sp>
      <p:sp>
        <p:nvSpPr>
          <p:cNvPr id="20" name="椭圆 19"/>
          <p:cNvSpPr/>
          <p:nvPr/>
        </p:nvSpPr>
        <p:spPr>
          <a:xfrm>
            <a:off x="4148199" y="2383677"/>
            <a:ext cx="680093" cy="680093"/>
          </a:xfrm>
          <a:prstGeom prst="ellipse">
            <a:avLst/>
          </a:prstGeom>
          <a:solidFill>
            <a:srgbClr val="40404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99" dirty="0">
                <a:ea typeface="微软雅黑" panose="020B0503020204020204" pitchFamily="34" charset="-122"/>
              </a:rPr>
              <a:t>02</a:t>
            </a:r>
            <a:endParaRPr lang="zh-CN" altLang="en-US" sz="2399" dirty="0">
              <a:ea typeface="微软雅黑" panose="020B0503020204020204" pitchFamily="34" charset="-122"/>
            </a:endParaRPr>
          </a:p>
        </p:txBody>
      </p:sp>
      <p:sp>
        <p:nvSpPr>
          <p:cNvPr id="21" name="椭圆 20"/>
          <p:cNvSpPr/>
          <p:nvPr/>
        </p:nvSpPr>
        <p:spPr>
          <a:xfrm>
            <a:off x="4148199" y="3262628"/>
            <a:ext cx="680093" cy="680093"/>
          </a:xfrm>
          <a:prstGeom prst="ellipse">
            <a:avLst/>
          </a:prstGeom>
          <a:solidFill>
            <a:srgbClr val="40404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99" dirty="0">
                <a:ea typeface="微软雅黑" panose="020B0503020204020204" pitchFamily="34" charset="-122"/>
              </a:rPr>
              <a:t>03</a:t>
            </a:r>
            <a:endParaRPr lang="zh-CN" altLang="en-US" sz="2399" dirty="0">
              <a:ea typeface="微软雅黑" panose="020B0503020204020204" pitchFamily="34" charset="-122"/>
            </a:endParaRPr>
          </a:p>
        </p:txBody>
      </p:sp>
      <p:sp>
        <p:nvSpPr>
          <p:cNvPr id="22" name="椭圆 21"/>
          <p:cNvSpPr/>
          <p:nvPr/>
        </p:nvSpPr>
        <p:spPr>
          <a:xfrm>
            <a:off x="4148199" y="4177453"/>
            <a:ext cx="680093" cy="680093"/>
          </a:xfrm>
          <a:prstGeom prst="ellipse">
            <a:avLst/>
          </a:prstGeom>
          <a:solidFill>
            <a:srgbClr val="40404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99" dirty="0">
                <a:ea typeface="微软雅黑" panose="020B0503020204020204" pitchFamily="34" charset="-122"/>
              </a:rPr>
              <a:t>04</a:t>
            </a:r>
            <a:endParaRPr lang="zh-CN" altLang="en-US" sz="2399" dirty="0">
              <a:ea typeface="微软雅黑" panose="020B0503020204020204" pitchFamily="34" charset="-122"/>
            </a:endParaRPr>
          </a:p>
        </p:txBody>
      </p:sp>
      <p:grpSp>
        <p:nvGrpSpPr>
          <p:cNvPr id="23" name="组 10"/>
          <p:cNvGrpSpPr/>
          <p:nvPr/>
        </p:nvGrpSpPr>
        <p:grpSpPr>
          <a:xfrm>
            <a:off x="5222455" y="1495861"/>
            <a:ext cx="3030575" cy="781589"/>
            <a:chOff x="247498" y="2041376"/>
            <a:chExt cx="3032066" cy="781972"/>
          </a:xfrm>
        </p:grpSpPr>
        <p:sp>
          <p:nvSpPr>
            <p:cNvPr id="24" name="文本框 23"/>
            <p:cNvSpPr txBox="1"/>
            <p:nvPr/>
          </p:nvSpPr>
          <p:spPr>
            <a:xfrm>
              <a:off x="247498" y="2331049"/>
              <a:ext cx="3032066" cy="4922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951">
                <a:lnSpc>
                  <a:spcPct val="130000"/>
                </a:lnSpc>
                <a:defRPr/>
              </a:pPr>
              <a:r>
                <a:rPr lang="zh-CN" altLang="en-US" sz="999" dirty="0">
                  <a:solidFill>
                    <a:schemeClr val="tx1">
                      <a:lumMod val="75000"/>
                      <a:lumOff val="25000"/>
                    </a:schemeClr>
                  </a:solidFill>
                  <a:latin typeface="Century Gothic"/>
                  <a:ea typeface="微软雅黑"/>
                </a:rPr>
                <a:t>标题数字等都可以通过点击和重新输入进行更改，建议正文</a:t>
              </a:r>
              <a:r>
                <a:rPr lang="en-US" altLang="zh-CN" sz="999" dirty="0">
                  <a:solidFill>
                    <a:schemeClr val="tx1">
                      <a:lumMod val="75000"/>
                      <a:lumOff val="25000"/>
                    </a:schemeClr>
                  </a:solidFill>
                  <a:latin typeface="Century Gothic"/>
                  <a:ea typeface="微软雅黑"/>
                </a:rPr>
                <a:t>10</a:t>
              </a:r>
              <a:r>
                <a:rPr lang="zh-CN" altLang="en-US" sz="999" dirty="0">
                  <a:solidFill>
                    <a:schemeClr val="tx1">
                      <a:lumMod val="75000"/>
                      <a:lumOff val="25000"/>
                    </a:schemeClr>
                  </a:solidFill>
                  <a:latin typeface="Century Gothic"/>
                  <a:ea typeface="微软雅黑"/>
                </a:rPr>
                <a:t>号字，</a:t>
              </a:r>
              <a:r>
                <a:rPr lang="en-US" altLang="zh-CN" sz="999" dirty="0">
                  <a:solidFill>
                    <a:schemeClr val="tx1">
                      <a:lumMod val="75000"/>
                      <a:lumOff val="25000"/>
                    </a:schemeClr>
                  </a:solidFill>
                  <a:latin typeface="Century Gothic"/>
                  <a:ea typeface="微软雅黑"/>
                </a:rPr>
                <a:t>1.3</a:t>
              </a:r>
              <a:r>
                <a:rPr lang="zh-CN" altLang="en-US" sz="999" dirty="0">
                  <a:solidFill>
                    <a:schemeClr val="tx1">
                      <a:lumMod val="75000"/>
                      <a:lumOff val="25000"/>
                    </a:schemeClr>
                  </a:solidFill>
                  <a:latin typeface="Century Gothic"/>
                  <a:ea typeface="微软雅黑"/>
                </a:rPr>
                <a:t>倍字间距。</a:t>
              </a:r>
            </a:p>
          </p:txBody>
        </p:sp>
        <p:sp>
          <p:nvSpPr>
            <p:cNvPr id="25" name="矩形 24"/>
            <p:cNvSpPr/>
            <p:nvPr/>
          </p:nvSpPr>
          <p:spPr>
            <a:xfrm>
              <a:off x="247498" y="2041376"/>
              <a:ext cx="1621754" cy="348921"/>
            </a:xfrm>
            <a:prstGeom prst="rect">
              <a:avLst/>
            </a:prstGeom>
          </p:spPr>
          <p:txBody>
            <a:bodyPr wrap="none">
              <a:spAutoFit/>
            </a:bodyPr>
            <a:lstStyle/>
            <a:p>
              <a:pPr defTabSz="913951">
                <a:lnSpc>
                  <a:spcPct val="130000"/>
                </a:lnSpc>
                <a:defRPr/>
              </a:pPr>
              <a:r>
                <a:rPr lang="zh-CN" altLang="en-US" sz="1400" b="1" kern="0" dirty="0">
                  <a:solidFill>
                    <a:schemeClr val="tx1">
                      <a:lumMod val="75000"/>
                      <a:lumOff val="25000"/>
                    </a:schemeClr>
                  </a:solidFill>
                  <a:ea typeface="微软雅黑" panose="020B0503020204020204" pitchFamily="34" charset="-122"/>
                </a:rPr>
                <a:t>点击此处添加标题</a:t>
              </a:r>
              <a:endParaRPr lang="en-US" altLang="zh-CN" sz="1400" b="1" kern="0" dirty="0">
                <a:solidFill>
                  <a:schemeClr val="tx1">
                    <a:lumMod val="75000"/>
                    <a:lumOff val="25000"/>
                  </a:schemeClr>
                </a:solidFill>
                <a:ea typeface="微软雅黑" panose="020B0503020204020204" pitchFamily="34" charset="-122"/>
              </a:endParaRPr>
            </a:p>
          </p:txBody>
        </p:sp>
      </p:grpSp>
      <p:grpSp>
        <p:nvGrpSpPr>
          <p:cNvPr id="26" name="组 13"/>
          <p:cNvGrpSpPr/>
          <p:nvPr/>
        </p:nvGrpSpPr>
        <p:grpSpPr>
          <a:xfrm>
            <a:off x="5222455" y="2399748"/>
            <a:ext cx="3030575" cy="781589"/>
            <a:chOff x="247498" y="2041376"/>
            <a:chExt cx="3032066" cy="781972"/>
          </a:xfrm>
        </p:grpSpPr>
        <p:sp>
          <p:nvSpPr>
            <p:cNvPr id="27" name="文本框 26"/>
            <p:cNvSpPr txBox="1"/>
            <p:nvPr/>
          </p:nvSpPr>
          <p:spPr>
            <a:xfrm>
              <a:off x="247498" y="2331049"/>
              <a:ext cx="3032066" cy="4922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951">
                <a:lnSpc>
                  <a:spcPct val="130000"/>
                </a:lnSpc>
                <a:defRPr/>
              </a:pPr>
              <a:r>
                <a:rPr lang="zh-CN" altLang="en-US" sz="999" dirty="0">
                  <a:solidFill>
                    <a:schemeClr val="tx1">
                      <a:lumMod val="75000"/>
                      <a:lumOff val="25000"/>
                    </a:schemeClr>
                  </a:solidFill>
                  <a:latin typeface="Century Gothic"/>
                  <a:ea typeface="微软雅黑"/>
                </a:rPr>
                <a:t>标题数字等都可以通过点击和重新输入进行更改，建议正文</a:t>
              </a:r>
              <a:r>
                <a:rPr lang="en-US" altLang="zh-CN" sz="999" dirty="0">
                  <a:solidFill>
                    <a:schemeClr val="tx1">
                      <a:lumMod val="75000"/>
                      <a:lumOff val="25000"/>
                    </a:schemeClr>
                  </a:solidFill>
                  <a:latin typeface="Century Gothic"/>
                  <a:ea typeface="微软雅黑"/>
                </a:rPr>
                <a:t>10</a:t>
              </a:r>
              <a:r>
                <a:rPr lang="zh-CN" altLang="en-US" sz="999" dirty="0">
                  <a:solidFill>
                    <a:schemeClr val="tx1">
                      <a:lumMod val="75000"/>
                      <a:lumOff val="25000"/>
                    </a:schemeClr>
                  </a:solidFill>
                  <a:latin typeface="Century Gothic"/>
                  <a:ea typeface="微软雅黑"/>
                </a:rPr>
                <a:t>号字，</a:t>
              </a:r>
              <a:r>
                <a:rPr lang="en-US" altLang="zh-CN" sz="999" dirty="0">
                  <a:solidFill>
                    <a:schemeClr val="tx1">
                      <a:lumMod val="75000"/>
                      <a:lumOff val="25000"/>
                    </a:schemeClr>
                  </a:solidFill>
                  <a:latin typeface="Century Gothic"/>
                  <a:ea typeface="微软雅黑"/>
                </a:rPr>
                <a:t>1.3</a:t>
              </a:r>
              <a:r>
                <a:rPr lang="zh-CN" altLang="en-US" sz="999" dirty="0">
                  <a:solidFill>
                    <a:schemeClr val="tx1">
                      <a:lumMod val="75000"/>
                      <a:lumOff val="25000"/>
                    </a:schemeClr>
                  </a:solidFill>
                  <a:latin typeface="Century Gothic"/>
                  <a:ea typeface="微软雅黑"/>
                </a:rPr>
                <a:t>倍字间距。</a:t>
              </a:r>
            </a:p>
          </p:txBody>
        </p:sp>
        <p:sp>
          <p:nvSpPr>
            <p:cNvPr id="28" name="矩形 27"/>
            <p:cNvSpPr/>
            <p:nvPr/>
          </p:nvSpPr>
          <p:spPr>
            <a:xfrm>
              <a:off x="247498" y="2041376"/>
              <a:ext cx="1621754" cy="348921"/>
            </a:xfrm>
            <a:prstGeom prst="rect">
              <a:avLst/>
            </a:prstGeom>
          </p:spPr>
          <p:txBody>
            <a:bodyPr wrap="none">
              <a:spAutoFit/>
            </a:bodyPr>
            <a:lstStyle/>
            <a:p>
              <a:pPr defTabSz="913951">
                <a:lnSpc>
                  <a:spcPct val="130000"/>
                </a:lnSpc>
                <a:defRPr/>
              </a:pPr>
              <a:r>
                <a:rPr lang="zh-CN" altLang="en-US" sz="1400" b="1" kern="0" dirty="0">
                  <a:solidFill>
                    <a:schemeClr val="tx1">
                      <a:lumMod val="75000"/>
                      <a:lumOff val="25000"/>
                    </a:schemeClr>
                  </a:solidFill>
                  <a:ea typeface="微软雅黑" panose="020B0503020204020204" pitchFamily="34" charset="-122"/>
                </a:rPr>
                <a:t>点击此处添加标题</a:t>
              </a:r>
              <a:endParaRPr lang="en-US" altLang="zh-CN" sz="1400" b="1" kern="0" dirty="0">
                <a:solidFill>
                  <a:schemeClr val="tx1">
                    <a:lumMod val="75000"/>
                    <a:lumOff val="25000"/>
                  </a:schemeClr>
                </a:solidFill>
                <a:ea typeface="微软雅黑" panose="020B0503020204020204" pitchFamily="34" charset="-122"/>
              </a:endParaRPr>
            </a:p>
          </p:txBody>
        </p:sp>
      </p:grpSp>
      <p:grpSp>
        <p:nvGrpSpPr>
          <p:cNvPr id="29" name="组 16"/>
          <p:cNvGrpSpPr/>
          <p:nvPr/>
        </p:nvGrpSpPr>
        <p:grpSpPr>
          <a:xfrm>
            <a:off x="5222455" y="3303636"/>
            <a:ext cx="3030575" cy="781589"/>
            <a:chOff x="247498" y="2041376"/>
            <a:chExt cx="3032066" cy="781972"/>
          </a:xfrm>
        </p:grpSpPr>
        <p:sp>
          <p:nvSpPr>
            <p:cNvPr id="30" name="文本框 29"/>
            <p:cNvSpPr txBox="1"/>
            <p:nvPr/>
          </p:nvSpPr>
          <p:spPr>
            <a:xfrm>
              <a:off x="247498" y="2331049"/>
              <a:ext cx="3032066" cy="4922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951">
                <a:lnSpc>
                  <a:spcPct val="130000"/>
                </a:lnSpc>
                <a:defRPr/>
              </a:pPr>
              <a:r>
                <a:rPr lang="zh-CN" altLang="en-US" sz="999" dirty="0">
                  <a:solidFill>
                    <a:schemeClr val="tx1">
                      <a:lumMod val="75000"/>
                      <a:lumOff val="25000"/>
                    </a:schemeClr>
                  </a:solidFill>
                  <a:latin typeface="Century Gothic"/>
                  <a:ea typeface="微软雅黑"/>
                </a:rPr>
                <a:t>标题数字等都可以通过点击和重新输入进行更改，建议正文</a:t>
              </a:r>
              <a:r>
                <a:rPr lang="en-US" altLang="zh-CN" sz="999" dirty="0">
                  <a:solidFill>
                    <a:schemeClr val="tx1">
                      <a:lumMod val="75000"/>
                      <a:lumOff val="25000"/>
                    </a:schemeClr>
                  </a:solidFill>
                  <a:latin typeface="Century Gothic"/>
                  <a:ea typeface="微软雅黑"/>
                </a:rPr>
                <a:t>10</a:t>
              </a:r>
              <a:r>
                <a:rPr lang="zh-CN" altLang="en-US" sz="999" dirty="0">
                  <a:solidFill>
                    <a:schemeClr val="tx1">
                      <a:lumMod val="75000"/>
                      <a:lumOff val="25000"/>
                    </a:schemeClr>
                  </a:solidFill>
                  <a:latin typeface="Century Gothic"/>
                  <a:ea typeface="微软雅黑"/>
                </a:rPr>
                <a:t>号字，</a:t>
              </a:r>
              <a:r>
                <a:rPr lang="en-US" altLang="zh-CN" sz="999" dirty="0">
                  <a:solidFill>
                    <a:schemeClr val="tx1">
                      <a:lumMod val="75000"/>
                      <a:lumOff val="25000"/>
                    </a:schemeClr>
                  </a:solidFill>
                  <a:latin typeface="Century Gothic"/>
                  <a:ea typeface="微软雅黑"/>
                </a:rPr>
                <a:t>1.3</a:t>
              </a:r>
              <a:r>
                <a:rPr lang="zh-CN" altLang="en-US" sz="999" dirty="0">
                  <a:solidFill>
                    <a:schemeClr val="tx1">
                      <a:lumMod val="75000"/>
                      <a:lumOff val="25000"/>
                    </a:schemeClr>
                  </a:solidFill>
                  <a:latin typeface="Century Gothic"/>
                  <a:ea typeface="微软雅黑"/>
                </a:rPr>
                <a:t>倍字间距。</a:t>
              </a:r>
            </a:p>
          </p:txBody>
        </p:sp>
        <p:sp>
          <p:nvSpPr>
            <p:cNvPr id="31" name="矩形 30"/>
            <p:cNvSpPr/>
            <p:nvPr/>
          </p:nvSpPr>
          <p:spPr>
            <a:xfrm>
              <a:off x="247498" y="2041376"/>
              <a:ext cx="1621754" cy="348921"/>
            </a:xfrm>
            <a:prstGeom prst="rect">
              <a:avLst/>
            </a:prstGeom>
          </p:spPr>
          <p:txBody>
            <a:bodyPr wrap="none">
              <a:spAutoFit/>
            </a:bodyPr>
            <a:lstStyle/>
            <a:p>
              <a:pPr defTabSz="913951">
                <a:lnSpc>
                  <a:spcPct val="130000"/>
                </a:lnSpc>
                <a:defRPr/>
              </a:pPr>
              <a:r>
                <a:rPr lang="zh-CN" altLang="en-US" sz="1400" b="1" kern="0" dirty="0">
                  <a:solidFill>
                    <a:schemeClr val="tx1">
                      <a:lumMod val="75000"/>
                      <a:lumOff val="25000"/>
                    </a:schemeClr>
                  </a:solidFill>
                  <a:ea typeface="微软雅黑" panose="020B0503020204020204" pitchFamily="34" charset="-122"/>
                </a:rPr>
                <a:t>点击此处添加标题</a:t>
              </a:r>
              <a:endParaRPr lang="en-US" altLang="zh-CN" sz="1400" b="1" kern="0" dirty="0">
                <a:solidFill>
                  <a:schemeClr val="tx1">
                    <a:lumMod val="75000"/>
                    <a:lumOff val="25000"/>
                  </a:schemeClr>
                </a:solidFill>
                <a:ea typeface="微软雅黑" panose="020B0503020204020204" pitchFamily="34" charset="-122"/>
              </a:endParaRPr>
            </a:p>
          </p:txBody>
        </p:sp>
      </p:grpSp>
      <p:grpSp>
        <p:nvGrpSpPr>
          <p:cNvPr id="32" name="组 19"/>
          <p:cNvGrpSpPr/>
          <p:nvPr/>
        </p:nvGrpSpPr>
        <p:grpSpPr>
          <a:xfrm>
            <a:off x="5222455" y="4207522"/>
            <a:ext cx="3030575" cy="781589"/>
            <a:chOff x="247498" y="2041376"/>
            <a:chExt cx="3032066" cy="781972"/>
          </a:xfrm>
        </p:grpSpPr>
        <p:sp>
          <p:nvSpPr>
            <p:cNvPr id="33" name="文本框 32"/>
            <p:cNvSpPr txBox="1"/>
            <p:nvPr/>
          </p:nvSpPr>
          <p:spPr>
            <a:xfrm>
              <a:off x="247498" y="2331049"/>
              <a:ext cx="3032066" cy="4922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951">
                <a:lnSpc>
                  <a:spcPct val="130000"/>
                </a:lnSpc>
                <a:defRPr/>
              </a:pPr>
              <a:r>
                <a:rPr lang="zh-CN" altLang="en-US" sz="999" dirty="0">
                  <a:solidFill>
                    <a:schemeClr val="tx1">
                      <a:lumMod val="75000"/>
                      <a:lumOff val="25000"/>
                    </a:schemeClr>
                  </a:solidFill>
                  <a:latin typeface="Century Gothic"/>
                  <a:ea typeface="微软雅黑"/>
                </a:rPr>
                <a:t>标题数字等都可以通过点击和重新输入进行更改，建议正文</a:t>
              </a:r>
              <a:r>
                <a:rPr lang="en-US" altLang="zh-CN" sz="999" dirty="0">
                  <a:solidFill>
                    <a:schemeClr val="tx1">
                      <a:lumMod val="75000"/>
                      <a:lumOff val="25000"/>
                    </a:schemeClr>
                  </a:solidFill>
                  <a:latin typeface="Century Gothic"/>
                  <a:ea typeface="微软雅黑"/>
                </a:rPr>
                <a:t>10</a:t>
              </a:r>
              <a:r>
                <a:rPr lang="zh-CN" altLang="en-US" sz="999" dirty="0">
                  <a:solidFill>
                    <a:schemeClr val="tx1">
                      <a:lumMod val="75000"/>
                      <a:lumOff val="25000"/>
                    </a:schemeClr>
                  </a:solidFill>
                  <a:latin typeface="Century Gothic"/>
                  <a:ea typeface="微软雅黑"/>
                </a:rPr>
                <a:t>号字，</a:t>
              </a:r>
              <a:r>
                <a:rPr lang="en-US" altLang="zh-CN" sz="999" dirty="0">
                  <a:solidFill>
                    <a:schemeClr val="tx1">
                      <a:lumMod val="75000"/>
                      <a:lumOff val="25000"/>
                    </a:schemeClr>
                  </a:solidFill>
                  <a:latin typeface="Century Gothic"/>
                  <a:ea typeface="微软雅黑"/>
                </a:rPr>
                <a:t>1.3</a:t>
              </a:r>
              <a:r>
                <a:rPr lang="zh-CN" altLang="en-US" sz="999" dirty="0">
                  <a:solidFill>
                    <a:schemeClr val="tx1">
                      <a:lumMod val="75000"/>
                      <a:lumOff val="25000"/>
                    </a:schemeClr>
                  </a:solidFill>
                  <a:latin typeface="Century Gothic"/>
                  <a:ea typeface="微软雅黑"/>
                </a:rPr>
                <a:t>倍字间距。</a:t>
              </a:r>
            </a:p>
          </p:txBody>
        </p:sp>
        <p:sp>
          <p:nvSpPr>
            <p:cNvPr id="34" name="矩形 33"/>
            <p:cNvSpPr/>
            <p:nvPr/>
          </p:nvSpPr>
          <p:spPr>
            <a:xfrm>
              <a:off x="247498" y="2041376"/>
              <a:ext cx="1621754" cy="348921"/>
            </a:xfrm>
            <a:prstGeom prst="rect">
              <a:avLst/>
            </a:prstGeom>
          </p:spPr>
          <p:txBody>
            <a:bodyPr wrap="none">
              <a:spAutoFit/>
            </a:bodyPr>
            <a:lstStyle/>
            <a:p>
              <a:pPr defTabSz="913951">
                <a:lnSpc>
                  <a:spcPct val="130000"/>
                </a:lnSpc>
                <a:defRPr/>
              </a:pPr>
              <a:r>
                <a:rPr lang="zh-CN" altLang="en-US" sz="1400" b="1" kern="0" dirty="0">
                  <a:solidFill>
                    <a:schemeClr val="tx1">
                      <a:lumMod val="75000"/>
                      <a:lumOff val="25000"/>
                    </a:schemeClr>
                  </a:solidFill>
                  <a:ea typeface="微软雅黑" panose="020B0503020204020204" pitchFamily="34" charset="-122"/>
                </a:rPr>
                <a:t>点击此处添加标题</a:t>
              </a:r>
              <a:endParaRPr lang="en-US" altLang="zh-CN" sz="1400" b="1" kern="0" dirty="0">
                <a:solidFill>
                  <a:schemeClr val="tx1">
                    <a:lumMod val="75000"/>
                    <a:lumOff val="25000"/>
                  </a:schemeClr>
                </a:solidFill>
                <a:ea typeface="微软雅黑" panose="020B0503020204020204" pitchFamily="34" charset="-122"/>
              </a:endParaRPr>
            </a:p>
          </p:txBody>
        </p:sp>
      </p:grpSp>
    </p:spTree>
    <p:extLst>
      <p:ext uri="{BB962C8B-B14F-4D97-AF65-F5344CB8AC3E}">
        <p14:creationId xmlns:p14="http://schemas.microsoft.com/office/powerpoint/2010/main" val="31705392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42"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0-#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0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20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0-#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30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0-#ppt_w/2"/>
                                          </p:val>
                                        </p:tav>
                                        <p:tav tm="100000">
                                          <p:val>
                                            <p:strVal val="#ppt_x"/>
                                          </p:val>
                                        </p:tav>
                                      </p:tavLst>
                                    </p:anim>
                                    <p:anim calcmode="lin" valueType="num">
                                      <p:cBhvr additive="base">
                                        <p:cTn id="40" dur="500" fill="hold"/>
                                        <p:tgtEl>
                                          <p:spTgt spid="15"/>
                                        </p:tgtEl>
                                        <p:attrNameLst>
                                          <p:attrName>ppt_y</p:attrName>
                                        </p:attrNameLst>
                                      </p:cBhvr>
                                      <p:tavLst>
                                        <p:tav tm="0">
                                          <p:val>
                                            <p:strVal val="#ppt_y"/>
                                          </p:val>
                                        </p:tav>
                                        <p:tav tm="100000">
                                          <p:val>
                                            <p:strVal val="#ppt_y"/>
                                          </p:val>
                                        </p:tav>
                                      </p:tavLst>
                                    </p:anim>
                                  </p:childTnLst>
                                </p:cTn>
                              </p:par>
                            </p:childTnLst>
                          </p:cTn>
                        </p:par>
                        <p:par>
                          <p:cTn id="41" fill="hold">
                            <p:stCondLst>
                              <p:cond delay="1800"/>
                            </p:stCondLst>
                            <p:childTnLst>
                              <p:par>
                                <p:cTn id="42" presetID="53" presetClass="entr" presetSubtype="16"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p:cTn id="44" dur="500" fill="hold"/>
                                        <p:tgtEl>
                                          <p:spTgt spid="19"/>
                                        </p:tgtEl>
                                        <p:attrNameLst>
                                          <p:attrName>ppt_w</p:attrName>
                                        </p:attrNameLst>
                                      </p:cBhvr>
                                      <p:tavLst>
                                        <p:tav tm="0">
                                          <p:val>
                                            <p:fltVal val="0"/>
                                          </p:val>
                                        </p:tav>
                                        <p:tav tm="100000">
                                          <p:val>
                                            <p:strVal val="#ppt_w"/>
                                          </p:val>
                                        </p:tav>
                                      </p:tavLst>
                                    </p:anim>
                                    <p:anim calcmode="lin" valueType="num">
                                      <p:cBhvr>
                                        <p:cTn id="45" dur="500" fill="hold"/>
                                        <p:tgtEl>
                                          <p:spTgt spid="19"/>
                                        </p:tgtEl>
                                        <p:attrNameLst>
                                          <p:attrName>ppt_h</p:attrName>
                                        </p:attrNameLst>
                                      </p:cBhvr>
                                      <p:tavLst>
                                        <p:tav tm="0">
                                          <p:val>
                                            <p:fltVal val="0"/>
                                          </p:val>
                                        </p:tav>
                                        <p:tav tm="100000">
                                          <p:val>
                                            <p:strVal val="#ppt_h"/>
                                          </p:val>
                                        </p:tav>
                                      </p:tavLst>
                                    </p:anim>
                                    <p:animEffect transition="in" filter="fade">
                                      <p:cBhvr>
                                        <p:cTn id="46" dur="500"/>
                                        <p:tgtEl>
                                          <p:spTgt spid="19"/>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p:cTn id="49" dur="500" fill="hold"/>
                                        <p:tgtEl>
                                          <p:spTgt spid="20"/>
                                        </p:tgtEl>
                                        <p:attrNameLst>
                                          <p:attrName>ppt_w</p:attrName>
                                        </p:attrNameLst>
                                      </p:cBhvr>
                                      <p:tavLst>
                                        <p:tav tm="0">
                                          <p:val>
                                            <p:fltVal val="0"/>
                                          </p:val>
                                        </p:tav>
                                        <p:tav tm="100000">
                                          <p:val>
                                            <p:strVal val="#ppt_w"/>
                                          </p:val>
                                        </p:tav>
                                      </p:tavLst>
                                    </p:anim>
                                    <p:anim calcmode="lin" valueType="num">
                                      <p:cBhvr>
                                        <p:cTn id="50" dur="500" fill="hold"/>
                                        <p:tgtEl>
                                          <p:spTgt spid="20"/>
                                        </p:tgtEl>
                                        <p:attrNameLst>
                                          <p:attrName>ppt_h</p:attrName>
                                        </p:attrNameLst>
                                      </p:cBhvr>
                                      <p:tavLst>
                                        <p:tav tm="0">
                                          <p:val>
                                            <p:fltVal val="0"/>
                                          </p:val>
                                        </p:tav>
                                        <p:tav tm="100000">
                                          <p:val>
                                            <p:strVal val="#ppt_h"/>
                                          </p:val>
                                        </p:tav>
                                      </p:tavLst>
                                    </p:anim>
                                    <p:animEffect transition="in" filter="fade">
                                      <p:cBhvr>
                                        <p:cTn id="51" dur="500"/>
                                        <p:tgtEl>
                                          <p:spTgt spid="20"/>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p:cTn id="54" dur="500" fill="hold"/>
                                        <p:tgtEl>
                                          <p:spTgt spid="21"/>
                                        </p:tgtEl>
                                        <p:attrNameLst>
                                          <p:attrName>ppt_w</p:attrName>
                                        </p:attrNameLst>
                                      </p:cBhvr>
                                      <p:tavLst>
                                        <p:tav tm="0">
                                          <p:val>
                                            <p:fltVal val="0"/>
                                          </p:val>
                                        </p:tav>
                                        <p:tav tm="100000">
                                          <p:val>
                                            <p:strVal val="#ppt_w"/>
                                          </p:val>
                                        </p:tav>
                                      </p:tavLst>
                                    </p:anim>
                                    <p:anim calcmode="lin" valueType="num">
                                      <p:cBhvr>
                                        <p:cTn id="55" dur="500" fill="hold"/>
                                        <p:tgtEl>
                                          <p:spTgt spid="21"/>
                                        </p:tgtEl>
                                        <p:attrNameLst>
                                          <p:attrName>ppt_h</p:attrName>
                                        </p:attrNameLst>
                                      </p:cBhvr>
                                      <p:tavLst>
                                        <p:tav tm="0">
                                          <p:val>
                                            <p:fltVal val="0"/>
                                          </p:val>
                                        </p:tav>
                                        <p:tav tm="100000">
                                          <p:val>
                                            <p:strVal val="#ppt_h"/>
                                          </p:val>
                                        </p:tav>
                                      </p:tavLst>
                                    </p:anim>
                                    <p:animEffect transition="in" filter="fade">
                                      <p:cBhvr>
                                        <p:cTn id="56" dur="500"/>
                                        <p:tgtEl>
                                          <p:spTgt spid="21"/>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p:cTn id="59" dur="500" fill="hold"/>
                                        <p:tgtEl>
                                          <p:spTgt spid="22"/>
                                        </p:tgtEl>
                                        <p:attrNameLst>
                                          <p:attrName>ppt_w</p:attrName>
                                        </p:attrNameLst>
                                      </p:cBhvr>
                                      <p:tavLst>
                                        <p:tav tm="0">
                                          <p:val>
                                            <p:fltVal val="0"/>
                                          </p:val>
                                        </p:tav>
                                        <p:tav tm="100000">
                                          <p:val>
                                            <p:strVal val="#ppt_w"/>
                                          </p:val>
                                        </p:tav>
                                      </p:tavLst>
                                    </p:anim>
                                    <p:anim calcmode="lin" valueType="num">
                                      <p:cBhvr>
                                        <p:cTn id="60" dur="500" fill="hold"/>
                                        <p:tgtEl>
                                          <p:spTgt spid="22"/>
                                        </p:tgtEl>
                                        <p:attrNameLst>
                                          <p:attrName>ppt_h</p:attrName>
                                        </p:attrNameLst>
                                      </p:cBhvr>
                                      <p:tavLst>
                                        <p:tav tm="0">
                                          <p:val>
                                            <p:fltVal val="0"/>
                                          </p:val>
                                        </p:tav>
                                        <p:tav tm="100000">
                                          <p:val>
                                            <p:strVal val="#ppt_h"/>
                                          </p:val>
                                        </p:tav>
                                      </p:tavLst>
                                    </p:anim>
                                    <p:animEffect transition="in" filter="fade">
                                      <p:cBhvr>
                                        <p:cTn id="61" dur="500"/>
                                        <p:tgtEl>
                                          <p:spTgt spid="22"/>
                                        </p:tgtEl>
                                      </p:cBhvr>
                                    </p:animEffect>
                                  </p:childTnLst>
                                </p:cTn>
                              </p:par>
                            </p:childTnLst>
                          </p:cTn>
                        </p:par>
                        <p:par>
                          <p:cTn id="62" fill="hold">
                            <p:stCondLst>
                              <p:cond delay="2300"/>
                            </p:stCondLst>
                            <p:childTnLst>
                              <p:par>
                                <p:cTn id="63" presetID="42" presetClass="entr" presetSubtype="0" fill="hold" nodeType="after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1000"/>
                                        <p:tgtEl>
                                          <p:spTgt spid="23"/>
                                        </p:tgtEl>
                                      </p:cBhvr>
                                    </p:animEffect>
                                    <p:anim calcmode="lin" valueType="num">
                                      <p:cBhvr>
                                        <p:cTn id="66" dur="1000" fill="hold"/>
                                        <p:tgtEl>
                                          <p:spTgt spid="23"/>
                                        </p:tgtEl>
                                        <p:attrNameLst>
                                          <p:attrName>ppt_x</p:attrName>
                                        </p:attrNameLst>
                                      </p:cBhvr>
                                      <p:tavLst>
                                        <p:tav tm="0">
                                          <p:val>
                                            <p:strVal val="#ppt_x"/>
                                          </p:val>
                                        </p:tav>
                                        <p:tav tm="100000">
                                          <p:val>
                                            <p:strVal val="#ppt_x"/>
                                          </p:val>
                                        </p:tav>
                                      </p:tavLst>
                                    </p:anim>
                                    <p:anim calcmode="lin" valueType="num">
                                      <p:cBhvr>
                                        <p:cTn id="67" dur="1000" fill="hold"/>
                                        <p:tgtEl>
                                          <p:spTgt spid="23"/>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1000"/>
                                        <p:tgtEl>
                                          <p:spTgt spid="26"/>
                                        </p:tgtEl>
                                      </p:cBhvr>
                                    </p:animEffect>
                                    <p:anim calcmode="lin" valueType="num">
                                      <p:cBhvr>
                                        <p:cTn id="71" dur="1000" fill="hold"/>
                                        <p:tgtEl>
                                          <p:spTgt spid="26"/>
                                        </p:tgtEl>
                                        <p:attrNameLst>
                                          <p:attrName>ppt_x</p:attrName>
                                        </p:attrNameLst>
                                      </p:cBhvr>
                                      <p:tavLst>
                                        <p:tav tm="0">
                                          <p:val>
                                            <p:strVal val="#ppt_x"/>
                                          </p:val>
                                        </p:tav>
                                        <p:tav tm="100000">
                                          <p:val>
                                            <p:strVal val="#ppt_x"/>
                                          </p:val>
                                        </p:tav>
                                      </p:tavLst>
                                    </p:anim>
                                    <p:anim calcmode="lin" valueType="num">
                                      <p:cBhvr>
                                        <p:cTn id="72" dur="1000" fill="hold"/>
                                        <p:tgtEl>
                                          <p:spTgt spid="26"/>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fade">
                                      <p:cBhvr>
                                        <p:cTn id="75" dur="1000"/>
                                        <p:tgtEl>
                                          <p:spTgt spid="29"/>
                                        </p:tgtEl>
                                      </p:cBhvr>
                                    </p:animEffect>
                                    <p:anim calcmode="lin" valueType="num">
                                      <p:cBhvr>
                                        <p:cTn id="76" dur="1000" fill="hold"/>
                                        <p:tgtEl>
                                          <p:spTgt spid="29"/>
                                        </p:tgtEl>
                                        <p:attrNameLst>
                                          <p:attrName>ppt_x</p:attrName>
                                        </p:attrNameLst>
                                      </p:cBhvr>
                                      <p:tavLst>
                                        <p:tav tm="0">
                                          <p:val>
                                            <p:strVal val="#ppt_x"/>
                                          </p:val>
                                        </p:tav>
                                        <p:tav tm="100000">
                                          <p:val>
                                            <p:strVal val="#ppt_x"/>
                                          </p:val>
                                        </p:tav>
                                      </p:tavLst>
                                    </p:anim>
                                    <p:anim calcmode="lin" valueType="num">
                                      <p:cBhvr>
                                        <p:cTn id="77" dur="1000" fill="hold"/>
                                        <p:tgtEl>
                                          <p:spTgt spid="29"/>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fade">
                                      <p:cBhvr>
                                        <p:cTn id="80" dur="1000"/>
                                        <p:tgtEl>
                                          <p:spTgt spid="32"/>
                                        </p:tgtEl>
                                      </p:cBhvr>
                                    </p:animEffect>
                                    <p:anim calcmode="lin" valueType="num">
                                      <p:cBhvr>
                                        <p:cTn id="81" dur="1000" fill="hold"/>
                                        <p:tgtEl>
                                          <p:spTgt spid="32"/>
                                        </p:tgtEl>
                                        <p:attrNameLst>
                                          <p:attrName>ppt_x</p:attrName>
                                        </p:attrNameLst>
                                      </p:cBhvr>
                                      <p:tavLst>
                                        <p:tav tm="0">
                                          <p:val>
                                            <p:strVal val="#ppt_x"/>
                                          </p:val>
                                        </p:tav>
                                        <p:tav tm="100000">
                                          <p:val>
                                            <p:strVal val="#ppt_x"/>
                                          </p:val>
                                        </p:tav>
                                      </p:tavLst>
                                    </p:anim>
                                    <p:anim calcmode="lin" valueType="num">
                                      <p:cBhvr>
                                        <p:cTn id="82"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5" grpId="0" animBg="1"/>
      <p:bldP spid="16" grpId="0" animBg="1"/>
      <p:bldP spid="17" grpId="0" animBg="1"/>
      <p:bldP spid="18" grpId="0" animBg="1"/>
      <p:bldP spid="19" grpId="0" animBg="1"/>
      <p:bldP spid="20" grpId="0" animBg="1"/>
      <p:bldP spid="21" grpId="0" animBg="1"/>
      <p:bldP spid="22"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TotalTime>
  <Words>2220</Words>
  <Application>Microsoft Office PowerPoint</Application>
  <PresentationFormat>全屏显示(16:9)</PresentationFormat>
  <Paragraphs>243</Paragraphs>
  <Slides>24</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24</vt:i4>
      </vt:variant>
    </vt:vector>
  </HeadingPairs>
  <TitlesOfParts>
    <vt:vector size="48" baseType="lpstr">
      <vt:lpstr>Aller Light</vt:lpstr>
      <vt:lpstr>Open Sans</vt:lpstr>
      <vt:lpstr>Open Sans Light</vt:lpstr>
      <vt:lpstr>Swiss911 UCm BT</vt:lpstr>
      <vt:lpstr>方正粗倩简体</vt:lpstr>
      <vt:lpstr>方正兰亭超细黑简体</vt:lpstr>
      <vt:lpstr>方正兰亭细黑_GBK</vt:lpstr>
      <vt:lpstr>方正兰亭纤黑简体</vt:lpstr>
      <vt:lpstr>方正兰亭中黑_GBK</vt:lpstr>
      <vt:lpstr>方正兰亭准黑_GBK</vt:lpstr>
      <vt:lpstr>经典繁仿黑</vt:lpstr>
      <vt:lpstr>楷体</vt:lpstr>
      <vt:lpstr>宋体</vt:lpstr>
      <vt:lpstr>微软雅黑</vt:lpstr>
      <vt:lpstr>Agency FB</vt:lpstr>
      <vt:lpstr>Arial</vt:lpstr>
      <vt:lpstr>Broadway</vt:lpstr>
      <vt:lpstr>Calibri</vt:lpstr>
      <vt:lpstr>Calibri Light</vt:lpstr>
      <vt:lpstr>Century Gothic</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胡文海</cp:lastModifiedBy>
  <cp:revision>9</cp:revision>
  <dcterms:created xsi:type="dcterms:W3CDTF">2016-12-09T11:03:38Z</dcterms:created>
  <dcterms:modified xsi:type="dcterms:W3CDTF">2018-01-14T02:28:53Z</dcterms:modified>
</cp:coreProperties>
</file>