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以ES5为主；ES6包含class、extend关键字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JavaScript设计模式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1369504" y="215899"/>
            <a:ext cx="10265793" cy="932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8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Book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function</a:t>
            </a:r>
            <a:r>
              <a:rPr>
                <a:solidFill>
                  <a:srgbClr val="A4B0B1"/>
                </a:solidFill>
              </a:rPr>
              <a:t>(</a:t>
            </a:r>
            <a:r>
              <a:rPr>
                <a:solidFill>
                  <a:srgbClr val="95A5A7"/>
                </a:solidFill>
              </a:rPr>
              <a:t>isbn</a:t>
            </a:r>
            <a:r>
              <a:rPr>
                <a:solidFill>
                  <a:srgbClr val="A4B0B1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title</a:t>
            </a:r>
            <a:r>
              <a:rPr>
                <a:solidFill>
                  <a:srgbClr val="A4B0B1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author</a:t>
            </a:r>
            <a:r>
              <a:rPr>
                <a:solidFill>
                  <a:srgbClr val="A4B0B1"/>
                </a:solidFill>
              </a:rP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t>.setIsbn(</a:t>
            </a:r>
            <a:r>
              <a:rPr>
                <a:solidFill>
                  <a:srgbClr val="95A5A7"/>
                </a:solidFill>
              </a:rPr>
              <a:t>isbn</a:t>
            </a:r>
            <a: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t>.setTitle(</a:t>
            </a:r>
            <a:r>
              <a:rPr>
                <a:solidFill>
                  <a:srgbClr val="95A5A7"/>
                </a:solidFill>
              </a:rPr>
              <a:t>title</a:t>
            </a:r>
            <a: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t>.setAuthor(</a:t>
            </a:r>
            <a:r>
              <a:rPr>
                <a:solidFill>
                  <a:srgbClr val="95A5A7"/>
                </a:solidFill>
              </a:rPr>
              <a:t>author</a:t>
            </a:r>
            <a: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8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5A5A7"/>
                </a:solidFill>
              </a:rPr>
              <a:t>Book</a:t>
            </a:r>
            <a:r>
              <a:rPr>
                <a:solidFill>
                  <a:srgbClr val="A4B0B1"/>
                </a:solidFill>
              </a:rPr>
              <a:t>.</a:t>
            </a:r>
            <a:r>
              <a:t>prototype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checkIsbn: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</a:t>
            </a:r>
            <a:r>
              <a:rPr>
                <a:solidFill>
                  <a:srgbClr val="95A5A7"/>
                </a:solidFill>
              </a:rPr>
              <a:t>isbn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},</a:t>
            </a: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getIsbn: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return this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95A5A7"/>
                </a:solidFill>
              </a:rPr>
              <a:t>_isbn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},</a:t>
            </a: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setIsbn: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D7601B"/>
                </a:solidFill>
              </a:rPr>
              <a:t>if</a:t>
            </a:r>
            <a:r>
              <a:rPr>
                <a:solidFill>
                  <a:srgbClr val="A4B0B1"/>
                </a:solidFill>
              </a:rPr>
              <a:t>(!</a:t>
            </a:r>
            <a:r>
              <a:rPr>
                <a:solidFill>
                  <a:srgbClr val="D7601B"/>
                </a:solidFill>
              </a:rPr>
              <a:t>this</a:t>
            </a:r>
            <a:r>
              <a:rPr>
                <a:solidFill>
                  <a:srgbClr val="A4B0B1"/>
                </a:solidFill>
              </a:rPr>
              <a:t>.checkIsbn(</a:t>
            </a:r>
            <a:r>
              <a:rPr>
                <a:solidFill>
                  <a:srgbClr val="95A5A7"/>
                </a:solidFill>
              </a:rPr>
              <a:t>isbn</a:t>
            </a:r>
            <a:r>
              <a:rPr>
                <a:solidFill>
                  <a:srgbClr val="A4B0B1"/>
                </a:solidFill>
              </a:rPr>
              <a:t>))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throw new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Error(</a:t>
            </a:r>
            <a:r>
              <a:t>'Book: Invalid ISBN.'</a:t>
            </a:r>
            <a:r>
              <a:rPr>
                <a:solidFill>
                  <a:srgbClr val="A4B0B1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95A5A7"/>
                </a:solidFill>
              </a:rPr>
              <a:t>_isbn</a:t>
            </a:r>
            <a: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t> </a:t>
            </a:r>
            <a:r>
              <a:rPr>
                <a:solidFill>
                  <a:srgbClr val="95A5A7"/>
                </a:solidFill>
              </a:rPr>
              <a:t>isbn</a:t>
            </a:r>
            <a:r>
              <a:rPr>
                <a:solidFill>
                  <a:srgbClr val="A4B0B1"/>
                </a:solidFill>
              </a:rPr>
              <a:t>;</a:t>
            </a: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},</a:t>
            </a: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getTitle: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return this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95A5A7"/>
                </a:solidFill>
              </a:rPr>
              <a:t>_title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},</a:t>
            </a: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setTitle: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</a:t>
            </a:r>
            <a:r>
              <a:rPr>
                <a:solidFill>
                  <a:srgbClr val="95A5A7"/>
                </a:solidFill>
              </a:rPr>
              <a:t>title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95A5A7"/>
                </a:solidFill>
              </a:rPr>
              <a:t>_title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title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||</a:t>
            </a:r>
            <a:r>
              <a:rPr>
                <a:solidFill>
                  <a:srgbClr val="000000"/>
                </a:solidFill>
              </a:rPr>
              <a:t> </a:t>
            </a:r>
            <a:r>
              <a:t>'No title specified'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},</a:t>
            </a: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getAuthor: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return this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95A5A7"/>
                </a:solidFill>
              </a:rPr>
              <a:t>_author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},</a:t>
            </a: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setAuthor: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</a:t>
            </a:r>
            <a:r>
              <a:rPr>
                <a:solidFill>
                  <a:srgbClr val="95A5A7"/>
                </a:solidFill>
              </a:rPr>
              <a:t>author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95A5A7"/>
                </a:solidFill>
              </a:rPr>
              <a:t>_author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author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||</a:t>
            </a:r>
            <a:r>
              <a:rPr>
                <a:solidFill>
                  <a:srgbClr val="000000"/>
                </a:solidFill>
              </a:rPr>
              <a:t> </a:t>
            </a:r>
            <a:r>
              <a:t>'No author specified'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},</a:t>
            </a: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display: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</a:t>
            </a: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};</a:t>
            </a:r>
          </a:p>
        </p:txBody>
      </p:sp>
      <p:sp>
        <p:nvSpPr>
          <p:cNvPr id="146" name="Shape 146"/>
          <p:cNvSpPr/>
          <p:nvPr/>
        </p:nvSpPr>
        <p:spPr>
          <a:xfrm>
            <a:off x="1369504" y="215899"/>
            <a:ext cx="10265793" cy="932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8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Book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function</a:t>
            </a:r>
            <a:r>
              <a:rPr>
                <a:solidFill>
                  <a:srgbClr val="A4B0B1"/>
                </a:solidFill>
              </a:rPr>
              <a:t>(</a:t>
            </a:r>
            <a:r>
              <a:rPr>
                <a:solidFill>
                  <a:srgbClr val="95A5A7"/>
                </a:solidFill>
              </a:rPr>
              <a:t>isbn</a:t>
            </a:r>
            <a:r>
              <a:rPr>
                <a:solidFill>
                  <a:srgbClr val="A4B0B1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title</a:t>
            </a:r>
            <a:r>
              <a:rPr>
                <a:solidFill>
                  <a:srgbClr val="A4B0B1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author</a:t>
            </a:r>
            <a:r>
              <a:rPr>
                <a:solidFill>
                  <a:srgbClr val="A4B0B1"/>
                </a:solidFill>
              </a:rP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t>.setIsbn(</a:t>
            </a:r>
            <a:r>
              <a:rPr>
                <a:solidFill>
                  <a:srgbClr val="95A5A7"/>
                </a:solidFill>
              </a:rPr>
              <a:t>isbn</a:t>
            </a:r>
            <a: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t>.setTitle(</a:t>
            </a:r>
            <a:r>
              <a:rPr>
                <a:solidFill>
                  <a:srgbClr val="95A5A7"/>
                </a:solidFill>
              </a:rPr>
              <a:t>title</a:t>
            </a:r>
            <a: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t>.setAuthor(</a:t>
            </a:r>
            <a:r>
              <a:rPr>
                <a:solidFill>
                  <a:srgbClr val="95A5A7"/>
                </a:solidFill>
              </a:rPr>
              <a:t>author</a:t>
            </a:r>
            <a: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8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5A5A7"/>
                </a:solidFill>
              </a:rPr>
              <a:t>Book</a:t>
            </a:r>
            <a:r>
              <a:rPr>
                <a:solidFill>
                  <a:srgbClr val="A4B0B1"/>
                </a:solidFill>
              </a:rPr>
              <a:t>.</a:t>
            </a:r>
            <a:r>
              <a:t>prototype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checkIsbn: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</a:t>
            </a:r>
            <a:r>
              <a:rPr>
                <a:solidFill>
                  <a:srgbClr val="95A5A7"/>
                </a:solidFill>
              </a:rPr>
              <a:t>isbn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},</a:t>
            </a: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getIsbn: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return this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95A5A7"/>
                </a:solidFill>
              </a:rPr>
              <a:t>_isbn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},</a:t>
            </a: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setIsbn: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D7601B"/>
                </a:solidFill>
              </a:rPr>
              <a:t>if</a:t>
            </a:r>
            <a:r>
              <a:rPr>
                <a:solidFill>
                  <a:srgbClr val="A4B0B1"/>
                </a:solidFill>
              </a:rPr>
              <a:t>(!</a:t>
            </a:r>
            <a:r>
              <a:rPr>
                <a:solidFill>
                  <a:srgbClr val="D7601B"/>
                </a:solidFill>
              </a:rPr>
              <a:t>this</a:t>
            </a:r>
            <a:r>
              <a:rPr>
                <a:solidFill>
                  <a:srgbClr val="A4B0B1"/>
                </a:solidFill>
              </a:rPr>
              <a:t>.checkIsbn(</a:t>
            </a:r>
            <a:r>
              <a:rPr>
                <a:solidFill>
                  <a:srgbClr val="95A5A7"/>
                </a:solidFill>
              </a:rPr>
              <a:t>isbn</a:t>
            </a:r>
            <a:r>
              <a:rPr>
                <a:solidFill>
                  <a:srgbClr val="A4B0B1"/>
                </a:solidFill>
              </a:rPr>
              <a:t>))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throw new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Error(</a:t>
            </a:r>
            <a:r>
              <a:t>'Book: Invalid ISBN.'</a:t>
            </a:r>
            <a:r>
              <a:rPr>
                <a:solidFill>
                  <a:srgbClr val="A4B0B1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95A5A7"/>
                </a:solidFill>
              </a:rPr>
              <a:t>_isbn</a:t>
            </a:r>
            <a: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t> </a:t>
            </a:r>
            <a:r>
              <a:rPr>
                <a:solidFill>
                  <a:srgbClr val="95A5A7"/>
                </a:solidFill>
              </a:rPr>
              <a:t>isbn</a:t>
            </a:r>
            <a:r>
              <a:rPr>
                <a:solidFill>
                  <a:srgbClr val="A4B0B1"/>
                </a:solidFill>
              </a:rPr>
              <a:t>;</a:t>
            </a: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},</a:t>
            </a: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getTitle: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return this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95A5A7"/>
                </a:solidFill>
              </a:rPr>
              <a:t>_title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},</a:t>
            </a: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setTitle: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</a:t>
            </a:r>
            <a:r>
              <a:rPr>
                <a:solidFill>
                  <a:srgbClr val="95A5A7"/>
                </a:solidFill>
              </a:rPr>
              <a:t>title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95A5A7"/>
                </a:solidFill>
              </a:rPr>
              <a:t>_title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title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||</a:t>
            </a:r>
            <a:r>
              <a:rPr>
                <a:solidFill>
                  <a:srgbClr val="000000"/>
                </a:solidFill>
              </a:rPr>
              <a:t> </a:t>
            </a:r>
            <a:r>
              <a:t>'No title specified'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},</a:t>
            </a: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getAuthor: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return this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95A5A7"/>
                </a:solidFill>
              </a:rPr>
              <a:t>_author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},</a:t>
            </a: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setAuthor: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</a:t>
            </a:r>
            <a:r>
              <a:rPr>
                <a:solidFill>
                  <a:srgbClr val="95A5A7"/>
                </a:solidFill>
              </a:rPr>
              <a:t>author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95A5A7"/>
                </a:solidFill>
              </a:rPr>
              <a:t>_author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author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||</a:t>
            </a:r>
            <a:r>
              <a:rPr>
                <a:solidFill>
                  <a:srgbClr val="000000"/>
                </a:solidFill>
              </a:rPr>
              <a:t> </a:t>
            </a:r>
            <a:r>
              <a:t>'No author specified'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},</a:t>
            </a: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display: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</a:t>
            </a: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xit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0" dur="300" fill="hold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" grpId="2"/>
      <p:bldP build="whole" bldLvl="1" animBg="1" rev="0" advAuto="0" spid="14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还有什么写法？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1163730" y="139699"/>
            <a:ext cx="10677340" cy="947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8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7601B"/>
                </a:solidFill>
              </a:rPr>
              <a:t>var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Book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rPr>
                <a:solidFill>
                  <a:srgbClr val="A4B0B1"/>
                </a:solidFill>
              </a:rPr>
              <a:t>(</a:t>
            </a:r>
            <a:r>
              <a:t>newIsbn</a:t>
            </a:r>
            <a:r>
              <a:rPr>
                <a:solidFill>
                  <a:srgbClr val="A4B0B1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t>newTitle</a:t>
            </a:r>
            <a:r>
              <a:rPr>
                <a:solidFill>
                  <a:srgbClr val="A4B0B1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t>newAuthor</a:t>
            </a:r>
            <a:r>
              <a:rPr>
                <a:solidFill>
                  <a:srgbClr val="A4B0B1"/>
                </a:solidFill>
              </a:rP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8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var</a:t>
            </a:r>
            <a:r>
              <a:rPr>
                <a:solidFill>
                  <a:srgbClr val="000000"/>
                </a:solidFill>
              </a:rPr>
              <a:t> </a:t>
            </a:r>
            <a:r>
              <a:t>isbn</a:t>
            </a:r>
            <a:r>
              <a:rPr>
                <a:solidFill>
                  <a:srgbClr val="A4B0B1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t>title</a:t>
            </a:r>
            <a:r>
              <a:rPr>
                <a:solidFill>
                  <a:srgbClr val="A4B0B1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t>author</a:t>
            </a:r>
            <a:r>
              <a:rPr>
                <a:solidFill>
                  <a:srgbClr val="A4B0B1"/>
                </a:solidFill>
              </a:rPr>
              <a:t>;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A8188"/>
                </a:solidFill>
              </a:rPr>
              <a:t>//私有属性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rPr>
                <a:solidFill>
                  <a:srgbClr val="000000"/>
                </a:solidFill>
              </a:rPr>
              <a:t> </a:t>
            </a:r>
            <a:r>
              <a:t>checkIsbn(</a:t>
            </a:r>
            <a:r>
              <a:rPr>
                <a:solidFill>
                  <a:srgbClr val="95A5A7"/>
                </a:solidFill>
              </a:rPr>
              <a:t>isbn</a:t>
            </a:r>
            <a:r>
              <a:t>) {}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A8188"/>
                </a:solidFill>
              </a:rPr>
              <a:t>//私有方法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t>.getIsbn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() {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isbn</a:t>
            </a:r>
            <a:r>
              <a:t>; }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A8188"/>
                </a:solidFill>
              </a:rPr>
              <a:t>//公开特权方法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t>.setIsbn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</a:t>
            </a:r>
            <a:r>
              <a:rPr>
                <a:solidFill>
                  <a:srgbClr val="95A5A7"/>
                </a:solidFill>
              </a:rPr>
              <a:t>newIsbn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D7601B"/>
                </a:solidFill>
              </a:rPr>
              <a:t>if</a:t>
            </a:r>
            <a:r>
              <a:rPr>
                <a:solidFill>
                  <a:srgbClr val="A4B0B1"/>
                </a:solidFill>
              </a:rPr>
              <a:t>(!</a:t>
            </a:r>
            <a:r>
              <a:rPr>
                <a:solidFill>
                  <a:srgbClr val="D7601B"/>
                </a:solidFill>
              </a:rPr>
              <a:t>this</a:t>
            </a:r>
            <a:r>
              <a:rPr>
                <a:solidFill>
                  <a:srgbClr val="A4B0B1"/>
                </a:solidFill>
              </a:rPr>
              <a:t>.checkIsbn(</a:t>
            </a:r>
            <a:r>
              <a:rPr>
                <a:solidFill>
                  <a:srgbClr val="95A5A7"/>
                </a:solidFill>
              </a:rPr>
              <a:t>newIsbn</a:t>
            </a:r>
            <a:r>
              <a:rPr>
                <a:solidFill>
                  <a:srgbClr val="A4B0B1"/>
                </a:solidFill>
              </a:rPr>
              <a:t>))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throw new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Error(</a:t>
            </a:r>
            <a:r>
              <a:t>'Book: Invalid ISBN.'</a:t>
            </a:r>
            <a:r>
              <a:rPr>
                <a:solidFill>
                  <a:srgbClr val="A4B0B1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isbn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newIsbn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</a:t>
            </a: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t>.getTitle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() {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title</a:t>
            </a:r>
            <a:r>
              <a:t>; 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t>.setTitle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</a:t>
            </a:r>
            <a:r>
              <a:rPr>
                <a:solidFill>
                  <a:srgbClr val="95A5A7"/>
                </a:solidFill>
              </a:rPr>
              <a:t>newTitle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5A5A7"/>
                </a:solidFill>
              </a:rPr>
              <a:t>        title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newTitle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||</a:t>
            </a:r>
            <a:r>
              <a:rPr>
                <a:solidFill>
                  <a:srgbClr val="000000"/>
                </a:solidFill>
              </a:rPr>
              <a:t> </a:t>
            </a:r>
            <a:r>
              <a:t>'No title specified'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</a:t>
            </a: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t>.getAuthor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</a:t>
            </a:r>
            <a:r>
              <a:rPr>
                <a:solidFill>
                  <a:srgbClr val="95A5A7"/>
                </a:solidFill>
              </a:rPr>
              <a:t>Author</a:t>
            </a:r>
            <a:r>
              <a:t>) {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author</a:t>
            </a:r>
            <a:r>
              <a:t>; 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t>.setAuthor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</a:t>
            </a:r>
            <a:r>
              <a:rPr>
                <a:solidFill>
                  <a:srgbClr val="95A5A7"/>
                </a:solidFill>
              </a:rPr>
              <a:t>newAuthor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5A5A7"/>
                </a:solidFill>
              </a:rPr>
              <a:t>        author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newAuthor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||</a:t>
            </a:r>
            <a:r>
              <a:rPr>
                <a:solidFill>
                  <a:srgbClr val="000000"/>
                </a:solidFill>
              </a:rPr>
              <a:t> </a:t>
            </a:r>
            <a:r>
              <a:t>'No author specified'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</a:t>
            </a: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t>.setIsbn(</a:t>
            </a:r>
            <a:r>
              <a:rPr>
                <a:solidFill>
                  <a:srgbClr val="95A5A7"/>
                </a:solidFill>
              </a:rPr>
              <a:t>newIsbn</a:t>
            </a:r>
            <a: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t>.setTitle(</a:t>
            </a:r>
            <a:r>
              <a:rPr>
                <a:solidFill>
                  <a:srgbClr val="95A5A7"/>
                </a:solidFill>
              </a:rPr>
              <a:t>newTitle</a:t>
            </a:r>
            <a: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t>.setAuthor(</a:t>
            </a:r>
            <a:r>
              <a:rPr>
                <a:solidFill>
                  <a:srgbClr val="95A5A7"/>
                </a:solidFill>
              </a:rPr>
              <a:t>newAuthor</a:t>
            </a:r>
            <a: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8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5A5A7"/>
                </a:solidFill>
              </a:rPr>
              <a:t>Book</a:t>
            </a:r>
            <a:r>
              <a:rPr>
                <a:solidFill>
                  <a:srgbClr val="A4B0B1"/>
                </a:solidFill>
              </a:rPr>
              <a:t>.</a:t>
            </a:r>
            <a:r>
              <a:t>prototype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A4B0B1"/>
                </a:solidFill>
              </a:rPr>
              <a:t>display: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rPr>
                <a:solidFill>
                  <a:srgbClr val="A4B0B1"/>
                </a:solidFill>
              </a:rPr>
              <a:t>() {}</a:t>
            </a:r>
            <a:r>
              <a:rPr>
                <a:solidFill>
                  <a:srgbClr val="000000"/>
                </a:solidFill>
              </a:rPr>
              <a:t> </a:t>
            </a:r>
            <a:r>
              <a:t>//公开非特权方法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6160"/>
            </a:lvl1pPr>
          </a:lstStyle>
          <a:p>
            <a:pPr/>
            <a:r>
              <a:t>优点是显而易见的，缺点是什么？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耗费更多内存</a:t>
            </a:r>
          </a:p>
          <a:p>
            <a:pPr/>
            <a:r>
              <a:t>私有属性和方法无法继承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592137" y="126999"/>
            <a:ext cx="11820526" cy="949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6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Book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 (</a:t>
            </a:r>
            <a:r>
              <a:t>function</a:t>
            </a:r>
            <a:r>
              <a:rPr>
                <a:solidFill>
                  <a:srgbClr val="A4B0B1"/>
                </a:solidFill>
              </a:rPr>
              <a:t>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var</a:t>
            </a:r>
            <a:r>
              <a:rPr>
                <a:solidFill>
                  <a:srgbClr val="000000"/>
                </a:solidFill>
              </a:rPr>
              <a:t> </a:t>
            </a:r>
            <a:r>
              <a:t>numOfBooks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A4B0B1"/>
                </a:solidFill>
              </a:rPr>
              <a:t>;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A8188"/>
                </a:solidFill>
              </a:rPr>
              <a:t>//静态私有属性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rPr>
                <a:solidFill>
                  <a:srgbClr val="000000"/>
                </a:solidFill>
              </a:rPr>
              <a:t> </a:t>
            </a:r>
            <a:r>
              <a:t>checkIsbn(</a:t>
            </a:r>
            <a:r>
              <a:rPr>
                <a:solidFill>
                  <a:srgbClr val="95A5A7"/>
                </a:solidFill>
              </a:rPr>
              <a:t>isbn</a:t>
            </a:r>
            <a:r>
              <a:t>) {}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A8188"/>
                </a:solidFill>
              </a:rPr>
              <a:t>//静态私有方法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6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 function</a:t>
            </a:r>
            <a:r>
              <a:rPr>
                <a:solidFill>
                  <a:srgbClr val="A4B0B1"/>
                </a:solidFill>
              </a:rPr>
              <a:t>(</a:t>
            </a:r>
            <a:r>
              <a:rPr>
                <a:solidFill>
                  <a:srgbClr val="95A5A7"/>
                </a:solidFill>
              </a:rPr>
              <a:t>newIsbn</a:t>
            </a:r>
            <a:r>
              <a:rPr>
                <a:solidFill>
                  <a:srgbClr val="A4B0B1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newTitle</a:t>
            </a:r>
            <a:r>
              <a:rPr>
                <a:solidFill>
                  <a:srgbClr val="A4B0B1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newAuthor</a:t>
            </a:r>
            <a:r>
              <a:rPr>
                <a:solidFill>
                  <a:srgbClr val="A4B0B1"/>
                </a:solidFill>
              </a:rP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D7601B"/>
                </a:solidFill>
              </a:rPr>
              <a:t>var</a:t>
            </a:r>
            <a:r>
              <a:t> </a:t>
            </a:r>
            <a:r>
              <a:rPr>
                <a:solidFill>
                  <a:srgbClr val="95A5A7"/>
                </a:solidFill>
              </a:rPr>
              <a:t>isbn</a:t>
            </a:r>
            <a:r>
              <a:rPr>
                <a:solidFill>
                  <a:srgbClr val="A4B0B1"/>
                </a:solidFill>
              </a:rPr>
              <a:t>,</a:t>
            </a:r>
            <a:r>
              <a:t> </a:t>
            </a:r>
            <a:r>
              <a:rPr>
                <a:solidFill>
                  <a:srgbClr val="95A5A7"/>
                </a:solidFill>
              </a:rPr>
              <a:t>title</a:t>
            </a:r>
            <a:r>
              <a:rPr>
                <a:solidFill>
                  <a:srgbClr val="A4B0B1"/>
                </a:solidFill>
              </a:rPr>
              <a:t>,</a:t>
            </a:r>
            <a:r>
              <a:t> </a:t>
            </a:r>
            <a:r>
              <a:rPr>
                <a:solidFill>
                  <a:srgbClr val="95A5A7"/>
                </a:solidFill>
              </a:rPr>
              <a:t>author</a:t>
            </a:r>
            <a:r>
              <a:rPr>
                <a:solidFill>
                  <a:srgbClr val="A4B0B1"/>
                </a:solidFill>
              </a:rPr>
              <a:t>;</a:t>
            </a:r>
            <a:r>
              <a:t> </a:t>
            </a:r>
            <a:r>
              <a:rPr>
                <a:solidFill>
                  <a:srgbClr val="6A8188"/>
                </a:solidFill>
              </a:rPr>
              <a:t>//私有属性</a:t>
            </a:r>
          </a:p>
          <a:p>
            <a:pPr algn="l" defTabSz="457200">
              <a:defRPr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rPr>
                <a:solidFill>
                  <a:srgbClr val="A4B0B1"/>
                </a:solidFill>
              </a:rPr>
              <a:t>.getIsbn</a:t>
            </a:r>
            <a: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rPr>
                <a:solidFill>
                  <a:srgbClr val="A4B0B1"/>
                </a:solidFill>
              </a:rPr>
              <a:t>() {</a:t>
            </a:r>
            <a:r>
              <a:t>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t> </a:t>
            </a:r>
            <a:r>
              <a:rPr>
                <a:solidFill>
                  <a:srgbClr val="95A5A7"/>
                </a:solidFill>
              </a:rPr>
              <a:t>isbn</a:t>
            </a:r>
            <a:r>
              <a:rPr>
                <a:solidFill>
                  <a:srgbClr val="A4B0B1"/>
                </a:solidFill>
              </a:rPr>
              <a:t>; };</a:t>
            </a:r>
            <a:r>
              <a:t> </a:t>
            </a:r>
            <a:r>
              <a:rPr>
                <a:solidFill>
                  <a:srgbClr val="6A8188"/>
                </a:solidFill>
              </a:rPr>
              <a:t>//公开特权方法</a:t>
            </a:r>
          </a:p>
          <a:p>
            <a:pPr algn="l" defTabSz="457200">
              <a:defRPr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rPr>
                <a:solidFill>
                  <a:srgbClr val="A4B0B1"/>
                </a:solidFill>
              </a:rPr>
              <a:t>.setIsbn</a:t>
            </a:r>
            <a: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rPr>
                <a:solidFill>
                  <a:srgbClr val="A4B0B1"/>
                </a:solidFill>
              </a:rPr>
              <a:t>(</a:t>
            </a:r>
            <a:r>
              <a:rPr>
                <a:solidFill>
                  <a:srgbClr val="95A5A7"/>
                </a:solidFill>
              </a:rPr>
              <a:t>newIsbn</a:t>
            </a:r>
            <a:r>
              <a:rPr>
                <a:solidFill>
                  <a:srgbClr val="A4B0B1"/>
                </a:solidFill>
              </a:rPr>
              <a:t>) {</a:t>
            </a:r>
          </a:p>
          <a:p>
            <a:pPr algn="l" defTabSz="457200">
              <a:defRPr sz="16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    </a:t>
            </a:r>
            <a:r>
              <a:rPr>
                <a:solidFill>
                  <a:srgbClr val="D7601B"/>
                </a:solidFill>
              </a:rPr>
              <a:t>if</a:t>
            </a:r>
            <a:r>
              <a:rPr>
                <a:solidFill>
                  <a:srgbClr val="A4B0B1"/>
                </a:solidFill>
              </a:rPr>
              <a:t>(!checkIsbn(</a:t>
            </a:r>
            <a:r>
              <a:rPr>
                <a:solidFill>
                  <a:srgbClr val="95A5A7"/>
                </a:solidFill>
              </a:rPr>
              <a:t>newIsbn</a:t>
            </a:r>
            <a:r>
              <a:rPr>
                <a:solidFill>
                  <a:srgbClr val="A4B0B1"/>
                </a:solidFill>
              </a:rPr>
              <a:t>))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throw new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Error(</a:t>
            </a:r>
            <a:r>
              <a:t>'Book: Invalid ISBN.'</a:t>
            </a:r>
            <a:r>
              <a:rPr>
                <a:solidFill>
                  <a:srgbClr val="A4B0B1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isbn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newIsbn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A4B0B1"/>
                </a:solidFill>
              </a:rPr>
              <a:t>};</a:t>
            </a:r>
          </a:p>
          <a:p>
            <a:pPr algn="l" defTabSz="457200">
              <a:def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t>.getTitle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() {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title</a:t>
            </a:r>
            <a:r>
              <a:t>; };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t>.setTitle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</a:t>
            </a:r>
            <a:r>
              <a:rPr>
                <a:solidFill>
                  <a:srgbClr val="95A5A7"/>
                </a:solidFill>
              </a:rPr>
              <a:t>newTitle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5A5A7"/>
                </a:solidFill>
              </a:rPr>
              <a:t>            title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newTitle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||</a:t>
            </a:r>
            <a:r>
              <a:rPr>
                <a:solidFill>
                  <a:srgbClr val="000000"/>
                </a:solidFill>
              </a:rPr>
              <a:t> </a:t>
            </a:r>
            <a:r>
              <a:t>'No title specified'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A4B0B1"/>
                </a:solidFill>
              </a:rPr>
              <a:t>};</a:t>
            </a:r>
          </a:p>
          <a:p>
            <a:pPr algn="l" defTabSz="457200">
              <a:def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t>.getAuthor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() {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author</a:t>
            </a:r>
            <a:r>
              <a:t>;};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t>.setAuthor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</a:t>
            </a:r>
            <a:r>
              <a:rPr>
                <a:solidFill>
                  <a:srgbClr val="95A5A7"/>
                </a:solidFill>
              </a:rPr>
              <a:t>newAuthor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5A5A7"/>
                </a:solidFill>
              </a:rPr>
              <a:t>            author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newAuthor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||</a:t>
            </a:r>
            <a:r>
              <a:rPr>
                <a:solidFill>
                  <a:srgbClr val="000000"/>
                </a:solidFill>
              </a:rPr>
              <a:t> </a:t>
            </a:r>
            <a:r>
              <a:t>'No author specified'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A4B0B1"/>
                </a:solidFill>
              </a:rPr>
              <a:t>};</a:t>
            </a:r>
          </a:p>
          <a:p>
            <a:pPr algn="l" defTabSz="457200">
              <a:defRPr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numOfBooks</a:t>
            </a:r>
            <a:r>
              <a:rPr>
                <a:solidFill>
                  <a:srgbClr val="A4B0B1"/>
                </a:solidFill>
              </a:rPr>
              <a:t>++;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D7601B"/>
                </a:solidFill>
              </a:rPr>
              <a:t>if</a:t>
            </a:r>
            <a:r>
              <a:rPr>
                <a:solidFill>
                  <a:srgbClr val="A4B0B1"/>
                </a:solidFill>
              </a:rPr>
              <a:t>(</a:t>
            </a:r>
            <a:r>
              <a:rPr>
                <a:solidFill>
                  <a:srgbClr val="95A5A7"/>
                </a:solidFill>
              </a:rPr>
              <a:t>numOfBooks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 </a:t>
            </a:r>
            <a:r>
              <a:t>50</a:t>
            </a:r>
            <a:r>
              <a:rPr>
                <a:solidFill>
                  <a:srgbClr val="A4B0B1"/>
                </a:solidFill>
              </a:rPr>
              <a:t>)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throw new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Error(</a:t>
            </a:r>
            <a:r>
              <a:t>'Book: Only 50 instances of Book can be created.'</a:t>
            </a:r>
            <a:r>
              <a:rPr>
                <a:solidFill>
                  <a:srgbClr val="A4B0B1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t>.setIsbn(</a:t>
            </a:r>
            <a:r>
              <a:rPr>
                <a:solidFill>
                  <a:srgbClr val="95A5A7"/>
                </a:solidFill>
              </a:rPr>
              <a:t>newIsbn</a:t>
            </a:r>
            <a: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t>.setTitle(</a:t>
            </a:r>
            <a:r>
              <a:rPr>
                <a:solidFill>
                  <a:srgbClr val="95A5A7"/>
                </a:solidFill>
              </a:rPr>
              <a:t>newTitle</a:t>
            </a:r>
            <a: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t>.setAuthor(</a:t>
            </a:r>
            <a:r>
              <a:rPr>
                <a:solidFill>
                  <a:srgbClr val="95A5A7"/>
                </a:solidFill>
              </a:rPr>
              <a:t>newAuthor</a:t>
            </a:r>
            <a: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};</a:t>
            </a:r>
          </a:p>
          <a:p>
            <a:pPr algn="l" defTabSz="457200">
              <a:defRPr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}());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5A5A7"/>
                </a:solidFill>
              </a:rPr>
              <a:t>Book</a:t>
            </a:r>
            <a:r>
              <a:t>.convertToTitleCase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</a:t>
            </a:r>
            <a:r>
              <a:rPr>
                <a:solidFill>
                  <a:srgbClr val="95A5A7"/>
                </a:solidFill>
              </a:rPr>
              <a:t>inputString</a:t>
            </a:r>
            <a:r>
              <a:t>) {};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A8188"/>
                </a:solidFill>
              </a:rPr>
              <a:t>//静态公开方法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6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5A5A7"/>
                </a:solidFill>
              </a:rPr>
              <a:t>Book</a:t>
            </a:r>
            <a:r>
              <a:rPr>
                <a:solidFill>
                  <a:srgbClr val="A4B0B1"/>
                </a:solidFill>
              </a:rPr>
              <a:t>.</a:t>
            </a:r>
            <a:r>
              <a:t>prototype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A4B0B1"/>
                </a:solidFill>
              </a:rPr>
              <a:t>display: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rPr>
                <a:solidFill>
                  <a:srgbClr val="A4B0B1"/>
                </a:solidFill>
              </a:rPr>
              <a:t>() {}</a:t>
            </a:r>
            <a:r>
              <a:rPr>
                <a:solidFill>
                  <a:srgbClr val="000000"/>
                </a:solidFill>
              </a:rPr>
              <a:t> </a:t>
            </a:r>
            <a:r>
              <a:t>//公开非特权方法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继承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类式继承</a:t>
            </a:r>
          </a:p>
        </p:txBody>
      </p:sp>
      <p:sp>
        <p:nvSpPr>
          <p:cNvPr id="160" name="Shape 160"/>
          <p:cNvSpPr/>
          <p:nvPr/>
        </p:nvSpPr>
        <p:spPr>
          <a:xfrm>
            <a:off x="2695599" y="2260599"/>
            <a:ext cx="7613602" cy="673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function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Person(</a:t>
            </a:r>
            <a:r>
              <a:rPr>
                <a:solidFill>
                  <a:srgbClr val="95A5A7"/>
                </a:solidFill>
              </a:rPr>
              <a:t>name</a:t>
            </a:r>
            <a:r>
              <a:rPr>
                <a:solidFill>
                  <a:srgbClr val="A4B0B1"/>
                </a:solidFill>
              </a:rP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95A5A7"/>
                </a:solidFill>
              </a:rPr>
              <a:t>name</a:t>
            </a:r>
            <a: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t> </a:t>
            </a:r>
            <a:r>
              <a:rPr>
                <a:solidFill>
                  <a:srgbClr val="95A5A7"/>
                </a:solidFill>
              </a:rPr>
              <a:t>name</a:t>
            </a:r>
            <a:r>
              <a:rPr>
                <a:solidFill>
                  <a:srgbClr val="A4B0B1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5A5A7"/>
                </a:solidFill>
              </a:rPr>
              <a:t>Person</a:t>
            </a:r>
            <a:r>
              <a:rPr>
                <a:solidFill>
                  <a:srgbClr val="A4B0B1"/>
                </a:solidFill>
              </a:rPr>
              <a:t>.</a:t>
            </a:r>
            <a:r>
              <a:t>prototype</a:t>
            </a:r>
            <a:r>
              <a:rPr>
                <a:solidFill>
                  <a:srgbClr val="A4B0B1"/>
                </a:solidFill>
              </a:rPr>
              <a:t>.getName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function</a:t>
            </a:r>
            <a:r>
              <a:rPr>
                <a:solidFill>
                  <a:srgbClr val="A4B0B1"/>
                </a:solidFill>
              </a:rPr>
              <a:t>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 this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95A5A7"/>
                </a:solidFill>
              </a:rPr>
              <a:t>name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function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Author(</a:t>
            </a:r>
            <a:r>
              <a:rPr>
                <a:solidFill>
                  <a:srgbClr val="95A5A7"/>
                </a:solidFill>
              </a:rPr>
              <a:t>name</a:t>
            </a:r>
            <a:r>
              <a:rPr>
                <a:solidFill>
                  <a:srgbClr val="A4B0B1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books</a:t>
            </a:r>
            <a:r>
              <a:rPr>
                <a:solidFill>
                  <a:srgbClr val="A4B0B1"/>
                </a:solidFill>
              </a:rP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Person</a:t>
            </a:r>
            <a:r>
              <a:rPr>
                <a:solidFill>
                  <a:srgbClr val="A4B0B1"/>
                </a:solidFill>
              </a:rPr>
              <a:t>.call(</a:t>
            </a:r>
            <a:r>
              <a:rPr>
                <a:solidFill>
                  <a:srgbClr val="D7601B"/>
                </a:solidFill>
              </a:rPr>
              <a:t>this</a:t>
            </a:r>
            <a:r>
              <a:rPr>
                <a:solidFill>
                  <a:srgbClr val="A4B0B1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t>name</a:t>
            </a:r>
            <a:r>
              <a:rPr>
                <a:solidFill>
                  <a:srgbClr val="A4B0B1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rPr>
                <a:solidFill>
                  <a:srgbClr val="A4B0B1"/>
                </a:solidFill>
              </a:rPr>
              <a:t>.</a:t>
            </a:r>
            <a:r>
              <a:t>books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books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5A5A7"/>
                </a:solidFill>
              </a:rPr>
              <a:t>Author</a:t>
            </a:r>
            <a:r>
              <a:rPr>
                <a:solidFill>
                  <a:srgbClr val="A4B0B1"/>
                </a:solidFill>
              </a:rPr>
              <a:t>.</a:t>
            </a:r>
            <a:r>
              <a:t>prototype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new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Person();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Author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D7601B"/>
                </a:solidFill>
              </a:rPr>
              <a:t>prototype</a:t>
            </a:r>
            <a:r>
              <a:rPr>
                <a:solidFill>
                  <a:srgbClr val="A4B0B1"/>
                </a:solidFill>
              </a:rPr>
              <a:t>.</a:t>
            </a:r>
            <a:r>
              <a:t>constructor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Author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5A5A7"/>
                </a:solidFill>
              </a:rPr>
              <a:t>Author</a:t>
            </a:r>
            <a:r>
              <a:rPr>
                <a:solidFill>
                  <a:srgbClr val="A4B0B1"/>
                </a:solidFill>
              </a:rPr>
              <a:t>.</a:t>
            </a:r>
            <a:r>
              <a:t>prototype</a:t>
            </a:r>
            <a:r>
              <a:rPr>
                <a:solidFill>
                  <a:srgbClr val="A4B0B1"/>
                </a:solidFill>
              </a:rPr>
              <a:t>.getBooks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function</a:t>
            </a:r>
            <a:r>
              <a:rPr>
                <a:solidFill>
                  <a:srgbClr val="A4B0B1"/>
                </a:solidFill>
              </a:rPr>
              <a:t>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 this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95A5A7"/>
                </a:solidFill>
              </a:rPr>
              <a:t>books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2146870" y="234950"/>
            <a:ext cx="8711060" cy="930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7601B"/>
                </a:solidFill>
              </a:rPr>
              <a:t>function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extend(</a:t>
            </a:r>
            <a:r>
              <a:t>subClass</a:t>
            </a:r>
            <a:r>
              <a:rPr>
                <a:solidFill>
                  <a:srgbClr val="A4B0B1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t>superClass</a:t>
            </a:r>
            <a:r>
              <a:rPr>
                <a:solidFill>
                  <a:srgbClr val="A4B0B1"/>
                </a:solidFill>
              </a:rP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var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F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function</a:t>
            </a:r>
            <a:r>
              <a:rPr>
                <a:solidFill>
                  <a:srgbClr val="A4B0B1"/>
                </a:solidFill>
              </a:rPr>
              <a:t>() {};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F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D7601B"/>
                </a:solidFill>
              </a:rPr>
              <a:t>prototype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superClass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D7601B"/>
                </a:solidFill>
              </a:rPr>
              <a:t>prototype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subClass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D7601B"/>
                </a:solidFill>
              </a:rPr>
              <a:t>prototype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new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F();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subClass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D7601B"/>
                </a:solidFill>
              </a:rPr>
              <a:t>prototype</a:t>
            </a:r>
            <a:r>
              <a:rPr>
                <a:solidFill>
                  <a:srgbClr val="A4B0B1"/>
                </a:solidFill>
              </a:rPr>
              <a:t>.</a:t>
            </a:r>
            <a:r>
              <a:t>constructor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subClass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function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Person(</a:t>
            </a:r>
            <a:r>
              <a:rPr>
                <a:solidFill>
                  <a:srgbClr val="95A5A7"/>
                </a:solidFill>
              </a:rPr>
              <a:t>name</a:t>
            </a:r>
            <a:r>
              <a:rPr>
                <a:solidFill>
                  <a:srgbClr val="A4B0B1"/>
                </a:solidFill>
              </a:rP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95A5A7"/>
                </a:solidFill>
              </a:rPr>
              <a:t>name</a:t>
            </a:r>
            <a: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t> </a:t>
            </a:r>
            <a:r>
              <a:rPr>
                <a:solidFill>
                  <a:srgbClr val="95A5A7"/>
                </a:solidFill>
              </a:rPr>
              <a:t>name</a:t>
            </a:r>
            <a:r>
              <a:rPr>
                <a:solidFill>
                  <a:srgbClr val="A4B0B1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5A5A7"/>
                </a:solidFill>
              </a:rPr>
              <a:t>Person</a:t>
            </a:r>
            <a:r>
              <a:rPr>
                <a:solidFill>
                  <a:srgbClr val="A4B0B1"/>
                </a:solidFill>
              </a:rPr>
              <a:t>.</a:t>
            </a:r>
            <a:r>
              <a:t>prototype</a:t>
            </a:r>
            <a:r>
              <a:rPr>
                <a:solidFill>
                  <a:srgbClr val="A4B0B1"/>
                </a:solidFill>
              </a:rPr>
              <a:t>.getName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function</a:t>
            </a:r>
            <a:r>
              <a:rPr>
                <a:solidFill>
                  <a:srgbClr val="A4B0B1"/>
                </a:solidFill>
              </a:rPr>
              <a:t>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 this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95A5A7"/>
                </a:solidFill>
              </a:rPr>
              <a:t>name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function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Author(</a:t>
            </a:r>
            <a:r>
              <a:rPr>
                <a:solidFill>
                  <a:srgbClr val="95A5A7"/>
                </a:solidFill>
              </a:rPr>
              <a:t>name</a:t>
            </a:r>
            <a:r>
              <a:rPr>
                <a:solidFill>
                  <a:srgbClr val="A4B0B1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books</a:t>
            </a:r>
            <a:r>
              <a:rPr>
                <a:solidFill>
                  <a:srgbClr val="A4B0B1"/>
                </a:solidFill>
              </a:rP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Person</a:t>
            </a:r>
            <a:r>
              <a:rPr>
                <a:solidFill>
                  <a:srgbClr val="A4B0B1"/>
                </a:solidFill>
              </a:rPr>
              <a:t>.call(</a:t>
            </a:r>
            <a:r>
              <a:rPr>
                <a:solidFill>
                  <a:srgbClr val="D7601B"/>
                </a:solidFill>
              </a:rPr>
              <a:t>this</a:t>
            </a:r>
            <a:r>
              <a:rPr>
                <a:solidFill>
                  <a:srgbClr val="A4B0B1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t>name</a:t>
            </a:r>
            <a:r>
              <a:rPr>
                <a:solidFill>
                  <a:srgbClr val="A4B0B1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rPr>
                <a:solidFill>
                  <a:srgbClr val="A4B0B1"/>
                </a:solidFill>
              </a:rPr>
              <a:t>.</a:t>
            </a:r>
            <a:r>
              <a:t>books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books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extend(</a:t>
            </a:r>
            <a:r>
              <a:rPr>
                <a:solidFill>
                  <a:srgbClr val="95A5A7"/>
                </a:solidFill>
              </a:rPr>
              <a:t>Author</a:t>
            </a:r>
            <a: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Person</a:t>
            </a:r>
            <a: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5A5A7"/>
                </a:solidFill>
              </a:rPr>
              <a:t>Author</a:t>
            </a:r>
            <a:r>
              <a:rPr>
                <a:solidFill>
                  <a:srgbClr val="A4B0B1"/>
                </a:solidFill>
              </a:rPr>
              <a:t>.</a:t>
            </a:r>
            <a:r>
              <a:t>prototype</a:t>
            </a:r>
            <a:r>
              <a:rPr>
                <a:solidFill>
                  <a:srgbClr val="A4B0B1"/>
                </a:solidFill>
              </a:rPr>
              <a:t>.getBooks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function</a:t>
            </a:r>
            <a:r>
              <a:rPr>
                <a:solidFill>
                  <a:srgbClr val="A4B0B1"/>
                </a:solidFill>
              </a:rPr>
              <a:t>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 this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95A5A7"/>
                </a:solidFill>
              </a:rPr>
              <a:t>books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1803989" y="57149"/>
            <a:ext cx="9396822" cy="963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8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7601B"/>
                </a:solidFill>
              </a:rPr>
              <a:t>function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extend(</a:t>
            </a:r>
            <a:r>
              <a:t>subClass</a:t>
            </a:r>
            <a:r>
              <a:rPr>
                <a:solidFill>
                  <a:srgbClr val="A4B0B1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t>superClass</a:t>
            </a:r>
            <a:r>
              <a:rPr>
                <a:solidFill>
                  <a:srgbClr val="A4B0B1"/>
                </a:solidFill>
              </a:rP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var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F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function</a:t>
            </a:r>
            <a:r>
              <a:rPr>
                <a:solidFill>
                  <a:srgbClr val="A4B0B1"/>
                </a:solidFill>
              </a:rPr>
              <a:t>() {};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F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D7601B"/>
                </a:solidFill>
              </a:rPr>
              <a:t>prototype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superClass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D7601B"/>
                </a:solidFill>
              </a:rPr>
              <a:t>prototype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subClass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D7601B"/>
                </a:solidFill>
              </a:rPr>
              <a:t>prototype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new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F();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subClass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D7601B"/>
                </a:solidFill>
              </a:rPr>
              <a:t>prototype</a:t>
            </a:r>
            <a:r>
              <a:rPr>
                <a:solidFill>
                  <a:srgbClr val="A4B0B1"/>
                </a:solidFill>
              </a:rPr>
              <a:t>.</a:t>
            </a:r>
            <a:r>
              <a:t>constructor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subClass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8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5A5A7"/>
                </a:solidFill>
              </a:rPr>
              <a:t>    subClass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95A5A7"/>
                </a:solidFill>
              </a:rPr>
              <a:t>superclass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superClass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D7601B"/>
                </a:solidFill>
              </a:rPr>
              <a:t>prototype</a:t>
            </a:r>
            <a:r>
              <a:rPr>
                <a:solidFill>
                  <a:srgbClr val="A4B0B1"/>
                </a:solidFill>
              </a:rPr>
              <a:t>;</a:t>
            </a:r>
            <a:r>
              <a:rPr>
                <a:solidFill>
                  <a:srgbClr val="000000"/>
                </a:solidFill>
              </a:rPr>
              <a:t> </a:t>
            </a:r>
            <a:r>
              <a:t>//增加superClass属性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if</a:t>
            </a:r>
            <a:r>
              <a:rPr>
                <a:solidFill>
                  <a:srgbClr val="A4B0B1"/>
                </a:solidFill>
              </a:rPr>
              <a:t>(</a:t>
            </a:r>
            <a:r>
              <a:t>superClass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D7601B"/>
                </a:solidFill>
              </a:rPr>
              <a:t>prototype</a:t>
            </a:r>
            <a:r>
              <a:rPr>
                <a:solidFill>
                  <a:srgbClr val="A4B0B1"/>
                </a:solidFill>
              </a:rPr>
              <a:t>.</a:t>
            </a:r>
            <a:r>
              <a:t>constructor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===</a:t>
            </a:r>
            <a:r>
              <a:rPr>
                <a:solidFill>
                  <a:srgbClr val="000000"/>
                </a:solidFill>
              </a:rPr>
              <a:t> </a:t>
            </a:r>
            <a:r>
              <a:t>Object</a:t>
            </a:r>
            <a:r>
              <a:rPr>
                <a:solidFill>
                  <a:srgbClr val="A4B0B1"/>
                </a:solidFill>
              </a:rP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superClass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D7601B"/>
                </a:solidFill>
              </a:rPr>
              <a:t>prototype</a:t>
            </a:r>
            <a:r>
              <a:rPr>
                <a:solidFill>
                  <a:srgbClr val="A4B0B1"/>
                </a:solidFill>
              </a:rPr>
              <a:t>.</a:t>
            </a:r>
            <a:r>
              <a:t>constructor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superClass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</a:t>
            </a: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8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function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Person(</a:t>
            </a:r>
            <a:r>
              <a:rPr>
                <a:solidFill>
                  <a:srgbClr val="95A5A7"/>
                </a:solidFill>
              </a:rPr>
              <a:t>name</a:t>
            </a:r>
            <a:r>
              <a:rPr>
                <a:solidFill>
                  <a:srgbClr val="A4B0B1"/>
                </a:solidFill>
              </a:rP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95A5A7"/>
                </a:solidFill>
              </a:rPr>
              <a:t>name</a:t>
            </a:r>
            <a: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t> </a:t>
            </a:r>
            <a:r>
              <a:rPr>
                <a:solidFill>
                  <a:srgbClr val="95A5A7"/>
                </a:solidFill>
              </a:rPr>
              <a:t>name</a:t>
            </a:r>
            <a:r>
              <a:rPr>
                <a:solidFill>
                  <a:srgbClr val="A4B0B1"/>
                </a:solidFill>
              </a:rPr>
              <a:t>;</a:t>
            </a: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8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5A5A7"/>
                </a:solidFill>
              </a:rPr>
              <a:t>Person</a:t>
            </a:r>
            <a:r>
              <a:rPr>
                <a:solidFill>
                  <a:srgbClr val="A4B0B1"/>
                </a:solidFill>
              </a:rPr>
              <a:t>.</a:t>
            </a:r>
            <a:r>
              <a:t>prototype</a:t>
            </a:r>
            <a:r>
              <a:rPr>
                <a:solidFill>
                  <a:srgbClr val="A4B0B1"/>
                </a:solidFill>
              </a:rPr>
              <a:t>.getName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function</a:t>
            </a:r>
            <a:r>
              <a:rPr>
                <a:solidFill>
                  <a:srgbClr val="A4B0B1"/>
                </a:solidFill>
              </a:rPr>
              <a:t>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 this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95A5A7"/>
                </a:solidFill>
              </a:rPr>
              <a:t>name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8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function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Author(</a:t>
            </a:r>
            <a:r>
              <a:rPr>
                <a:solidFill>
                  <a:srgbClr val="95A5A7"/>
                </a:solidFill>
              </a:rPr>
              <a:t>name</a:t>
            </a:r>
            <a:r>
              <a:rPr>
                <a:solidFill>
                  <a:srgbClr val="A4B0B1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books</a:t>
            </a:r>
            <a:r>
              <a:rPr>
                <a:solidFill>
                  <a:srgbClr val="A4B0B1"/>
                </a:solidFill>
              </a:rP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t>Author</a:t>
            </a:r>
            <a:r>
              <a:rPr>
                <a:solidFill>
                  <a:srgbClr val="A4B0B1"/>
                </a:solidFill>
              </a:rPr>
              <a:t>.</a:t>
            </a:r>
            <a:r>
              <a:t>superclass</a:t>
            </a:r>
            <a:r>
              <a:rPr>
                <a:solidFill>
                  <a:srgbClr val="A4B0B1"/>
                </a:solidFill>
              </a:rPr>
              <a:t>.</a:t>
            </a:r>
            <a:r>
              <a:t>constructor</a:t>
            </a:r>
            <a:r>
              <a:rPr>
                <a:solidFill>
                  <a:srgbClr val="A4B0B1"/>
                </a:solidFill>
              </a:rPr>
              <a:t>.call(</a:t>
            </a:r>
            <a:r>
              <a:rPr>
                <a:solidFill>
                  <a:srgbClr val="D7601B"/>
                </a:solidFill>
              </a:rPr>
              <a:t>this</a:t>
            </a:r>
            <a:r>
              <a:rPr>
                <a:solidFill>
                  <a:srgbClr val="A4B0B1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t>name</a:t>
            </a:r>
            <a:r>
              <a:rPr>
                <a:solidFill>
                  <a:srgbClr val="A4B0B1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rPr>
                <a:solidFill>
                  <a:srgbClr val="A4B0B1"/>
                </a:solidFill>
              </a:rPr>
              <a:t>.</a:t>
            </a:r>
            <a:r>
              <a:t>books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books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extend(</a:t>
            </a:r>
            <a:r>
              <a:rPr>
                <a:solidFill>
                  <a:srgbClr val="95A5A7"/>
                </a:solidFill>
              </a:rPr>
              <a:t>Author</a:t>
            </a:r>
            <a: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Person</a:t>
            </a:r>
            <a: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5A5A7"/>
                </a:solidFill>
              </a:rPr>
              <a:t>Author</a:t>
            </a:r>
            <a:r>
              <a:rPr>
                <a:solidFill>
                  <a:srgbClr val="A4B0B1"/>
                </a:solidFill>
              </a:rPr>
              <a:t>.</a:t>
            </a:r>
            <a:r>
              <a:t>prototype</a:t>
            </a:r>
            <a:r>
              <a:rPr>
                <a:solidFill>
                  <a:srgbClr val="A4B0B1"/>
                </a:solidFill>
              </a:rPr>
              <a:t>.getBooks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function</a:t>
            </a:r>
            <a:r>
              <a:rPr>
                <a:solidFill>
                  <a:srgbClr val="A4B0B1"/>
                </a:solidFill>
              </a:rPr>
              <a:t>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 this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95A5A7"/>
                </a:solidFill>
              </a:rPr>
              <a:t>books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8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5A5A7"/>
                </a:solidFill>
              </a:rPr>
              <a:t>Author</a:t>
            </a:r>
            <a:r>
              <a:rPr>
                <a:solidFill>
                  <a:srgbClr val="A4B0B1"/>
                </a:solidFill>
              </a:rPr>
              <a:t>.</a:t>
            </a:r>
            <a:r>
              <a:t>prototype</a:t>
            </a:r>
            <a:r>
              <a:rPr>
                <a:solidFill>
                  <a:srgbClr val="A4B0B1"/>
                </a:solidFill>
              </a:rPr>
              <a:t>.getName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function</a:t>
            </a:r>
            <a:r>
              <a:rPr>
                <a:solidFill>
                  <a:srgbClr val="A4B0B1"/>
                </a:solidFill>
              </a:rPr>
              <a:t>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var</a:t>
            </a:r>
            <a:r>
              <a:rPr>
                <a:solidFill>
                  <a:srgbClr val="000000"/>
                </a:solidFill>
              </a:rPr>
              <a:t> </a:t>
            </a:r>
            <a:r>
              <a:t>name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Author</a:t>
            </a:r>
            <a:r>
              <a:rPr>
                <a:solidFill>
                  <a:srgbClr val="A4B0B1"/>
                </a:solidFill>
              </a:rPr>
              <a:t>.</a:t>
            </a:r>
            <a:r>
              <a:t>superclass</a:t>
            </a:r>
            <a:r>
              <a:rPr>
                <a:solidFill>
                  <a:srgbClr val="A4B0B1"/>
                </a:solidFill>
              </a:rPr>
              <a:t>.</a:t>
            </a:r>
            <a:r>
              <a:t>getName</a:t>
            </a:r>
            <a:r>
              <a:rPr>
                <a:solidFill>
                  <a:srgbClr val="A4B0B1"/>
                </a:solidFill>
              </a:rPr>
              <a:t>.call(</a:t>
            </a:r>
            <a:r>
              <a:rPr>
                <a:solidFill>
                  <a:srgbClr val="D7601B"/>
                </a:solidFill>
              </a:rPr>
              <a:t>this</a:t>
            </a:r>
            <a:r>
              <a:rPr>
                <a:solidFill>
                  <a:srgbClr val="A4B0B1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 </a:t>
            </a:r>
            <a:r>
              <a:t>+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', Author of '</a:t>
            </a:r>
            <a:r>
              <a:rPr>
                <a:solidFill>
                  <a:srgbClr val="000000"/>
                </a:solidFill>
              </a:rPr>
              <a:t> </a:t>
            </a:r>
            <a:r>
              <a:t>+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this</a:t>
            </a:r>
            <a:r>
              <a:t>.getBooks().join(</a:t>
            </a:r>
            <a:r>
              <a:rPr>
                <a:solidFill>
                  <a:srgbClr val="E5493D"/>
                </a:solidFill>
              </a:rPr>
              <a:t>', '</a:t>
            </a:r>
            <a: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原型式继承</a:t>
            </a:r>
          </a:p>
        </p:txBody>
      </p:sp>
      <p:sp>
        <p:nvSpPr>
          <p:cNvPr id="167" name="Shape 167"/>
          <p:cNvSpPr/>
          <p:nvPr/>
        </p:nvSpPr>
        <p:spPr>
          <a:xfrm>
            <a:off x="3610148" y="2260599"/>
            <a:ext cx="5784504" cy="673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function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clone(</a:t>
            </a:r>
            <a:r>
              <a:rPr>
                <a:solidFill>
                  <a:srgbClr val="95A5A7"/>
                </a:solidFill>
              </a:rPr>
              <a:t>object</a:t>
            </a:r>
            <a:r>
              <a:rPr>
                <a:solidFill>
                  <a:srgbClr val="A4B0B1"/>
                </a:solidFill>
              </a:rP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function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F() {}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5A5A7"/>
                </a:solidFill>
              </a:rPr>
              <a:t>    F</a:t>
            </a:r>
            <a:r>
              <a:rPr>
                <a:solidFill>
                  <a:srgbClr val="A4B0B1"/>
                </a:solidFill>
              </a:rPr>
              <a:t>.</a:t>
            </a:r>
            <a:r>
              <a:t>prototype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object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 new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F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7601B"/>
                </a:solidFill>
              </a:rPr>
              <a:t>var</a:t>
            </a:r>
            <a:r>
              <a:rPr>
                <a:solidFill>
                  <a:srgbClr val="000000"/>
                </a:solidFill>
              </a:rPr>
              <a:t> </a:t>
            </a:r>
            <a:r>
              <a:t>Person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5A5A7"/>
                </a:solidFill>
              </a:rPr>
              <a:t>    name</a:t>
            </a:r>
            <a:r>
              <a:rPr>
                <a:solidFill>
                  <a:srgbClr val="A4B0B1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t>'default name'</a:t>
            </a:r>
            <a:r>
              <a:rPr>
                <a:solidFill>
                  <a:srgbClr val="A4B0B1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getName: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return this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95A5A7"/>
                </a:solidFill>
              </a:rPr>
              <a:t>name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</a:t>
            </a: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7601B"/>
                </a:solidFill>
              </a:rPr>
              <a:t>var</a:t>
            </a:r>
            <a:r>
              <a:rPr>
                <a:solidFill>
                  <a:srgbClr val="000000"/>
                </a:solidFill>
              </a:rPr>
              <a:t> </a:t>
            </a:r>
            <a:r>
              <a:t>Author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clone(</a:t>
            </a:r>
            <a:r>
              <a:t>Person</a:t>
            </a:r>
            <a:r>
              <a:rPr>
                <a:solidFill>
                  <a:srgbClr val="A4B0B1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Author</a:t>
            </a:r>
            <a:r>
              <a:rPr>
                <a:solidFill>
                  <a:srgbClr val="A4B0B1"/>
                </a:solidFill>
              </a:rPr>
              <a:t>.</a:t>
            </a:r>
            <a:r>
              <a:t>books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 [];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5A5A7"/>
                </a:solidFill>
              </a:rPr>
              <a:t>Author</a:t>
            </a:r>
            <a:r>
              <a:t>.getBooks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 this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95A5A7"/>
                </a:solidFill>
              </a:rPr>
              <a:t>books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大纲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4495" indent="-404495" defTabSz="531622">
              <a:spcBef>
                <a:spcPts val="3800"/>
              </a:spcBef>
              <a:defRPr sz="3458"/>
            </a:pPr>
            <a:r>
              <a:t>基础</a:t>
            </a:r>
          </a:p>
          <a:p>
            <a:pPr marL="404495" indent="-404495" defTabSz="531622">
              <a:spcBef>
                <a:spcPts val="3800"/>
              </a:spcBef>
              <a:defRPr sz="3458"/>
            </a:pPr>
            <a:r>
              <a:t>封装</a:t>
            </a:r>
          </a:p>
          <a:p>
            <a:pPr marL="404495" indent="-404495" defTabSz="531622">
              <a:spcBef>
                <a:spcPts val="3800"/>
              </a:spcBef>
              <a:defRPr sz="3458"/>
            </a:pPr>
            <a:r>
              <a:t>继承</a:t>
            </a:r>
          </a:p>
          <a:p>
            <a:pPr marL="404495" indent="-404495" defTabSz="531622">
              <a:spcBef>
                <a:spcPts val="3800"/>
              </a:spcBef>
              <a:defRPr sz="3458"/>
            </a:pPr>
            <a:r>
              <a:t>单体模式</a:t>
            </a:r>
          </a:p>
          <a:p>
            <a:pPr marL="404495" indent="-404495" defTabSz="531622">
              <a:spcBef>
                <a:spcPts val="3800"/>
              </a:spcBef>
              <a:defRPr sz="3458"/>
            </a:pPr>
            <a:r>
              <a:t>链式调用</a:t>
            </a:r>
          </a:p>
          <a:p>
            <a:pPr marL="404495" indent="-404495" defTabSz="531622">
              <a:spcBef>
                <a:spcPts val="3800"/>
              </a:spcBef>
              <a:defRPr sz="3458"/>
            </a:pPr>
            <a:r>
              <a:t>接口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思考：有什么问题？</a:t>
            </a:r>
          </a:p>
        </p:txBody>
      </p:sp>
      <p:sp>
        <p:nvSpPr>
          <p:cNvPr id="170" name="Shape 170"/>
          <p:cNvSpPr/>
          <p:nvPr/>
        </p:nvSpPr>
        <p:spPr>
          <a:xfrm>
            <a:off x="896986" y="2882899"/>
            <a:ext cx="11210827" cy="398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8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7601B"/>
                </a:solidFill>
              </a:rPr>
              <a:t>var</a:t>
            </a:r>
            <a:r>
              <a:rPr>
                <a:solidFill>
                  <a:srgbClr val="000000"/>
                </a:solidFill>
              </a:rPr>
              <a:t> </a:t>
            </a:r>
            <a:r>
              <a:t>authors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 [];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8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authors</a:t>
            </a:r>
            <a:r>
              <a:rPr>
                <a:solidFill>
                  <a:srgbClr val="A4B0B1"/>
                </a:solidFill>
              </a:rPr>
              <a:t>[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A4B0B1"/>
                </a:solidFill>
              </a:rPr>
              <a:t>] 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clone(</a:t>
            </a:r>
            <a:r>
              <a:t>Author</a:t>
            </a:r>
            <a:r>
              <a:rPr>
                <a:solidFill>
                  <a:srgbClr val="A4B0B1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8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5A5A7"/>
                </a:solidFill>
              </a:rPr>
              <a:t>authors</a:t>
            </a:r>
            <a:r>
              <a:rPr>
                <a:solidFill>
                  <a:srgbClr val="A4B0B1"/>
                </a:solidFill>
              </a:rPr>
              <a:t>[</a:t>
            </a:r>
            <a:r>
              <a:t>0</a:t>
            </a:r>
            <a:r>
              <a:rPr>
                <a:solidFill>
                  <a:srgbClr val="A4B0B1"/>
                </a:solidFill>
              </a:rPr>
              <a:t>].</a:t>
            </a:r>
            <a:r>
              <a:rPr>
                <a:solidFill>
                  <a:srgbClr val="95A5A7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'Dustin Diaz'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8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5A5A7"/>
                </a:solidFill>
              </a:rPr>
              <a:t>authors</a:t>
            </a:r>
            <a:r>
              <a:rPr>
                <a:solidFill>
                  <a:srgbClr val="A4B0B1"/>
                </a:solidFill>
              </a:rPr>
              <a:t>[</a:t>
            </a:r>
            <a:r>
              <a:t>0</a:t>
            </a:r>
            <a:r>
              <a:rPr>
                <a:solidFill>
                  <a:srgbClr val="A4B0B1"/>
                </a:solidFill>
              </a:rPr>
              <a:t>].</a:t>
            </a:r>
            <a:r>
              <a:rPr>
                <a:solidFill>
                  <a:srgbClr val="95A5A7"/>
                </a:solidFill>
              </a:rPr>
              <a:t>books</a:t>
            </a:r>
            <a:r>
              <a:rPr>
                <a:solidFill>
                  <a:srgbClr val="A4B0B1"/>
                </a:solidFill>
              </a:rPr>
              <a:t>[</a:t>
            </a:r>
            <a:r>
              <a:t>0</a:t>
            </a:r>
            <a:r>
              <a:rPr>
                <a:solidFill>
                  <a:srgbClr val="A4B0B1"/>
                </a:solidFill>
              </a:rPr>
              <a:t>] =</a:t>
            </a:r>
            <a:r>
              <a:rPr>
                <a:solidFill>
                  <a:srgbClr val="000000"/>
                </a:solidFill>
              </a:rPr>
              <a:t> </a:t>
            </a:r>
            <a:r>
              <a:t>'JavaScript Design Patterns'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8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authors</a:t>
            </a:r>
            <a:r>
              <a:rPr>
                <a:solidFill>
                  <a:srgbClr val="A4B0B1"/>
                </a:solidFill>
              </a:rPr>
              <a:t>[</a:t>
            </a:r>
            <a:r>
              <a:rPr>
                <a:solidFill>
                  <a:srgbClr val="E5493D"/>
                </a:solidFill>
              </a:rPr>
              <a:t>1</a:t>
            </a:r>
            <a:r>
              <a:rPr>
                <a:solidFill>
                  <a:srgbClr val="A4B0B1"/>
                </a:solidFill>
              </a:rPr>
              <a:t>] 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clone(</a:t>
            </a:r>
            <a:r>
              <a:t>Author</a:t>
            </a:r>
            <a:r>
              <a:rPr>
                <a:solidFill>
                  <a:srgbClr val="A4B0B1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8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5A5A7"/>
                </a:solidFill>
              </a:rPr>
              <a:t>authors</a:t>
            </a:r>
            <a:r>
              <a:rPr>
                <a:solidFill>
                  <a:srgbClr val="A4B0B1"/>
                </a:solidFill>
              </a:rPr>
              <a:t>[</a:t>
            </a:r>
            <a:r>
              <a:t>1</a:t>
            </a:r>
            <a:r>
              <a:rPr>
                <a:solidFill>
                  <a:srgbClr val="A4B0B1"/>
                </a:solidFill>
              </a:rPr>
              <a:t>].</a:t>
            </a:r>
            <a:r>
              <a:rPr>
                <a:solidFill>
                  <a:srgbClr val="95A5A7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'Ross Harmes'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8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5A5A7"/>
                </a:solidFill>
              </a:rPr>
              <a:t>authors</a:t>
            </a:r>
            <a:r>
              <a:rPr>
                <a:solidFill>
                  <a:srgbClr val="A4B0B1"/>
                </a:solidFill>
              </a:rPr>
              <a:t>[</a:t>
            </a:r>
            <a:r>
              <a:t>1</a:t>
            </a:r>
            <a:r>
              <a:rPr>
                <a:solidFill>
                  <a:srgbClr val="A4B0B1"/>
                </a:solidFill>
              </a:rPr>
              <a:t>].</a:t>
            </a:r>
            <a:r>
              <a:rPr>
                <a:solidFill>
                  <a:srgbClr val="95A5A7"/>
                </a:solidFill>
              </a:rPr>
              <a:t>books</a:t>
            </a:r>
            <a:r>
              <a:rPr>
                <a:solidFill>
                  <a:srgbClr val="A4B0B1"/>
                </a:solidFill>
              </a:rPr>
              <a:t>[</a:t>
            </a:r>
            <a:r>
              <a:t>0</a:t>
            </a:r>
            <a:r>
              <a:rPr>
                <a:solidFill>
                  <a:srgbClr val="A4B0B1"/>
                </a:solidFill>
              </a:rPr>
              <a:t>] =</a:t>
            </a:r>
            <a:r>
              <a:rPr>
                <a:solidFill>
                  <a:srgbClr val="000000"/>
                </a:solidFill>
              </a:rPr>
              <a:t> </a:t>
            </a:r>
            <a:r>
              <a:t>'JavaScript Language'</a:t>
            </a:r>
            <a:r>
              <a:rPr>
                <a:solidFill>
                  <a:srgbClr val="A4B0B1"/>
                </a:solidFill>
              </a:rP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单体模式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基本形式</a:t>
            </a:r>
          </a:p>
        </p:txBody>
      </p:sp>
      <p:sp>
        <p:nvSpPr>
          <p:cNvPr id="175" name="Shape 175"/>
          <p:cNvSpPr/>
          <p:nvPr/>
        </p:nvSpPr>
        <p:spPr>
          <a:xfrm>
            <a:off x="2825160" y="2527299"/>
            <a:ext cx="7354480" cy="619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5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7601B"/>
                </a:solidFill>
              </a:rPr>
              <a:t>var</a:t>
            </a:r>
            <a:r>
              <a:rPr>
                <a:solidFill>
                  <a:srgbClr val="000000"/>
                </a:solidFill>
              </a:rPr>
              <a:t> </a:t>
            </a:r>
            <a:r>
              <a:t>Singleton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5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attribute1</a:t>
            </a:r>
            <a:r>
              <a:rPr>
                <a:solidFill>
                  <a:srgbClr val="A4B0B1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true</a:t>
            </a:r>
            <a:r>
              <a:rPr>
                <a:solidFill>
                  <a:srgbClr val="A4B0B1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5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attribute2</a:t>
            </a:r>
            <a:r>
              <a:rPr>
                <a:solidFill>
                  <a:srgbClr val="A4B0B1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10</a:t>
            </a:r>
            <a:r>
              <a:rPr>
                <a:solidFill>
                  <a:srgbClr val="A4B0B1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5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5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method1: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5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5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},</a:t>
            </a:r>
          </a:p>
          <a:p>
            <a:pPr algn="l" defTabSz="457200">
              <a:defRPr sz="25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5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method2: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5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5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</a:t>
            </a:r>
          </a:p>
          <a:p>
            <a:pPr algn="l" defTabSz="457200">
              <a:defRPr sz="25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5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5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Singleton</a:t>
            </a:r>
            <a:r>
              <a:rPr>
                <a:solidFill>
                  <a:srgbClr val="A4B0B1"/>
                </a:solidFill>
              </a:rPr>
              <a:t>.</a:t>
            </a:r>
            <a:r>
              <a:t>attribute1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false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5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7601B"/>
                </a:solidFill>
              </a:rPr>
              <a:t>var</a:t>
            </a:r>
            <a:r>
              <a:rPr>
                <a:solidFill>
                  <a:srgbClr val="000000"/>
                </a:solidFill>
              </a:rPr>
              <a:t> </a:t>
            </a:r>
            <a:r>
              <a:t>total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Singleton</a:t>
            </a:r>
            <a:r>
              <a:rPr>
                <a:solidFill>
                  <a:srgbClr val="A4B0B1"/>
                </a:solidFill>
              </a:rPr>
              <a:t>.</a:t>
            </a:r>
            <a:r>
              <a:t>attribute2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+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5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5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7601B"/>
                </a:solidFill>
              </a:rPr>
              <a:t>var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result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Singleton</a:t>
            </a:r>
            <a:r>
              <a:t>.method1();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封装</a:t>
            </a:r>
          </a:p>
        </p:txBody>
      </p:sp>
      <p:sp>
        <p:nvSpPr>
          <p:cNvPr id="178" name="Shape 178"/>
          <p:cNvSpPr/>
          <p:nvPr/>
        </p:nvSpPr>
        <p:spPr>
          <a:xfrm>
            <a:off x="866501" y="2209799"/>
            <a:ext cx="11271797" cy="683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7601B"/>
                </a:solidFill>
              </a:rPr>
              <a:t>var</a:t>
            </a:r>
            <a:r>
              <a:rPr>
                <a:solidFill>
                  <a:srgbClr val="000000"/>
                </a:solidFill>
              </a:rPr>
              <a:t> </a:t>
            </a:r>
            <a:r>
              <a:t>DataParser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//私有方法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_stripWhitespace: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</a:t>
            </a:r>
            <a:r>
              <a:rPr>
                <a:solidFill>
                  <a:srgbClr val="95A5A7"/>
                </a:solidFill>
              </a:rPr>
              <a:t>str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str</a:t>
            </a:r>
            <a:r>
              <a:t>.replace(</a:t>
            </a:r>
            <a:r>
              <a:rPr>
                <a:solidFill>
                  <a:srgbClr val="D7601B"/>
                </a:solidFill>
              </a:rPr>
              <a:t>/\s+/</a:t>
            </a:r>
            <a: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''</a:t>
            </a:r>
            <a: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},</a:t>
            </a: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_stringSplit: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</a:t>
            </a:r>
            <a:r>
              <a:rPr>
                <a:solidFill>
                  <a:srgbClr val="95A5A7"/>
                </a:solidFill>
              </a:rPr>
              <a:t>str</a:t>
            </a:r>
            <a: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delimiter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t>str</a:t>
            </a:r>
            <a:r>
              <a:rPr>
                <a:solidFill>
                  <a:srgbClr val="A4B0B1"/>
                </a:solidFill>
              </a:rPr>
              <a:t>.split(</a:t>
            </a:r>
            <a:r>
              <a:t>delimiter</a:t>
            </a:r>
            <a:r>
              <a:rPr>
                <a:solidFill>
                  <a:srgbClr val="A4B0B1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},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//公开方法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stringToArray: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</a:t>
            </a:r>
            <a:r>
              <a:rPr>
                <a:solidFill>
                  <a:srgbClr val="95A5A7"/>
                </a:solidFill>
              </a:rPr>
              <a:t>str</a:t>
            </a:r>
            <a: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delimiter</a:t>
            </a:r>
            <a: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stripWS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D7601B"/>
                </a:solidFill>
              </a:rPr>
              <a:t>if</a:t>
            </a:r>
            <a:r>
              <a:rPr>
                <a:solidFill>
                  <a:srgbClr val="A4B0B1"/>
                </a:solidFill>
              </a:rPr>
              <a:t>(</a:t>
            </a:r>
            <a:r>
              <a:rPr>
                <a:solidFill>
                  <a:srgbClr val="95A5A7"/>
                </a:solidFill>
              </a:rPr>
              <a:t>stripWS</a:t>
            </a:r>
            <a:r>
              <a:rPr>
                <a:solidFill>
                  <a:srgbClr val="A4B0B1"/>
                </a:solidFill>
              </a:rPr>
              <a:t>) {</a:t>
            </a: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5A5A7"/>
                </a:solidFill>
              </a:rPr>
              <a:t>            str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this</a:t>
            </a:r>
            <a:r>
              <a:t>._stripWhitespace(</a:t>
            </a:r>
            <a:r>
              <a:rPr>
                <a:solidFill>
                  <a:srgbClr val="95A5A7"/>
                </a:solidFill>
              </a:rPr>
              <a:t>str</a:t>
            </a:r>
            <a: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A4B0B1"/>
                </a:solidFill>
              </a:rPr>
              <a:t>}</a:t>
            </a: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D7601B"/>
                </a:solidFill>
              </a:rPr>
              <a:t>var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outputArray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this</a:t>
            </a:r>
            <a:r>
              <a:t>._stringSplit(</a:t>
            </a:r>
            <a:r>
              <a:rPr>
                <a:solidFill>
                  <a:srgbClr val="95A5A7"/>
                </a:solidFill>
              </a:rPr>
              <a:t>str</a:t>
            </a:r>
            <a: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delimiter</a:t>
            </a:r>
            <a: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t>outputArray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</a:t>
            </a:r>
          </a:p>
          <a:p>
            <a:pPr algn="l" defTabSz="457200"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封装</a:t>
            </a:r>
          </a:p>
        </p:txBody>
      </p:sp>
      <p:sp>
        <p:nvSpPr>
          <p:cNvPr id="181" name="Shape 181"/>
          <p:cNvSpPr/>
          <p:nvPr/>
        </p:nvSpPr>
        <p:spPr>
          <a:xfrm>
            <a:off x="1739134" y="2012949"/>
            <a:ext cx="8657711" cy="722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9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7601B"/>
                </a:solidFill>
              </a:rPr>
              <a:t>var</a:t>
            </a:r>
            <a:r>
              <a:rPr>
                <a:solidFill>
                  <a:srgbClr val="000000"/>
                </a:solidFill>
              </a:rPr>
              <a:t> </a:t>
            </a:r>
            <a:r>
              <a:t>DataParser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 (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rPr>
                <a:solidFill>
                  <a:srgbClr val="A4B0B1"/>
                </a:solidFill>
              </a:rPr>
              <a:t>(){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9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//私有变量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9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var</a:t>
            </a:r>
            <a:r>
              <a:rPr>
                <a:solidFill>
                  <a:srgbClr val="000000"/>
                </a:solidFill>
              </a:rPr>
              <a:t> </a:t>
            </a:r>
            <a:r>
              <a:t>whitespaceRegex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/\s+/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9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//私有方法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9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rPr>
                <a:solidFill>
                  <a:srgbClr val="000000"/>
                </a:solidFill>
              </a:rPr>
              <a:t> </a:t>
            </a:r>
            <a:r>
              <a:t>stripWhitespace(</a:t>
            </a:r>
            <a:r>
              <a:rPr>
                <a:solidFill>
                  <a:srgbClr val="95A5A7"/>
                </a:solidFill>
              </a:rPr>
              <a:t>str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9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t>str</a:t>
            </a:r>
            <a:r>
              <a:rPr>
                <a:solidFill>
                  <a:srgbClr val="A4B0B1"/>
                </a:solidFill>
              </a:rPr>
              <a:t>.replace(</a:t>
            </a:r>
            <a:r>
              <a:t>whitespaceRegex</a:t>
            </a:r>
            <a:r>
              <a:rPr>
                <a:solidFill>
                  <a:srgbClr val="A4B0B1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''</a:t>
            </a:r>
            <a:r>
              <a:rPr>
                <a:solidFill>
                  <a:srgbClr val="A4B0B1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</a:t>
            </a:r>
          </a:p>
          <a:p>
            <a:pPr algn="l" defTabSz="457200"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9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rPr>
                <a:solidFill>
                  <a:srgbClr val="000000"/>
                </a:solidFill>
              </a:rPr>
              <a:t> </a:t>
            </a:r>
            <a:r>
              <a:t>stringSplit(</a:t>
            </a:r>
            <a:r>
              <a:rPr>
                <a:solidFill>
                  <a:srgbClr val="95A5A7"/>
                </a:solidFill>
              </a:rPr>
              <a:t>str</a:t>
            </a:r>
            <a: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delimiter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9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t>str</a:t>
            </a:r>
            <a:r>
              <a:rPr>
                <a:solidFill>
                  <a:srgbClr val="A4B0B1"/>
                </a:solidFill>
              </a:rPr>
              <a:t>.split(</a:t>
            </a:r>
            <a:r>
              <a:t>delimiter</a:t>
            </a:r>
            <a:r>
              <a:rPr>
                <a:solidFill>
                  <a:srgbClr val="A4B0B1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</a:t>
            </a:r>
          </a:p>
          <a:p>
            <a:pPr algn="l" defTabSz="457200"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9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6A8188"/>
                </a:solidFill>
              </a:rPr>
              <a:t>//公开方法</a:t>
            </a:r>
          </a:p>
          <a:p>
            <a:pPr algn="l" defTabSz="457200">
              <a:defRPr sz="19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stringToArray: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</a:t>
            </a:r>
            <a:r>
              <a:rPr>
                <a:solidFill>
                  <a:srgbClr val="95A5A7"/>
                </a:solidFill>
              </a:rPr>
              <a:t>str</a:t>
            </a:r>
            <a: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delimiter</a:t>
            </a:r>
            <a: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stripWS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D7601B"/>
                </a:solidFill>
              </a:rPr>
              <a:t>if</a:t>
            </a:r>
            <a:r>
              <a:rPr>
                <a:solidFill>
                  <a:srgbClr val="A4B0B1"/>
                </a:solidFill>
              </a:rPr>
              <a:t>(</a:t>
            </a:r>
            <a:r>
              <a:rPr>
                <a:solidFill>
                  <a:srgbClr val="95A5A7"/>
                </a:solidFill>
              </a:rPr>
              <a:t>stripWS</a:t>
            </a:r>
            <a:r>
              <a:rPr>
                <a:solidFill>
                  <a:srgbClr val="A4B0B1"/>
                </a:solidFill>
              </a:rPr>
              <a:t>) {</a:t>
            </a:r>
          </a:p>
          <a:p>
            <a:pPr algn="l" defTabSz="457200">
              <a:defRPr sz="19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str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stripWhitespace(</a:t>
            </a:r>
            <a:r>
              <a:t>str</a:t>
            </a:r>
            <a:r>
              <a:rPr>
                <a:solidFill>
                  <a:srgbClr val="A4B0B1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A4B0B1"/>
                </a:solidFill>
              </a:rPr>
              <a:t>}</a:t>
            </a:r>
          </a:p>
          <a:p>
            <a:pPr algn="l" defTabSz="457200">
              <a:defRPr sz="19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    </a:t>
            </a:r>
            <a:r>
              <a:rPr>
                <a:solidFill>
                  <a:srgbClr val="D7601B"/>
                </a:solidFill>
              </a:rPr>
              <a:t>var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outputArray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stringSplit(</a:t>
            </a:r>
            <a:r>
              <a:rPr>
                <a:solidFill>
                  <a:srgbClr val="95A5A7"/>
                </a:solidFill>
              </a:rPr>
              <a:t>str</a:t>
            </a:r>
            <a: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delimiter</a:t>
            </a:r>
            <a: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t> </a:t>
            </a:r>
            <a:r>
              <a:rPr>
                <a:solidFill>
                  <a:srgbClr val="95A5A7"/>
                </a:solidFill>
              </a:rPr>
              <a:t>outputArray</a:t>
            </a:r>
            <a:r>
              <a:rPr>
                <a:solidFill>
                  <a:srgbClr val="A4B0B1"/>
                </a:solidFill>
              </a:rPr>
              <a:t>;</a:t>
            </a:r>
          </a:p>
          <a:p>
            <a:pPr algn="l" defTabSz="457200"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A4B0B1"/>
                </a:solidFill>
              </a:rPr>
              <a:t>}</a:t>
            </a:r>
          </a:p>
          <a:p>
            <a:pPr algn="l" defTabSz="457200"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};</a:t>
            </a:r>
          </a:p>
          <a:p>
            <a:pPr algn="l" defTabSz="457200">
              <a:defRPr sz="19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}());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分支</a:t>
            </a:r>
          </a:p>
        </p:txBody>
      </p:sp>
      <p:sp>
        <p:nvSpPr>
          <p:cNvPr id="184" name="Shape 184"/>
          <p:cNvSpPr/>
          <p:nvPr/>
        </p:nvSpPr>
        <p:spPr>
          <a:xfrm>
            <a:off x="2055415" y="2800350"/>
            <a:ext cx="8893970" cy="415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7601B"/>
                </a:solidFill>
              </a:rPr>
              <a:t>var</a:t>
            </a:r>
            <a:r>
              <a:rPr>
                <a:solidFill>
                  <a:srgbClr val="000000"/>
                </a:solidFill>
              </a:rPr>
              <a:t> </a:t>
            </a:r>
            <a:r>
              <a:t>Singleton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 (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rPr>
                <a:solidFill>
                  <a:srgbClr val="A4B0B1"/>
                </a:solidFill>
              </a:rPr>
              <a:t>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var</a:t>
            </a:r>
            <a:r>
              <a:rPr>
                <a:solidFill>
                  <a:srgbClr val="000000"/>
                </a:solidFill>
              </a:rPr>
              <a:t> </a:t>
            </a:r>
            <a:r>
              <a:t>objectA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A4B0B1"/>
                </a:solidFill>
              </a:rPr>
              <a:t>method1:</a:t>
            </a:r>
            <a: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rPr>
                <a:solidFill>
                  <a:srgbClr val="A4B0B1"/>
                </a:solidFill>
              </a:rPr>
              <a:t>() {},</a:t>
            </a:r>
          </a:p>
          <a:p>
            <a:pPr algn="l" defTabSz="457200"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A4B0B1"/>
                </a:solidFill>
              </a:rPr>
              <a:t>method2:</a:t>
            </a:r>
            <a: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rPr>
                <a:solidFill>
                  <a:srgbClr val="A4B0B1"/>
                </a:solidFill>
              </a:rPr>
              <a:t>() {}</a:t>
            </a:r>
          </a:p>
          <a:p>
            <a:pPr algn="l" defTabSz="457200"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};</a:t>
            </a:r>
          </a:p>
          <a:p>
            <a:pPr algn="l" defTabSz="457200">
              <a:def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var</a:t>
            </a:r>
            <a:r>
              <a:rPr>
                <a:solidFill>
                  <a:srgbClr val="000000"/>
                </a:solidFill>
              </a:rPr>
              <a:t> </a:t>
            </a:r>
            <a:r>
              <a:t>objectB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A4B0B1"/>
                </a:solidFill>
              </a:rPr>
              <a:t>method1:</a:t>
            </a:r>
            <a: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rPr>
                <a:solidFill>
                  <a:srgbClr val="A4B0B1"/>
                </a:solidFill>
              </a:rPr>
              <a:t>() {},</a:t>
            </a:r>
          </a:p>
          <a:p>
            <a:pPr algn="l" defTabSz="457200"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A4B0B1"/>
                </a:solidFill>
              </a:rPr>
              <a:t>method2:</a:t>
            </a:r>
            <a: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rPr>
                <a:solidFill>
                  <a:srgbClr val="A4B0B1"/>
                </a:solidFill>
              </a:rPr>
              <a:t>() {}</a:t>
            </a:r>
          </a:p>
          <a:p>
            <a:pPr algn="l" defTabSz="457200"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};</a:t>
            </a:r>
          </a:p>
          <a:p>
            <a:pPr algn="l" defTabSz="457200">
              <a:def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(</a:t>
            </a:r>
            <a:r>
              <a:t>someCondition</a:t>
            </a:r>
            <a:r>
              <a:rPr>
                <a:solidFill>
                  <a:srgbClr val="A4B0B1"/>
                </a:solidFill>
              </a:rPr>
              <a:t>) ?</a:t>
            </a:r>
            <a:r>
              <a:rPr>
                <a:solidFill>
                  <a:srgbClr val="000000"/>
                </a:solidFill>
              </a:rPr>
              <a:t> </a:t>
            </a:r>
            <a:r>
              <a:t>objectA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t>objectB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}());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2623197" y="381000"/>
            <a:ext cx="7758405" cy="899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7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7601B"/>
                </a:solidFill>
              </a:rPr>
              <a:t>var</a:t>
            </a:r>
            <a:r>
              <a:rPr>
                <a:solidFill>
                  <a:srgbClr val="000000"/>
                </a:solidFill>
              </a:rPr>
              <a:t> </a:t>
            </a:r>
            <a:r>
              <a:t>simpleXhrFactory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 (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rPr>
                <a:solidFill>
                  <a:srgbClr val="A4B0B1"/>
                </a:solidFill>
              </a:rPr>
              <a:t>(){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var</a:t>
            </a:r>
            <a:r>
              <a:rPr>
                <a:solidFill>
                  <a:srgbClr val="000000"/>
                </a:solidFill>
              </a:rPr>
              <a:t> </a:t>
            </a:r>
            <a:r>
              <a:t>standard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createXhrObject: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    </a:t>
            </a:r>
            <a:r>
              <a:rPr>
                <a:solidFill>
                  <a:srgbClr val="D7601B"/>
                </a:solidFill>
              </a:rPr>
              <a:t>return new</a:t>
            </a:r>
            <a:r>
              <a:rPr>
                <a:solidFill>
                  <a:srgbClr val="000000"/>
                </a:solidFill>
              </a:rPr>
              <a:t> </a:t>
            </a:r>
            <a:r>
              <a:t>XMLHttpRequest();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A4B0B1"/>
                </a:solidFill>
              </a:rPr>
              <a:t>}</a:t>
            </a:r>
          </a:p>
          <a:p>
            <a:pPr algn="l" defTabSz="457200">
              <a:defRPr sz="17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};</a:t>
            </a:r>
          </a:p>
          <a:p>
            <a:pPr algn="l" defTabSz="457200">
              <a:defRPr sz="17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var</a:t>
            </a:r>
            <a:r>
              <a:rPr>
                <a:solidFill>
                  <a:srgbClr val="000000"/>
                </a:solidFill>
              </a:rPr>
              <a:t> </a:t>
            </a:r>
            <a:r>
              <a:t>activeXNew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createXhrObject: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    </a:t>
            </a:r>
            <a:r>
              <a:rPr>
                <a:solidFill>
                  <a:srgbClr val="D7601B"/>
                </a:solidFill>
              </a:rPr>
              <a:t>return new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ActiveXObject(</a:t>
            </a:r>
            <a:r>
              <a:t>'Msxml2.XMLHTTP'</a:t>
            </a:r>
            <a:r>
              <a:rPr>
                <a:solidFill>
                  <a:srgbClr val="A4B0B1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A4B0B1"/>
                </a:solidFill>
              </a:rPr>
              <a:t>}</a:t>
            </a:r>
          </a:p>
          <a:p>
            <a:pPr algn="l" defTabSz="457200">
              <a:defRPr sz="17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};</a:t>
            </a:r>
          </a:p>
          <a:p>
            <a:pPr algn="l" defTabSz="457200">
              <a:defRPr sz="17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var</a:t>
            </a:r>
            <a:r>
              <a:rPr>
                <a:solidFill>
                  <a:srgbClr val="000000"/>
                </a:solidFill>
              </a:rPr>
              <a:t> </a:t>
            </a:r>
            <a:r>
              <a:t>activeXOld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createXhrObject: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    </a:t>
            </a:r>
            <a:r>
              <a:rPr>
                <a:solidFill>
                  <a:srgbClr val="D7601B"/>
                </a:solidFill>
              </a:rPr>
              <a:t>return new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ActiveXObject(</a:t>
            </a:r>
            <a:r>
              <a:t>'Microsoft.XMLHTTP'</a:t>
            </a:r>
            <a:r>
              <a:rPr>
                <a:solidFill>
                  <a:srgbClr val="A4B0B1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A4B0B1"/>
                </a:solidFill>
              </a:rPr>
              <a:t>}</a:t>
            </a:r>
          </a:p>
          <a:p>
            <a:pPr algn="l" defTabSz="457200">
              <a:defRPr sz="17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};</a:t>
            </a:r>
          </a:p>
          <a:p>
            <a:pPr algn="l" defTabSz="457200">
              <a:defRPr sz="17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7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var</a:t>
            </a:r>
            <a:r>
              <a:rPr>
                <a:solidFill>
                  <a:srgbClr val="000000"/>
                </a:solidFill>
              </a:rPr>
              <a:t> </a:t>
            </a:r>
            <a:r>
              <a:t>testObject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D7601B"/>
                </a:solidFill>
              </a:rPr>
              <a:t>try</a:t>
            </a:r>
            <a:r>
              <a:t> </a:t>
            </a:r>
            <a:r>
              <a:rPr>
                <a:solidFill>
                  <a:srgbClr val="A4B0B1"/>
                </a:solidFill>
              </a:rPr>
              <a:t>{</a:t>
            </a:r>
          </a:p>
          <a:p>
            <a:pPr algn="l" defTabSz="457200">
              <a:defRPr sz="17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5A5A7"/>
                </a:solidFill>
              </a:rPr>
              <a:t>        testObject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standard</a:t>
            </a:r>
            <a:r>
              <a:t>.createXhrObject();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t> </a:t>
            </a:r>
            <a:r>
              <a:rPr>
                <a:solidFill>
                  <a:srgbClr val="95A5A7"/>
                </a:solidFill>
              </a:rPr>
              <a:t>standard</a:t>
            </a:r>
            <a:r>
              <a:rPr>
                <a:solidFill>
                  <a:srgbClr val="A4B0B1"/>
                </a:solidFill>
              </a:rPr>
              <a:t>;</a:t>
            </a:r>
          </a:p>
          <a:p>
            <a:pPr algn="l" defTabSz="457200">
              <a:defRPr sz="17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A4B0B1"/>
                </a:solidFill>
              </a:rPr>
              <a:t>}</a:t>
            </a:r>
            <a:r>
              <a:rPr>
                <a:solidFill>
                  <a:srgbClr val="000000"/>
                </a:solidFill>
              </a:rPr>
              <a:t> </a:t>
            </a:r>
            <a:r>
              <a:t>catch</a:t>
            </a:r>
            <a:r>
              <a:rPr>
                <a:solidFill>
                  <a:srgbClr val="A4B0B1"/>
                </a:solidFill>
              </a:rPr>
              <a:t>(</a:t>
            </a:r>
            <a:r>
              <a:rPr>
                <a:solidFill>
                  <a:srgbClr val="95A5A7"/>
                </a:solidFill>
              </a:rPr>
              <a:t>e</a:t>
            </a:r>
            <a:r>
              <a:rPr>
                <a:solidFill>
                  <a:srgbClr val="A4B0B1"/>
                </a:solidFill>
              </a:rP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D7601B"/>
                </a:solidFill>
              </a:rPr>
              <a:t>try</a:t>
            </a:r>
            <a:r>
              <a:t> </a:t>
            </a:r>
            <a:r>
              <a:rPr>
                <a:solidFill>
                  <a:srgbClr val="A4B0B1"/>
                </a:solidFill>
              </a:rPr>
              <a:t>{</a:t>
            </a:r>
          </a:p>
          <a:p>
            <a:pPr algn="l" defTabSz="457200">
              <a:defRPr sz="17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testObject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activeXNew</a:t>
            </a:r>
            <a:r>
              <a:rPr>
                <a:solidFill>
                  <a:srgbClr val="A4B0B1"/>
                </a:solidFill>
              </a:rPr>
              <a:t>.createXhrObject();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t> </a:t>
            </a:r>
            <a:r>
              <a:rPr>
                <a:solidFill>
                  <a:srgbClr val="95A5A7"/>
                </a:solidFill>
              </a:rPr>
              <a:t>activeXNew</a:t>
            </a:r>
            <a:r>
              <a:rPr>
                <a:solidFill>
                  <a:srgbClr val="A4B0B1"/>
                </a:solidFill>
              </a:rPr>
              <a:t>;</a:t>
            </a:r>
          </a:p>
          <a:p>
            <a:pPr algn="l" defTabSz="457200">
              <a:defRPr sz="17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A4B0B1"/>
                </a:solidFill>
              </a:rPr>
              <a:t>}</a:t>
            </a:r>
            <a:r>
              <a:t> </a:t>
            </a:r>
            <a:r>
              <a:rPr>
                <a:solidFill>
                  <a:srgbClr val="D7601B"/>
                </a:solidFill>
              </a:rPr>
              <a:t>catch</a:t>
            </a:r>
            <a:r>
              <a:rPr>
                <a:solidFill>
                  <a:srgbClr val="A4B0B1"/>
                </a:solidFill>
              </a:rPr>
              <a:t>(</a:t>
            </a:r>
            <a:r>
              <a:rPr>
                <a:solidFill>
                  <a:srgbClr val="95A5A7"/>
                </a:solidFill>
              </a:rPr>
              <a:t>e</a:t>
            </a:r>
            <a:r>
              <a:rPr>
                <a:solidFill>
                  <a:srgbClr val="A4B0B1"/>
                </a:solidFill>
              </a:rPr>
              <a:t>) {</a:t>
            </a:r>
          </a:p>
          <a:p>
            <a:pPr algn="l" defTabSz="457200">
              <a:defRPr sz="17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D7601B"/>
                </a:solidFill>
              </a:rPr>
              <a:t>try</a:t>
            </a:r>
            <a:r>
              <a:t> </a:t>
            </a:r>
            <a:r>
              <a:rPr>
                <a:solidFill>
                  <a:srgbClr val="A4B0B1"/>
                </a:solidFill>
              </a:rPr>
              <a:t>{</a:t>
            </a:r>
          </a:p>
          <a:p>
            <a:pPr algn="l" defTabSz="457200">
              <a:defRPr sz="17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testObject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activeXOld</a:t>
            </a:r>
            <a:r>
              <a:rPr>
                <a:solidFill>
                  <a:srgbClr val="A4B0B1"/>
                </a:solidFill>
              </a:rPr>
              <a:t>.createXhrObject();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t> </a:t>
            </a:r>
            <a:r>
              <a:rPr>
                <a:solidFill>
                  <a:srgbClr val="95A5A7"/>
                </a:solidFill>
              </a:rPr>
              <a:t>activeXOld</a:t>
            </a:r>
            <a:r>
              <a:rPr>
                <a:solidFill>
                  <a:srgbClr val="A4B0B1"/>
                </a:solidFill>
              </a:rPr>
              <a:t>;</a:t>
            </a:r>
          </a:p>
          <a:p>
            <a:pPr algn="l" defTabSz="457200">
              <a:defRPr sz="17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A4B0B1"/>
                </a:solidFill>
              </a:rPr>
              <a:t>}</a:t>
            </a:r>
            <a:r>
              <a:t> </a:t>
            </a:r>
            <a:r>
              <a:rPr>
                <a:solidFill>
                  <a:srgbClr val="D7601B"/>
                </a:solidFill>
              </a:rPr>
              <a:t>catch</a:t>
            </a:r>
            <a:r>
              <a:rPr>
                <a:solidFill>
                  <a:srgbClr val="A4B0B1"/>
                </a:solidFill>
              </a:rPr>
              <a:t>(</a:t>
            </a:r>
            <a:r>
              <a:rPr>
                <a:solidFill>
                  <a:srgbClr val="95A5A7"/>
                </a:solidFill>
              </a:rPr>
              <a:t>e</a:t>
            </a:r>
            <a:r>
              <a:rPr>
                <a:solidFill>
                  <a:srgbClr val="A4B0B1"/>
                </a:solidFill>
              </a:rPr>
              <a:t>) {</a:t>
            </a:r>
          </a:p>
          <a:p>
            <a:pPr algn="l" defTabSz="457200">
              <a:defRPr sz="17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        </a:t>
            </a:r>
            <a:r>
              <a:rPr>
                <a:solidFill>
                  <a:srgbClr val="D7601B"/>
                </a:solidFill>
              </a:rPr>
              <a:t>throw new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Error(</a:t>
            </a:r>
            <a:r>
              <a:t>'No XHR object found.'</a:t>
            </a:r>
            <a:r>
              <a:rPr>
                <a:solidFill>
                  <a:srgbClr val="A4B0B1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A4B0B1"/>
                </a:solidFill>
              </a:rPr>
              <a:t>}</a:t>
            </a:r>
          </a:p>
          <a:p>
            <a:pPr algn="l" defTabSz="457200">
              <a:defRPr sz="17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A4B0B1"/>
                </a:solidFill>
              </a:rPr>
              <a:t>}</a:t>
            </a:r>
          </a:p>
          <a:p>
            <a:pPr algn="l" defTabSz="457200">
              <a:defRPr sz="17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</a:t>
            </a:r>
          </a:p>
          <a:p>
            <a:pPr algn="l" defTabSz="457200">
              <a:defRPr sz="17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}());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链式调用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218696" y="152399"/>
            <a:ext cx="12567408" cy="944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9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Kitten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function</a:t>
            </a:r>
            <a:r>
              <a:rPr>
                <a:solidFill>
                  <a:srgbClr val="A4B0B1"/>
                </a:solidFill>
              </a:rPr>
              <a:t>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9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95A5A7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'Garfield'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9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95A5A7"/>
                </a:solidFill>
              </a:rPr>
              <a:t>color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'brown'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9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rPr>
                <a:solidFill>
                  <a:srgbClr val="A4B0B1"/>
                </a:solidFill>
              </a:rPr>
              <a:t>.</a:t>
            </a:r>
            <a:r>
              <a:t>gender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'male'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9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9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5A5A7"/>
                </a:solidFill>
              </a:rPr>
              <a:t>Kitten</a:t>
            </a:r>
            <a:r>
              <a:rPr>
                <a:solidFill>
                  <a:srgbClr val="A4B0B1"/>
                </a:solidFill>
              </a:rPr>
              <a:t>.</a:t>
            </a:r>
            <a:r>
              <a:t>prototype</a:t>
            </a:r>
            <a:r>
              <a:rPr>
                <a:solidFill>
                  <a:srgbClr val="A4B0B1"/>
                </a:solidFill>
              </a:rPr>
              <a:t>.setName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function</a:t>
            </a:r>
            <a:r>
              <a:rPr>
                <a:solidFill>
                  <a:srgbClr val="A4B0B1"/>
                </a:solidFill>
              </a:rPr>
              <a:t>(</a:t>
            </a:r>
            <a:r>
              <a:rPr>
                <a:solidFill>
                  <a:srgbClr val="95A5A7"/>
                </a:solidFill>
              </a:rPr>
              <a:t>name</a:t>
            </a:r>
            <a:r>
              <a:rPr>
                <a:solidFill>
                  <a:srgbClr val="A4B0B1"/>
                </a:solidFill>
              </a:rP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95A5A7"/>
                </a:solidFill>
              </a:rPr>
              <a:t>name</a:t>
            </a:r>
            <a: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t> </a:t>
            </a:r>
            <a:r>
              <a:rPr>
                <a:solidFill>
                  <a:srgbClr val="95A5A7"/>
                </a:solidFill>
              </a:rPr>
              <a:t>name</a:t>
            </a:r>
            <a:r>
              <a:rPr>
                <a:solidFill>
                  <a:srgbClr val="A4B0B1"/>
                </a:solidFill>
              </a:rPr>
              <a:t>;</a:t>
            </a:r>
          </a:p>
          <a:p>
            <a:pPr algn="l" defTabSz="457200">
              <a:defRPr sz="19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 this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9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9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5A5A7"/>
                </a:solidFill>
              </a:rPr>
              <a:t>Kitten</a:t>
            </a:r>
            <a:r>
              <a:rPr>
                <a:solidFill>
                  <a:srgbClr val="A4B0B1"/>
                </a:solidFill>
              </a:rPr>
              <a:t>.</a:t>
            </a:r>
            <a:r>
              <a:t>prototype</a:t>
            </a:r>
            <a:r>
              <a:rPr>
                <a:solidFill>
                  <a:srgbClr val="A4B0B1"/>
                </a:solidFill>
              </a:rPr>
              <a:t>.setColor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function</a:t>
            </a:r>
            <a:r>
              <a:rPr>
                <a:solidFill>
                  <a:srgbClr val="A4B0B1"/>
                </a:solidFill>
              </a:rPr>
              <a:t>(</a:t>
            </a:r>
            <a:r>
              <a:rPr>
                <a:solidFill>
                  <a:srgbClr val="95A5A7"/>
                </a:solidFill>
              </a:rPr>
              <a:t>color</a:t>
            </a:r>
            <a:r>
              <a:rPr>
                <a:solidFill>
                  <a:srgbClr val="A4B0B1"/>
                </a:solidFill>
              </a:rP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9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rPr>
                <a:solidFill>
                  <a:srgbClr val="A4B0B1"/>
                </a:solidFill>
              </a:rPr>
              <a:t>.</a:t>
            </a:r>
            <a:r>
              <a:t>color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color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9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 this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9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9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5A5A7"/>
                </a:solidFill>
              </a:rPr>
              <a:t>Kitten</a:t>
            </a:r>
            <a:r>
              <a:t>.</a:t>
            </a:r>
            <a:r>
              <a:rPr>
                <a:solidFill>
                  <a:srgbClr val="D7601B"/>
                </a:solidFill>
              </a:rPr>
              <a:t>prototype</a:t>
            </a:r>
            <a:r>
              <a:t>.setGender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</a:t>
            </a:r>
            <a:r>
              <a:rPr>
                <a:solidFill>
                  <a:srgbClr val="95A5A7"/>
                </a:solidFill>
              </a:rPr>
              <a:t>gender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9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rPr>
                <a:solidFill>
                  <a:srgbClr val="A4B0B1"/>
                </a:solidFill>
              </a:rPr>
              <a:t>.</a:t>
            </a:r>
            <a:r>
              <a:t>gender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gender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9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 this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9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9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5A5A7"/>
                </a:solidFill>
              </a:rPr>
              <a:t>Kitten</a:t>
            </a:r>
            <a:r>
              <a:rPr>
                <a:solidFill>
                  <a:srgbClr val="A4B0B1"/>
                </a:solidFill>
              </a:rPr>
              <a:t>.</a:t>
            </a:r>
            <a:r>
              <a:t>prototype</a:t>
            </a:r>
            <a:r>
              <a:rPr>
                <a:solidFill>
                  <a:srgbClr val="A4B0B1"/>
                </a:solidFill>
              </a:rPr>
              <a:t>.save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function</a:t>
            </a:r>
            <a:r>
              <a:rPr>
                <a:solidFill>
                  <a:srgbClr val="A4B0B1"/>
                </a:solidFill>
              </a:rPr>
              <a:t>(){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9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console</a:t>
            </a:r>
            <a:r>
              <a:rPr>
                <a:solidFill>
                  <a:srgbClr val="A4B0B1"/>
                </a:solidFill>
              </a:rPr>
              <a:t>.log(</a:t>
            </a:r>
            <a:r>
              <a:rPr>
                <a:solidFill>
                  <a:srgbClr val="E5493D"/>
                </a:solidFill>
              </a:rPr>
              <a:t>'saving '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+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this</a:t>
            </a:r>
            <a:r>
              <a:rPr>
                <a:solidFill>
                  <a:srgbClr val="A4B0B1"/>
                </a:solidFill>
              </a:rPr>
              <a:t>.</a:t>
            </a:r>
            <a:r>
              <a:t>name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+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', the '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+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this</a:t>
            </a:r>
            <a:r>
              <a:rPr>
                <a:solidFill>
                  <a:srgbClr val="A4B0B1"/>
                </a:solidFill>
              </a:rPr>
              <a:t>.</a:t>
            </a:r>
            <a:r>
              <a:t>color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+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' '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+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this</a:t>
            </a:r>
            <a:r>
              <a:rPr>
                <a:solidFill>
                  <a:srgbClr val="A4B0B1"/>
                </a:solidFill>
              </a:rPr>
              <a:t>.</a:t>
            </a:r>
            <a:r>
              <a:t>gender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+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' kitten..'</a:t>
            </a:r>
            <a:r>
              <a:rPr>
                <a:solidFill>
                  <a:srgbClr val="A4B0B1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9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 this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9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9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7601B"/>
                </a:solidFill>
              </a:rPr>
              <a:t>new</a:t>
            </a:r>
            <a:r>
              <a:rPr>
                <a:solidFill>
                  <a:srgbClr val="000000"/>
                </a:solidFill>
              </a:rPr>
              <a:t> </a:t>
            </a:r>
            <a:r>
              <a:t>Kitten()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9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.setName(</a:t>
            </a:r>
            <a:r>
              <a:rPr>
                <a:solidFill>
                  <a:srgbClr val="E5493D"/>
                </a:solidFill>
              </a:rPr>
              <a:t>'Bob'</a:t>
            </a:r>
            <a:r>
              <a:t>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9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.setColor(</a:t>
            </a:r>
            <a:r>
              <a:rPr>
                <a:solidFill>
                  <a:srgbClr val="E5493D"/>
                </a:solidFill>
              </a:rPr>
              <a:t>'black'</a:t>
            </a:r>
            <a:r>
              <a:t>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9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.setGender(</a:t>
            </a:r>
            <a:r>
              <a:rPr>
                <a:solidFill>
                  <a:srgbClr val="E5493D"/>
                </a:solidFill>
              </a:rPr>
              <a:t>'male'</a:t>
            </a:r>
            <a:r>
              <a:t>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9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.save();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jQuery的链式调用</a:t>
            </a:r>
          </a:p>
        </p:txBody>
      </p:sp>
      <p:sp>
        <p:nvSpPr>
          <p:cNvPr id="193" name="Shape 193"/>
          <p:cNvSpPr/>
          <p:nvPr/>
        </p:nvSpPr>
        <p:spPr>
          <a:xfrm>
            <a:off x="2878509" y="3727449"/>
            <a:ext cx="7064872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4B0B1"/>
                </a:solidFill>
              </a:rPr>
              <a:t>$(</a:t>
            </a:r>
            <a:r>
              <a:t>'ul.first'</a:t>
            </a:r>
            <a:r>
              <a:rPr>
                <a:solidFill>
                  <a:srgbClr val="A4B0B1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.find(</a:t>
            </a:r>
            <a:r>
              <a:rPr>
                <a:solidFill>
                  <a:srgbClr val="E5493D"/>
                </a:solidFill>
              </a:rPr>
              <a:t>'.foo'</a:t>
            </a:r>
            <a:r>
              <a:t>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A4B0B1"/>
                </a:solidFill>
              </a:rPr>
              <a:t>.css(</a:t>
            </a:r>
            <a:r>
              <a:t>'background-color'</a:t>
            </a:r>
            <a:r>
              <a:rPr>
                <a:solidFill>
                  <a:srgbClr val="A4B0B1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t>'red'</a:t>
            </a:r>
            <a:r>
              <a:rPr>
                <a:solidFill>
                  <a:srgbClr val="A4B0B1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.end()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A4B0B1"/>
                </a:solidFill>
              </a:rPr>
              <a:t>find(</a:t>
            </a:r>
            <a:r>
              <a:t>'.bar'</a:t>
            </a:r>
            <a:r>
              <a:rPr>
                <a:solidFill>
                  <a:srgbClr val="A4B0B1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A4B0B1"/>
                </a:solidFill>
              </a:rPr>
              <a:t>.css(</a:t>
            </a:r>
            <a:r>
              <a:t>'background-color'</a:t>
            </a:r>
            <a:r>
              <a:rPr>
                <a:solidFill>
                  <a:srgbClr val="A4B0B1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t>'green'</a:t>
            </a:r>
            <a:r>
              <a:rPr>
                <a:solidFill>
                  <a:srgbClr val="A4B0B1"/>
                </a:solidFill>
              </a:rP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基础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Promise的链式调用</a:t>
            </a:r>
          </a:p>
        </p:txBody>
      </p:sp>
      <p:sp>
        <p:nvSpPr>
          <p:cNvPr id="196" name="Shape 196"/>
          <p:cNvSpPr/>
          <p:nvPr/>
        </p:nvSpPr>
        <p:spPr>
          <a:xfrm>
            <a:off x="2329780" y="3174999"/>
            <a:ext cx="8345240" cy="341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4B0B1"/>
                </a:solidFill>
              </a:rPr>
              <a:t>getJSON(</a:t>
            </a:r>
            <a:r>
              <a:t>'/post/1.json'</a:t>
            </a:r>
            <a:r>
              <a:rPr>
                <a:solidFill>
                  <a:srgbClr val="A4B0B1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A4B0B1"/>
                </a:solidFill>
              </a:rPr>
              <a:t>.then(</a:t>
            </a:r>
            <a:r>
              <a:t>function</a:t>
            </a:r>
            <a:r>
              <a:rPr>
                <a:solidFill>
                  <a:srgbClr val="A4B0B1"/>
                </a:solidFill>
              </a:rPr>
              <a:t>(</a:t>
            </a:r>
            <a:r>
              <a:rPr>
                <a:solidFill>
                  <a:srgbClr val="95A5A7"/>
                </a:solidFill>
              </a:rPr>
              <a:t>post</a:t>
            </a:r>
            <a:r>
              <a:rPr>
                <a:solidFill>
                  <a:srgbClr val="A4B0B1"/>
                </a:solidFill>
              </a:rP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getJSON(</a:t>
            </a:r>
            <a:r>
              <a:t>post</a:t>
            </a:r>
            <a:r>
              <a:rPr>
                <a:solidFill>
                  <a:srgbClr val="A4B0B1"/>
                </a:solidFill>
              </a:rPr>
              <a:t>.</a:t>
            </a:r>
            <a:r>
              <a:t>commentURL</a:t>
            </a:r>
            <a:r>
              <a:rPr>
                <a:solidFill>
                  <a:srgbClr val="A4B0B1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})</a:t>
            </a: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A4B0B1"/>
                </a:solidFill>
              </a:rPr>
              <a:t>.then(</a:t>
            </a:r>
            <a:r>
              <a:t>function</a:t>
            </a:r>
            <a:r>
              <a:rPr>
                <a:solidFill>
                  <a:srgbClr val="A4B0B1"/>
                </a:solidFill>
              </a:rPr>
              <a:t>(</a:t>
            </a:r>
            <a:r>
              <a:rPr>
                <a:solidFill>
                  <a:srgbClr val="95A5A7"/>
                </a:solidFill>
              </a:rPr>
              <a:t>comments</a:t>
            </a:r>
            <a:r>
              <a:rPr>
                <a:solidFill>
                  <a:srgbClr val="A4B0B1"/>
                </a:solidFill>
              </a:rP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console</a:t>
            </a:r>
            <a:r>
              <a:rPr>
                <a:solidFill>
                  <a:srgbClr val="A4B0B1"/>
                </a:solidFill>
              </a:rPr>
              <a:t>.log(</a:t>
            </a:r>
            <a:r>
              <a:rPr>
                <a:solidFill>
                  <a:srgbClr val="E5493D"/>
                </a:solidFill>
              </a:rPr>
              <a:t>'Resolved: '</a:t>
            </a:r>
            <a:r>
              <a:rPr>
                <a:solidFill>
                  <a:srgbClr val="A4B0B1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t>comments</a:t>
            </a:r>
            <a:r>
              <a:rPr>
                <a:solidFill>
                  <a:srgbClr val="A4B0B1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A4B0B1"/>
                </a:solidFill>
              </a:rPr>
              <a:t>},</a:t>
            </a:r>
            <a:r>
              <a:rPr>
                <a:solidFill>
                  <a:srgbClr val="000000"/>
                </a:solidFill>
              </a:rPr>
              <a:t> </a:t>
            </a:r>
            <a:r>
              <a:t>function</a:t>
            </a:r>
            <a:r>
              <a:rPr>
                <a:solidFill>
                  <a:srgbClr val="A4B0B1"/>
                </a:solidFill>
              </a:rPr>
              <a:t>(</a:t>
            </a:r>
            <a:r>
              <a:rPr>
                <a:solidFill>
                  <a:srgbClr val="95A5A7"/>
                </a:solidFill>
              </a:rPr>
              <a:t>error</a:t>
            </a:r>
            <a:r>
              <a:rPr>
                <a:solidFill>
                  <a:srgbClr val="A4B0B1"/>
                </a:solidFill>
              </a:rP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console</a:t>
            </a:r>
            <a:r>
              <a:rPr>
                <a:solidFill>
                  <a:srgbClr val="A4B0B1"/>
                </a:solidFill>
              </a:rPr>
              <a:t>.log(</a:t>
            </a:r>
            <a:r>
              <a:rPr>
                <a:solidFill>
                  <a:srgbClr val="E5493D"/>
                </a:solidFill>
              </a:rPr>
              <a:t>'Rejected: '</a:t>
            </a:r>
            <a:r>
              <a:rPr>
                <a:solidFill>
                  <a:srgbClr val="A4B0B1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t>error</a:t>
            </a:r>
            <a:r>
              <a:rPr>
                <a:solidFill>
                  <a:srgbClr val="A4B0B1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接口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Java中的接口</a:t>
            </a:r>
          </a:p>
        </p:txBody>
      </p:sp>
      <p:sp>
        <p:nvSpPr>
          <p:cNvPr id="201" name="Shape 201"/>
          <p:cNvSpPr/>
          <p:nvPr/>
        </p:nvSpPr>
        <p:spPr>
          <a:xfrm>
            <a:off x="43408" y="2063750"/>
            <a:ext cx="12917984" cy="562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interface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Dataoutput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96A700"/>
                </a:solidFill>
              </a:rPr>
              <a:t>void</a:t>
            </a:r>
            <a:r>
              <a:rPr>
                <a:solidFill>
                  <a:srgbClr val="000000"/>
                </a:solidFill>
              </a:rPr>
              <a:t> </a:t>
            </a:r>
            <a:r>
              <a:t>writeBoolean(</a:t>
            </a:r>
            <a:r>
              <a:rPr>
                <a:solidFill>
                  <a:srgbClr val="96A700"/>
                </a:solidFill>
              </a:rPr>
              <a:t>boolean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value</a:t>
            </a:r>
            <a:r>
              <a:t>)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throws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IOException</a:t>
            </a:r>
            <a: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96A700"/>
                </a:solidFill>
              </a:rPr>
              <a:t>void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writeByte(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value</a:t>
            </a:r>
            <a:r>
              <a:rPr>
                <a:solidFill>
                  <a:srgbClr val="A4B0B1"/>
                </a:solidFill>
              </a:rPr>
              <a:t>)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throws</a:t>
            </a:r>
            <a:r>
              <a:rPr>
                <a:solidFill>
                  <a:srgbClr val="000000"/>
                </a:solidFill>
              </a:rPr>
              <a:t> </a:t>
            </a:r>
            <a:r>
              <a:t>IOException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96A700"/>
                </a:solidFill>
              </a:rPr>
              <a:t>void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writeChar(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value</a:t>
            </a:r>
            <a:r>
              <a:rPr>
                <a:solidFill>
                  <a:srgbClr val="A4B0B1"/>
                </a:solidFill>
              </a:rPr>
              <a:t>)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throws</a:t>
            </a:r>
            <a:r>
              <a:rPr>
                <a:solidFill>
                  <a:srgbClr val="000000"/>
                </a:solidFill>
              </a:rPr>
              <a:t> </a:t>
            </a:r>
            <a:r>
              <a:t>IOException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96A700"/>
                </a:solidFill>
              </a:rPr>
              <a:t>void</a:t>
            </a:r>
            <a:r>
              <a:rPr>
                <a:solidFill>
                  <a:srgbClr val="000000"/>
                </a:solidFill>
              </a:rPr>
              <a:t> </a:t>
            </a:r>
            <a:r>
              <a:t>writeShort(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value</a:t>
            </a:r>
            <a:r>
              <a:t>)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throws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IOException</a:t>
            </a:r>
            <a: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96A700"/>
                </a:solidFill>
              </a:rPr>
              <a:t>void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writeInt(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value</a:t>
            </a:r>
            <a:r>
              <a:rPr>
                <a:solidFill>
                  <a:srgbClr val="A4B0B1"/>
                </a:solidFill>
              </a:rPr>
              <a:t>)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throws</a:t>
            </a:r>
            <a:r>
              <a:rPr>
                <a:solidFill>
                  <a:srgbClr val="000000"/>
                </a:solidFill>
              </a:rPr>
              <a:t> </a:t>
            </a:r>
            <a:r>
              <a:t>IOException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7601B"/>
                </a:solidFill>
              </a:rPr>
              <a:t>public class</a:t>
            </a:r>
            <a:r>
              <a:rPr>
                <a:solidFill>
                  <a:srgbClr val="000000"/>
                </a:solidFill>
              </a:rPr>
              <a:t> </a:t>
            </a:r>
            <a:r>
              <a:t>DataOutputStream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extends</a:t>
            </a:r>
            <a:r>
              <a:rPr>
                <a:solidFill>
                  <a:srgbClr val="000000"/>
                </a:solidFill>
              </a:rPr>
              <a:t> </a:t>
            </a:r>
            <a:r>
              <a:t>FilterOutputStream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implements</a:t>
            </a:r>
            <a:r>
              <a:rPr>
                <a:solidFill>
                  <a:srgbClr val="000000"/>
                </a:solidFill>
              </a:rPr>
              <a:t> </a:t>
            </a:r>
            <a:r>
              <a:t>DataOutput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public final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6A700"/>
                </a:solidFill>
              </a:rPr>
              <a:t>void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writeBoolean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(</a:t>
            </a:r>
            <a:r>
              <a:rPr>
                <a:solidFill>
                  <a:srgbClr val="96A700"/>
                </a:solidFill>
              </a:rPr>
              <a:t>boolean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value</a:t>
            </a:r>
            <a:r>
              <a:rPr>
                <a:solidFill>
                  <a:srgbClr val="A4B0B1"/>
                </a:solidFill>
              </a:rPr>
              <a:t>)</a:t>
            </a:r>
            <a:r>
              <a:rPr>
                <a:solidFill>
                  <a:srgbClr val="000000"/>
                </a:solidFill>
              </a:rPr>
              <a:t> </a:t>
            </a:r>
            <a:r>
              <a:t>throws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IOException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A4B0B1"/>
                </a:solidFill>
              </a:rPr>
              <a:t>write(</a:t>
            </a:r>
            <a:r>
              <a:rPr>
                <a:solidFill>
                  <a:srgbClr val="95A5A7"/>
                </a:solidFill>
              </a:rPr>
              <a:t>value ?</a:t>
            </a:r>
            <a:r>
              <a:t> </a:t>
            </a:r>
            <a:r>
              <a:rPr>
                <a:solidFill>
                  <a:srgbClr val="E5493D"/>
                </a:solidFill>
              </a:rPr>
              <a:t>1</a:t>
            </a:r>
            <a:r>
              <a:t> </a:t>
            </a:r>
            <a:r>
              <a:rPr>
                <a:solidFill>
                  <a:srgbClr val="A4B0B1"/>
                </a:solidFill>
              </a:rPr>
              <a:t>:</a:t>
            </a:r>
            <a:r>
              <a:t> 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A4B0B1"/>
                </a:solidFill>
              </a:rPr>
              <a:t>);</a:t>
            </a:r>
          </a:p>
          <a:p>
            <a:pPr algn="l" defTabSz="457200"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</a:t>
            </a: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PHP中的接口</a:t>
            </a:r>
          </a:p>
        </p:txBody>
      </p:sp>
      <p:sp>
        <p:nvSpPr>
          <p:cNvPr id="204" name="Shape 204"/>
          <p:cNvSpPr/>
          <p:nvPr/>
        </p:nvSpPr>
        <p:spPr>
          <a:xfrm>
            <a:off x="409227" y="3168649"/>
            <a:ext cx="12186346" cy="341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7601B"/>
                </a:solidFill>
              </a:rPr>
              <a:t>interface</a:t>
            </a:r>
            <a:r>
              <a:rPr>
                <a:solidFill>
                  <a:srgbClr val="000000"/>
                </a:solidFill>
              </a:rPr>
              <a:t> </a:t>
            </a:r>
            <a:r>
              <a:t>MyInterface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public function</a:t>
            </a:r>
            <a:r>
              <a:rPr>
                <a:solidFill>
                  <a:srgbClr val="000000"/>
                </a:solidFill>
              </a:rPr>
              <a:t> </a:t>
            </a:r>
            <a:r>
              <a:t>interfaceMethod(</a:t>
            </a:r>
            <a:r>
              <a:rPr>
                <a:solidFill>
                  <a:srgbClr val="D7601B"/>
                </a:solidFill>
              </a:rPr>
              <a:t>$argumentOne</a:t>
            </a:r>
            <a: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$argumentTwo</a:t>
            </a:r>
            <a: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7601B"/>
                </a:solidFill>
              </a:rPr>
              <a:t>class</a:t>
            </a:r>
            <a:r>
              <a:rPr>
                <a:solidFill>
                  <a:srgbClr val="000000"/>
                </a:solidFill>
              </a:rPr>
              <a:t> </a:t>
            </a:r>
            <a:r>
              <a:t>Myclass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implements</a:t>
            </a:r>
            <a:r>
              <a:rPr>
                <a:solidFill>
                  <a:srgbClr val="000000"/>
                </a:solidFill>
              </a:rPr>
              <a:t> </a:t>
            </a:r>
            <a:r>
              <a:t>MyInterface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public function</a:t>
            </a:r>
            <a:r>
              <a:rPr>
                <a:solidFill>
                  <a:srgbClr val="000000"/>
                </a:solidFill>
              </a:rPr>
              <a:t> </a:t>
            </a:r>
            <a:r>
              <a:t>interfaceMethod(</a:t>
            </a:r>
            <a:r>
              <a:rPr>
                <a:solidFill>
                  <a:srgbClr val="D7601B"/>
                </a:solidFill>
              </a:rPr>
              <a:t>$argumentOne</a:t>
            </a:r>
            <a: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$argumentTwo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t>$argumentOne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000000"/>
                </a:solidFill>
              </a:rPr>
              <a:t> </a:t>
            </a:r>
            <a:r>
              <a:t>$argumentTwo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</a:t>
            </a: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C#中的接口</a:t>
            </a:r>
          </a:p>
        </p:txBody>
      </p:sp>
      <p:sp>
        <p:nvSpPr>
          <p:cNvPr id="207" name="Shape 207"/>
          <p:cNvSpPr/>
          <p:nvPr/>
        </p:nvSpPr>
        <p:spPr>
          <a:xfrm>
            <a:off x="226318" y="2984499"/>
            <a:ext cx="12552165" cy="378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7601B"/>
                </a:solidFill>
              </a:rPr>
              <a:t>interface</a:t>
            </a:r>
            <a:r>
              <a:rPr>
                <a:solidFill>
                  <a:srgbClr val="000000"/>
                </a:solidFill>
              </a:rPr>
              <a:t> </a:t>
            </a:r>
            <a:r>
              <a:t>MyInterface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string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interfaceMethod(</a:t>
            </a:r>
            <a:r>
              <a:rPr>
                <a:solidFill>
                  <a:srgbClr val="D7601B"/>
                </a:solidFill>
              </a:rPr>
              <a:t>string</a:t>
            </a:r>
            <a:r>
              <a:rPr>
                <a:solidFill>
                  <a:srgbClr val="000000"/>
                </a:solidFill>
              </a:rPr>
              <a:t> </a:t>
            </a:r>
            <a:r>
              <a:t>argumentOne</a:t>
            </a:r>
            <a:r>
              <a:rPr>
                <a:solidFill>
                  <a:srgbClr val="A4B0B1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t>String argumentTwo</a:t>
            </a:r>
            <a:r>
              <a:rPr>
                <a:solidFill>
                  <a:srgbClr val="A4B0B1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7601B"/>
                </a:solidFill>
              </a:rPr>
              <a:t>class</a:t>
            </a:r>
            <a:r>
              <a:rPr>
                <a:solidFill>
                  <a:srgbClr val="000000"/>
                </a:solidFill>
              </a:rPr>
              <a:t> </a:t>
            </a:r>
            <a:r>
              <a:t>Myclass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t>MyInterface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public string</a:t>
            </a:r>
            <a:r>
              <a:rPr>
                <a:solidFill>
                  <a:srgbClr val="000000"/>
                </a:solidFill>
              </a:rPr>
              <a:t> </a:t>
            </a:r>
            <a:r>
              <a:t>interfaceMethod(</a:t>
            </a:r>
            <a:r>
              <a:rPr>
                <a:solidFill>
                  <a:srgbClr val="D7601B"/>
                </a:solidFill>
              </a:rPr>
              <a:t>string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argumentOne</a:t>
            </a:r>
            <a: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string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argumentTwo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t>argumentOne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+</a:t>
            </a:r>
            <a:r>
              <a:rPr>
                <a:solidFill>
                  <a:srgbClr val="000000"/>
                </a:solidFill>
              </a:rPr>
              <a:t> </a:t>
            </a:r>
            <a:r>
              <a:t>argumentTwo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</a:t>
            </a: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317772" y="1327149"/>
            <a:ext cx="12369255" cy="709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7601B"/>
                </a:solidFill>
              </a:rPr>
              <a:t>var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Composite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new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Interface(</a:t>
            </a:r>
            <a:r>
              <a:t>'Composite'</a:t>
            </a:r>
            <a:r>
              <a:rPr>
                <a:solidFill>
                  <a:srgbClr val="A4B0B1"/>
                </a:solidFill>
              </a:rPr>
              <a:t>, [</a:t>
            </a:r>
            <a:r>
              <a:t>'add'</a:t>
            </a:r>
            <a:r>
              <a:rPr>
                <a:solidFill>
                  <a:srgbClr val="A4B0B1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t>'remove'</a:t>
            </a:r>
            <a:r>
              <a:rPr>
                <a:solidFill>
                  <a:srgbClr val="A4B0B1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t>'getChild'</a:t>
            </a:r>
            <a:r>
              <a:rPr>
                <a:solidFill>
                  <a:srgbClr val="A4B0B1"/>
                </a:solidFill>
              </a:rPr>
              <a:t>]);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7601B"/>
                </a:solidFill>
              </a:rPr>
              <a:t>var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FormItem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new</a:t>
            </a:r>
            <a:r>
              <a:rPr>
                <a:solidFill>
                  <a:srgbClr val="000000"/>
                </a:solidFill>
              </a:rPr>
              <a:t> </a:t>
            </a:r>
            <a:r>
              <a:t>Interface(</a:t>
            </a:r>
            <a:r>
              <a:rPr>
                <a:solidFill>
                  <a:srgbClr val="E5493D"/>
                </a:solidFill>
              </a:rPr>
              <a:t>'FormItem'</a:t>
            </a:r>
            <a:r>
              <a:t>, [</a:t>
            </a:r>
            <a:r>
              <a:rPr>
                <a:solidFill>
                  <a:srgbClr val="E5493D"/>
                </a:solidFill>
              </a:rPr>
              <a:t>'save'</a:t>
            </a:r>
            <a:r>
              <a:t>]);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7601B"/>
                </a:solidFill>
              </a:rPr>
              <a:t>var</a:t>
            </a:r>
            <a:r>
              <a:rPr>
                <a:solidFill>
                  <a:srgbClr val="000000"/>
                </a:solidFill>
              </a:rPr>
              <a:t> </a:t>
            </a:r>
            <a:r>
              <a:t>CompositeForm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</a:t>
            </a:r>
            <a:r>
              <a:rPr>
                <a:solidFill>
                  <a:srgbClr val="95A5A7"/>
                </a:solidFill>
              </a:rPr>
              <a:t>id</a:t>
            </a:r>
            <a: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method</a:t>
            </a:r>
            <a: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action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CompositeForm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D7601B"/>
                </a:solidFill>
              </a:rPr>
              <a:t>prototype</a:t>
            </a:r>
            <a:r>
              <a:rPr>
                <a:solidFill>
                  <a:srgbClr val="A4B0B1"/>
                </a:solidFill>
              </a:rPr>
              <a:t>.add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rPr>
                <a:solidFill>
                  <a:srgbClr val="A4B0B1"/>
                </a:solidFill>
              </a:rPr>
              <a:t>(</a:t>
            </a:r>
            <a:r>
              <a:t>child</a:t>
            </a:r>
            <a:r>
              <a:rPr>
                <a:solidFill>
                  <a:srgbClr val="A4B0B1"/>
                </a:solidFill>
              </a:rPr>
              <a:t>) {};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CompositeForm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D7601B"/>
                </a:solidFill>
              </a:rPr>
              <a:t>prototype</a:t>
            </a:r>
            <a:r>
              <a:rPr>
                <a:solidFill>
                  <a:srgbClr val="A4B0B1"/>
                </a:solidFill>
              </a:rPr>
              <a:t>.remove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rPr>
                <a:solidFill>
                  <a:srgbClr val="A4B0B1"/>
                </a:solidFill>
              </a:rPr>
              <a:t>(</a:t>
            </a:r>
            <a:r>
              <a:t>child</a:t>
            </a:r>
            <a:r>
              <a:rPr>
                <a:solidFill>
                  <a:srgbClr val="A4B0B1"/>
                </a:solidFill>
              </a:rPr>
              <a:t>) {};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CompositeForm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D7601B"/>
                </a:solidFill>
              </a:rPr>
              <a:t>prototype</a:t>
            </a:r>
            <a:r>
              <a:rPr>
                <a:solidFill>
                  <a:srgbClr val="A4B0B1"/>
                </a:solidFill>
              </a:rPr>
              <a:t>.getChild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rPr>
                <a:solidFill>
                  <a:srgbClr val="A4B0B1"/>
                </a:solidFill>
              </a:rPr>
              <a:t>(</a:t>
            </a:r>
            <a:r>
              <a:t>child</a:t>
            </a:r>
            <a:r>
              <a:rPr>
                <a:solidFill>
                  <a:srgbClr val="A4B0B1"/>
                </a:solidFill>
              </a:rPr>
              <a:t>) {};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CompositeForm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D7601B"/>
                </a:solidFill>
              </a:rPr>
              <a:t>prototype</a:t>
            </a:r>
            <a:r>
              <a:rPr>
                <a:solidFill>
                  <a:srgbClr val="A4B0B1"/>
                </a:solidFill>
              </a:rPr>
              <a:t>.save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rPr>
                <a:solidFill>
                  <a:srgbClr val="A4B0B1"/>
                </a:solidFill>
              </a:rPr>
              <a:t>(</a:t>
            </a:r>
            <a:r>
              <a:t>child</a:t>
            </a:r>
            <a:r>
              <a:rPr>
                <a:solidFill>
                  <a:srgbClr val="A4B0B1"/>
                </a:solidFill>
              </a:rPr>
              <a:t>) {};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7601B"/>
                </a:solidFill>
              </a:rPr>
              <a:t>function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addForm(</a:t>
            </a:r>
            <a:r>
              <a:t>formInstance</a:t>
            </a:r>
            <a:r>
              <a:rPr>
                <a:solidFill>
                  <a:srgbClr val="A4B0B1"/>
                </a:solidFill>
              </a:rP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5A5A7"/>
                </a:solidFill>
              </a:rPr>
              <a:t>    Interface</a:t>
            </a:r>
            <a:r>
              <a:t>.ensureImplements(</a:t>
            </a:r>
            <a:r>
              <a:rPr>
                <a:solidFill>
                  <a:srgbClr val="95A5A7"/>
                </a:solidFill>
              </a:rPr>
              <a:t>formInstance</a:t>
            </a:r>
            <a: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Composite</a:t>
            </a:r>
            <a: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FormItem</a:t>
            </a:r>
            <a: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 do something */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104377" y="482599"/>
            <a:ext cx="12796045" cy="878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7601B"/>
                </a:solidFill>
              </a:rPr>
              <a:t>var</a:t>
            </a:r>
            <a:r>
              <a:rPr>
                <a:solidFill>
                  <a:srgbClr val="000000"/>
                </a:solidFill>
              </a:rPr>
              <a:t> </a:t>
            </a:r>
            <a:r>
              <a:t>Interface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</a:t>
            </a:r>
            <a:r>
              <a:rPr>
                <a:solidFill>
                  <a:srgbClr val="95A5A7"/>
                </a:solidFill>
              </a:rPr>
              <a:t>name</a:t>
            </a:r>
            <a: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methods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if</a:t>
            </a:r>
            <a:r>
              <a:rPr>
                <a:solidFill>
                  <a:srgbClr val="A4B0B1"/>
                </a:solidFill>
              </a:rPr>
              <a:t>(</a:t>
            </a:r>
            <a:r>
              <a:t>arguments</a:t>
            </a:r>
            <a:r>
              <a:rPr>
                <a:solidFill>
                  <a:srgbClr val="A4B0B1"/>
                </a:solidFill>
              </a:rPr>
              <a:t>.</a:t>
            </a:r>
            <a:r>
              <a:t>length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!==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2</a:t>
            </a:r>
            <a:r>
              <a:rPr>
                <a:solidFill>
                  <a:srgbClr val="A4B0B1"/>
                </a:solidFill>
              </a:rP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D7601B"/>
                </a:solidFill>
              </a:rPr>
              <a:t>throw new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Error(</a:t>
            </a:r>
            <a:r>
              <a:t>'Interface constructor called with '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+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arguments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95A5A7"/>
                </a:solidFill>
              </a:rPr>
              <a:t>length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+</a:t>
            </a:r>
            <a:r>
              <a:rPr>
                <a:solidFill>
                  <a:srgbClr val="000000"/>
                </a:solidFill>
              </a:rPr>
              <a:t> </a:t>
            </a:r>
            <a:r>
              <a:t>' arguments, but expected exactly 2.'</a:t>
            </a:r>
            <a:r>
              <a:rPr>
                <a:solidFill>
                  <a:srgbClr val="A4B0B1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</a:t>
            </a:r>
          </a:p>
          <a:p>
            <a:pPr algn="l" defTabSz="457200">
              <a:defRPr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95A5A7"/>
                </a:solidFill>
              </a:rPr>
              <a:t>name</a:t>
            </a:r>
            <a: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t> </a:t>
            </a:r>
            <a:r>
              <a:rPr>
                <a:solidFill>
                  <a:srgbClr val="95A5A7"/>
                </a:solidFill>
              </a:rPr>
              <a:t>name</a:t>
            </a:r>
            <a:r>
              <a:rPr>
                <a:solidFill>
                  <a:srgbClr val="A4B0B1"/>
                </a:solidFill>
              </a:rPr>
              <a:t>;</a:t>
            </a:r>
          </a:p>
          <a:p>
            <a:pPr algn="l" defTabSz="457200">
              <a:def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rPr>
                <a:solidFill>
                  <a:srgbClr val="A4B0B1"/>
                </a:solidFill>
              </a:rPr>
              <a:t>.</a:t>
            </a:r>
            <a:r>
              <a:t>methods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 [];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for</a:t>
            </a:r>
            <a:r>
              <a:rPr>
                <a:solidFill>
                  <a:srgbClr val="A4B0B1"/>
                </a:solidFill>
              </a:rPr>
              <a:t>(</a:t>
            </a:r>
            <a:r>
              <a:rPr>
                <a:solidFill>
                  <a:srgbClr val="D7601B"/>
                </a:solidFill>
              </a:rPr>
              <a:t>var</a:t>
            </a:r>
            <a:r>
              <a:rPr>
                <a:solidFill>
                  <a:srgbClr val="000000"/>
                </a:solidFill>
              </a:rPr>
              <a:t> </a:t>
            </a:r>
            <a:r>
              <a:t>i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A4B0B1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t>len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methods</a:t>
            </a:r>
            <a:r>
              <a:rPr>
                <a:solidFill>
                  <a:srgbClr val="A4B0B1"/>
                </a:solidFill>
              </a:rPr>
              <a:t>.</a:t>
            </a:r>
            <a:r>
              <a:t>length</a:t>
            </a:r>
            <a:r>
              <a:rPr>
                <a:solidFill>
                  <a:srgbClr val="A4B0B1"/>
                </a:solidFill>
              </a:rPr>
              <a:t>;</a:t>
            </a:r>
            <a:r>
              <a:rPr>
                <a:solidFill>
                  <a:srgbClr val="000000"/>
                </a:solidFill>
              </a:rPr>
              <a:t> </a:t>
            </a:r>
            <a:r>
              <a:t>i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&lt;</a:t>
            </a:r>
            <a:r>
              <a:rPr>
                <a:solidFill>
                  <a:srgbClr val="000000"/>
                </a:solidFill>
              </a:rPr>
              <a:t> </a:t>
            </a:r>
            <a:r>
              <a:t>len</a:t>
            </a:r>
            <a:r>
              <a:rPr>
                <a:solidFill>
                  <a:srgbClr val="A4B0B1"/>
                </a:solidFill>
              </a:rPr>
              <a:t>;</a:t>
            </a:r>
            <a:r>
              <a:rPr>
                <a:solidFill>
                  <a:srgbClr val="000000"/>
                </a:solidFill>
              </a:rPr>
              <a:t> </a:t>
            </a:r>
            <a:r>
              <a:t>i</a:t>
            </a:r>
            <a:r>
              <a:rPr>
                <a:solidFill>
                  <a:srgbClr val="A4B0B1"/>
                </a:solidFill>
              </a:rPr>
              <a:t>++)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D7601B"/>
                </a:solidFill>
              </a:rPr>
              <a:t>if</a:t>
            </a:r>
            <a:r>
              <a:rPr>
                <a:solidFill>
                  <a:srgbClr val="A4B0B1"/>
                </a:solidFill>
              </a:rPr>
              <a:t>(</a:t>
            </a:r>
            <a:r>
              <a:rPr>
                <a:solidFill>
                  <a:srgbClr val="D7601B"/>
                </a:solidFill>
              </a:rPr>
              <a:t>typeof</a:t>
            </a:r>
            <a:r>
              <a:t> </a:t>
            </a:r>
            <a:r>
              <a:rPr>
                <a:solidFill>
                  <a:srgbClr val="95A5A7"/>
                </a:solidFill>
              </a:rPr>
              <a:t>methods</a:t>
            </a:r>
            <a:r>
              <a:rPr>
                <a:solidFill>
                  <a:srgbClr val="A4B0B1"/>
                </a:solidFill>
              </a:rPr>
              <a:t>[</a:t>
            </a:r>
            <a:r>
              <a:rPr>
                <a:solidFill>
                  <a:srgbClr val="95A5A7"/>
                </a:solidFill>
              </a:rPr>
              <a:t>i</a:t>
            </a:r>
            <a:r>
              <a:rPr>
                <a:solidFill>
                  <a:srgbClr val="A4B0B1"/>
                </a:solidFill>
              </a:rPr>
              <a:t>] !==</a:t>
            </a:r>
            <a:r>
              <a:t> </a:t>
            </a:r>
            <a:r>
              <a:rPr>
                <a:solidFill>
                  <a:srgbClr val="E5493D"/>
                </a:solidFill>
              </a:rPr>
              <a:t>'string'</a:t>
            </a:r>
            <a:r>
              <a:rPr>
                <a:solidFill>
                  <a:srgbClr val="A4B0B1"/>
                </a:solidFill>
              </a:rPr>
              <a:t>) {</a:t>
            </a:r>
          </a:p>
          <a:p>
            <a:pPr algn="l" defTabSz="457200">
              <a:defRPr sz="16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    </a:t>
            </a:r>
            <a:r>
              <a:rPr>
                <a:solidFill>
                  <a:srgbClr val="D7601B"/>
                </a:solidFill>
              </a:rPr>
              <a:t>throw new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Error(</a:t>
            </a:r>
            <a:r>
              <a:t>'Interface constructor expects method names to be passed in as a string.'</a:t>
            </a:r>
            <a:r>
              <a:rPr>
                <a:solidFill>
                  <a:srgbClr val="A4B0B1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A4B0B1"/>
                </a:solidFill>
              </a:rPr>
              <a:t>}</a:t>
            </a:r>
          </a:p>
          <a:p>
            <a:pPr algn="l" defTabSz="457200">
              <a:defRPr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95A5A7"/>
                </a:solidFill>
              </a:rPr>
              <a:t>methods</a:t>
            </a:r>
            <a:r>
              <a:rPr>
                <a:solidFill>
                  <a:srgbClr val="A4B0B1"/>
                </a:solidFill>
              </a:rPr>
              <a:t>.push(</a:t>
            </a:r>
            <a:r>
              <a:rPr>
                <a:solidFill>
                  <a:srgbClr val="95A5A7"/>
                </a:solidFill>
              </a:rPr>
              <a:t>methods</a:t>
            </a:r>
            <a:r>
              <a:rPr>
                <a:solidFill>
                  <a:srgbClr val="A4B0B1"/>
                </a:solidFill>
              </a:rPr>
              <a:t>[</a:t>
            </a:r>
            <a:r>
              <a:rPr>
                <a:solidFill>
                  <a:srgbClr val="95A5A7"/>
                </a:solidFill>
              </a:rPr>
              <a:t>i</a:t>
            </a:r>
            <a:r>
              <a:rPr>
                <a:solidFill>
                  <a:srgbClr val="A4B0B1"/>
                </a:solidFill>
              </a:rPr>
              <a:t>]);</a:t>
            </a:r>
          </a:p>
          <a:p>
            <a:pPr algn="l" defTabSz="457200">
              <a:defRPr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</a:t>
            </a:r>
          </a:p>
          <a:p>
            <a:pPr algn="l" defTabSz="457200">
              <a:def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5A5A7"/>
                </a:solidFill>
              </a:rPr>
              <a:t>Interface</a:t>
            </a:r>
            <a:r>
              <a:t>.ensureImplements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</a:t>
            </a:r>
            <a:r>
              <a:rPr>
                <a:solidFill>
                  <a:srgbClr val="95A5A7"/>
                </a:solidFill>
              </a:rPr>
              <a:t>object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if</a:t>
            </a:r>
            <a:r>
              <a:rPr>
                <a:solidFill>
                  <a:srgbClr val="A4B0B1"/>
                </a:solidFill>
              </a:rPr>
              <a:t>(</a:t>
            </a:r>
            <a:r>
              <a:t>arguments</a:t>
            </a:r>
            <a:r>
              <a:rPr>
                <a:solidFill>
                  <a:srgbClr val="A4B0B1"/>
                </a:solidFill>
              </a:rPr>
              <a:t>.</a:t>
            </a:r>
            <a:r>
              <a:t>length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&lt;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2</a:t>
            </a:r>
            <a:r>
              <a:rPr>
                <a:solidFill>
                  <a:srgbClr val="A4B0B1"/>
                </a:solidFill>
              </a:rP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D7601B"/>
                </a:solidFill>
              </a:rPr>
              <a:t>throw new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Error(</a:t>
            </a:r>
            <a:r>
              <a:t>'Function Interface.ensureImplements called with '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+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arguments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95A5A7"/>
                </a:solidFill>
              </a:rPr>
              <a:t>length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+</a:t>
            </a:r>
            <a:r>
              <a:rPr>
                <a:solidFill>
                  <a:srgbClr val="000000"/>
                </a:solidFill>
              </a:rPr>
              <a:t> </a:t>
            </a:r>
            <a:r>
              <a:t>' arguments, but expected exactly 2.'</a:t>
            </a:r>
            <a:r>
              <a:rPr>
                <a:solidFill>
                  <a:srgbClr val="A4B0B1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</a:t>
            </a:r>
          </a:p>
          <a:p>
            <a:pPr algn="l" defTabSz="457200">
              <a:defRPr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for</a:t>
            </a:r>
            <a:r>
              <a:rPr>
                <a:solidFill>
                  <a:srgbClr val="A4B0B1"/>
                </a:solidFill>
              </a:rPr>
              <a:t>(</a:t>
            </a:r>
            <a:r>
              <a:rPr>
                <a:solidFill>
                  <a:srgbClr val="D7601B"/>
                </a:solidFill>
              </a:rPr>
              <a:t>var</a:t>
            </a:r>
            <a:r>
              <a:rPr>
                <a:solidFill>
                  <a:srgbClr val="000000"/>
                </a:solidFill>
              </a:rPr>
              <a:t> </a:t>
            </a:r>
            <a:r>
              <a:t>i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1</a:t>
            </a:r>
            <a:r>
              <a:rPr>
                <a:solidFill>
                  <a:srgbClr val="A4B0B1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t>len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arguments</a:t>
            </a:r>
            <a:r>
              <a:rPr>
                <a:solidFill>
                  <a:srgbClr val="A4B0B1"/>
                </a:solidFill>
              </a:rPr>
              <a:t>.</a:t>
            </a:r>
            <a:r>
              <a:t>length</a:t>
            </a:r>
            <a:r>
              <a:rPr>
                <a:solidFill>
                  <a:srgbClr val="A4B0B1"/>
                </a:solidFill>
              </a:rPr>
              <a:t>;</a:t>
            </a:r>
            <a:r>
              <a:rPr>
                <a:solidFill>
                  <a:srgbClr val="000000"/>
                </a:solidFill>
              </a:rPr>
              <a:t> </a:t>
            </a:r>
            <a:r>
              <a:t>i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&lt;</a:t>
            </a:r>
            <a:r>
              <a:rPr>
                <a:solidFill>
                  <a:srgbClr val="000000"/>
                </a:solidFill>
              </a:rPr>
              <a:t> </a:t>
            </a:r>
            <a:r>
              <a:t>len</a:t>
            </a:r>
            <a:r>
              <a:rPr>
                <a:solidFill>
                  <a:srgbClr val="A4B0B1"/>
                </a:solidFill>
              </a:rPr>
              <a:t>;</a:t>
            </a:r>
            <a:r>
              <a:rPr>
                <a:solidFill>
                  <a:srgbClr val="000000"/>
                </a:solidFill>
              </a:rPr>
              <a:t> </a:t>
            </a:r>
            <a:r>
              <a:t>i</a:t>
            </a:r>
            <a:r>
              <a:rPr>
                <a:solidFill>
                  <a:srgbClr val="A4B0B1"/>
                </a:solidFill>
              </a:rPr>
              <a:t>++)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var interface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arguments</a:t>
            </a:r>
            <a:r>
              <a:rPr>
                <a:solidFill>
                  <a:srgbClr val="A4B0B1"/>
                </a:solidFill>
              </a:rPr>
              <a:t>[</a:t>
            </a:r>
            <a:r>
              <a:rPr>
                <a:solidFill>
                  <a:srgbClr val="95A5A7"/>
                </a:solidFill>
              </a:rPr>
              <a:t>i</a:t>
            </a:r>
            <a:r>
              <a:rPr>
                <a:solidFill>
                  <a:srgbClr val="A4B0B1"/>
                </a:solidFill>
              </a:rPr>
              <a:t>];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D7601B"/>
                </a:solidFill>
              </a:rPr>
              <a:t>if</a:t>
            </a:r>
            <a:r>
              <a:rPr>
                <a:solidFill>
                  <a:srgbClr val="A4B0B1"/>
                </a:solidFill>
              </a:rPr>
              <a:t>(</a:t>
            </a:r>
            <a:r>
              <a:rPr>
                <a:solidFill>
                  <a:srgbClr val="D7601B"/>
                </a:solidFill>
              </a:rPr>
              <a:t>interface</a:t>
            </a:r>
            <a:r>
              <a:rPr>
                <a:solidFill>
                  <a:srgbClr val="A4B0B1"/>
                </a:solidFill>
              </a:rPr>
              <a:t>.</a:t>
            </a:r>
            <a:r>
              <a:t>constructor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!==</a:t>
            </a:r>
            <a:r>
              <a:rPr>
                <a:solidFill>
                  <a:srgbClr val="000000"/>
                </a:solidFill>
              </a:rPr>
              <a:t> </a:t>
            </a:r>
            <a:r>
              <a:t>Interface</a:t>
            </a:r>
            <a:r>
              <a:rPr>
                <a:solidFill>
                  <a:srgbClr val="A4B0B1"/>
                </a:solidFill>
              </a:rP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    </a:t>
            </a:r>
            <a:r>
              <a:rPr>
                <a:solidFill>
                  <a:srgbClr val="D7601B"/>
                </a:solidFill>
              </a:rPr>
              <a:t>throw new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Error(</a:t>
            </a:r>
            <a:r>
              <a:t>'Function Interface.ensureImplements expects arguments two and above to be instances of Interface.'</a:t>
            </a:r>
            <a:r>
              <a:rPr>
                <a:solidFill>
                  <a:srgbClr val="A4B0B1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A4B0B1"/>
                </a:solidFill>
              </a:rPr>
              <a:t>}</a:t>
            </a:r>
          </a:p>
          <a:p>
            <a:pPr algn="l" defTabSz="457200">
              <a:def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D7601B"/>
                </a:solidFill>
              </a:rPr>
              <a:t>for</a:t>
            </a:r>
            <a:r>
              <a:rPr>
                <a:solidFill>
                  <a:srgbClr val="A4B0B1"/>
                </a:solidFill>
              </a:rPr>
              <a:t>(</a:t>
            </a:r>
            <a:r>
              <a:rPr>
                <a:solidFill>
                  <a:srgbClr val="D7601B"/>
                </a:solidFill>
              </a:rPr>
              <a:t>var</a:t>
            </a:r>
            <a:r>
              <a:rPr>
                <a:solidFill>
                  <a:srgbClr val="000000"/>
                </a:solidFill>
              </a:rPr>
              <a:t> </a:t>
            </a:r>
            <a:r>
              <a:t>j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A4B0B1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t>methodsLen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interface</a:t>
            </a:r>
            <a:r>
              <a:rPr>
                <a:solidFill>
                  <a:srgbClr val="A4B0B1"/>
                </a:solidFill>
              </a:rPr>
              <a:t>.</a:t>
            </a:r>
            <a:r>
              <a:t>methods</a:t>
            </a:r>
            <a:r>
              <a:rPr>
                <a:solidFill>
                  <a:srgbClr val="A4B0B1"/>
                </a:solidFill>
              </a:rPr>
              <a:t>.</a:t>
            </a:r>
            <a:r>
              <a:t>length</a:t>
            </a:r>
            <a:r>
              <a:rPr>
                <a:solidFill>
                  <a:srgbClr val="A4B0B1"/>
                </a:solidFill>
              </a:rPr>
              <a:t>;</a:t>
            </a:r>
            <a:r>
              <a:rPr>
                <a:solidFill>
                  <a:srgbClr val="000000"/>
                </a:solidFill>
              </a:rPr>
              <a:t> </a:t>
            </a:r>
            <a:r>
              <a:t>j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&lt;</a:t>
            </a:r>
            <a:r>
              <a:rPr>
                <a:solidFill>
                  <a:srgbClr val="000000"/>
                </a:solidFill>
              </a:rPr>
              <a:t> </a:t>
            </a:r>
            <a:r>
              <a:t>methodsLen</a:t>
            </a:r>
            <a:r>
              <a:rPr>
                <a:solidFill>
                  <a:srgbClr val="A4B0B1"/>
                </a:solidFill>
              </a:rPr>
              <a:t>;</a:t>
            </a:r>
            <a:r>
              <a:rPr>
                <a:solidFill>
                  <a:srgbClr val="000000"/>
                </a:solidFill>
              </a:rPr>
              <a:t> </a:t>
            </a:r>
            <a:r>
              <a:t>j</a:t>
            </a:r>
            <a:r>
              <a:rPr>
                <a:solidFill>
                  <a:srgbClr val="A4B0B1"/>
                </a:solidFill>
              </a:rPr>
              <a:t>++)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D7601B"/>
                </a:solidFill>
              </a:rPr>
              <a:t>var</a:t>
            </a:r>
            <a:r>
              <a:t> </a:t>
            </a:r>
            <a:r>
              <a:rPr>
                <a:solidFill>
                  <a:srgbClr val="95A5A7"/>
                </a:solidFill>
              </a:rPr>
              <a:t>method</a:t>
            </a:r>
            <a: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t> </a:t>
            </a:r>
            <a:r>
              <a:rPr>
                <a:solidFill>
                  <a:srgbClr val="D7601B"/>
                </a:solidFill>
              </a:rPr>
              <a:t>interface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95A5A7"/>
                </a:solidFill>
              </a:rPr>
              <a:t>methods</a:t>
            </a:r>
            <a:r>
              <a:rPr>
                <a:solidFill>
                  <a:srgbClr val="A4B0B1"/>
                </a:solidFill>
              </a:rPr>
              <a:t>[</a:t>
            </a:r>
            <a:r>
              <a:rPr>
                <a:solidFill>
                  <a:srgbClr val="95A5A7"/>
                </a:solidFill>
              </a:rPr>
              <a:t>j</a:t>
            </a:r>
            <a:r>
              <a:rPr>
                <a:solidFill>
                  <a:srgbClr val="A4B0B1"/>
                </a:solidFill>
              </a:rPr>
              <a:t>];</a:t>
            </a:r>
          </a:p>
          <a:p>
            <a:pPr algn="l" defTabSz="457200">
              <a:defRPr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D7601B"/>
                </a:solidFill>
              </a:rPr>
              <a:t>if</a:t>
            </a:r>
            <a:r>
              <a:rPr>
                <a:solidFill>
                  <a:srgbClr val="A4B0B1"/>
                </a:solidFill>
              </a:rPr>
              <a:t>(!</a:t>
            </a:r>
            <a:r>
              <a:rPr>
                <a:solidFill>
                  <a:srgbClr val="95A5A7"/>
                </a:solidFill>
              </a:rPr>
              <a:t>object</a:t>
            </a:r>
            <a:r>
              <a:rPr>
                <a:solidFill>
                  <a:srgbClr val="A4B0B1"/>
                </a:solidFill>
              </a:rPr>
              <a:t>[</a:t>
            </a:r>
            <a:r>
              <a:rPr>
                <a:solidFill>
                  <a:srgbClr val="95A5A7"/>
                </a:solidFill>
              </a:rPr>
              <a:t>method</a:t>
            </a:r>
            <a:r>
              <a:rPr>
                <a:solidFill>
                  <a:srgbClr val="A4B0B1"/>
                </a:solidFill>
              </a:rPr>
              <a:t>] ||</a:t>
            </a:r>
            <a:r>
              <a:t> </a:t>
            </a:r>
            <a:r>
              <a:rPr>
                <a:solidFill>
                  <a:srgbClr val="D7601B"/>
                </a:solidFill>
              </a:rPr>
              <a:t>typeof</a:t>
            </a:r>
            <a:r>
              <a:t> </a:t>
            </a:r>
            <a:r>
              <a:rPr>
                <a:solidFill>
                  <a:srgbClr val="95A5A7"/>
                </a:solidFill>
              </a:rPr>
              <a:t>object</a:t>
            </a:r>
            <a:r>
              <a:rPr>
                <a:solidFill>
                  <a:srgbClr val="A4B0B1"/>
                </a:solidFill>
              </a:rPr>
              <a:t>[</a:t>
            </a:r>
            <a:r>
              <a:rPr>
                <a:solidFill>
                  <a:srgbClr val="95A5A7"/>
                </a:solidFill>
              </a:rPr>
              <a:t>method</a:t>
            </a:r>
            <a:r>
              <a:rPr>
                <a:solidFill>
                  <a:srgbClr val="A4B0B1"/>
                </a:solidFill>
              </a:rPr>
              <a:t>] !==</a:t>
            </a:r>
            <a:r>
              <a:t> </a:t>
            </a:r>
            <a:r>
              <a:rPr>
                <a:solidFill>
                  <a:srgbClr val="E5493D"/>
                </a:solidFill>
              </a:rPr>
              <a:t>'function'</a:t>
            </a:r>
            <a:r>
              <a:rPr>
                <a:solidFill>
                  <a:srgbClr val="A4B0B1"/>
                </a:solidFill>
              </a:rPr>
              <a:t>) {</a:t>
            </a:r>
          </a:p>
          <a:p>
            <a:pPr algn="l" defTabSz="457200">
              <a:defRPr sz="16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        </a:t>
            </a:r>
            <a:r>
              <a:rPr>
                <a:solidFill>
                  <a:srgbClr val="D7601B"/>
                </a:solidFill>
              </a:rPr>
              <a:t>throw new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Error(</a:t>
            </a:r>
            <a:r>
              <a:t>'Function Interface.ensureImplements: object does not implement the '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+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interface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95A5A7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+</a:t>
            </a:r>
            <a:r>
              <a:rPr>
                <a:solidFill>
                  <a:srgbClr val="000000"/>
                </a:solidFill>
              </a:rPr>
              <a:t> </a:t>
            </a:r>
            <a:r>
              <a:t>' interface. Method '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+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method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+</a:t>
            </a:r>
            <a:r>
              <a:rPr>
                <a:solidFill>
                  <a:srgbClr val="000000"/>
                </a:solidFill>
              </a:rPr>
              <a:t> </a:t>
            </a:r>
            <a:r>
              <a:t>' was not found.'</a:t>
            </a:r>
            <a:r>
              <a:rPr>
                <a:solidFill>
                  <a:srgbClr val="A4B0B1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A4B0B1"/>
                </a:solidFill>
              </a:rPr>
              <a:t>}</a:t>
            </a:r>
          </a:p>
          <a:p>
            <a:pPr algn="l" defTabSz="457200">
              <a:defRPr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A4B0B1"/>
                </a:solidFill>
              </a:rPr>
              <a:t>}</a:t>
            </a:r>
          </a:p>
          <a:p>
            <a:pPr algn="l" defTabSz="457200">
              <a:defRPr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</a:t>
            </a:r>
          </a:p>
          <a:p>
            <a:pPr algn="l" defTabSz="457200">
              <a:def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扩展：设计模式</a:t>
            </a:r>
          </a:p>
        </p:txBody>
      </p:sp>
      <p:sp>
        <p:nvSpPr>
          <p:cNvPr id="214" name="Shape 214"/>
          <p:cNvSpPr/>
          <p:nvPr>
            <p:ph type="body" idx="1"/>
          </p:nvPr>
        </p:nvSpPr>
        <p:spPr>
          <a:xfrm>
            <a:off x="1430039" y="2597150"/>
            <a:ext cx="10144722" cy="6286500"/>
          </a:xfrm>
          <a:prstGeom prst="rect">
            <a:avLst/>
          </a:prstGeom>
        </p:spPr>
        <p:txBody>
          <a:bodyPr numCol="2" spcCol="507236"/>
          <a:lstStyle/>
          <a:p>
            <a:pPr lvl="1" marL="808990" indent="-404495" defTabSz="531622">
              <a:spcBef>
                <a:spcPts val="3800"/>
              </a:spcBef>
              <a:defRPr sz="3458"/>
            </a:pPr>
            <a:r>
              <a:t>工厂模式</a:t>
            </a:r>
          </a:p>
          <a:p>
            <a:pPr lvl="1" marL="808990" indent="-404495" defTabSz="531622">
              <a:spcBef>
                <a:spcPts val="3800"/>
              </a:spcBef>
              <a:defRPr sz="3458"/>
            </a:pPr>
            <a:r>
              <a:t>桥接模式</a:t>
            </a:r>
          </a:p>
          <a:p>
            <a:pPr lvl="1" marL="808990" indent="-404495" defTabSz="531622">
              <a:spcBef>
                <a:spcPts val="3800"/>
              </a:spcBef>
              <a:defRPr sz="3458"/>
            </a:pPr>
            <a:r>
              <a:t>组合模式</a:t>
            </a:r>
          </a:p>
          <a:p>
            <a:pPr lvl="1" marL="808990" indent="-404495" defTabSz="531622">
              <a:spcBef>
                <a:spcPts val="3800"/>
              </a:spcBef>
              <a:defRPr sz="3458"/>
            </a:pPr>
            <a:r>
              <a:t>门面模式</a:t>
            </a:r>
          </a:p>
          <a:p>
            <a:pPr lvl="1" marL="808990" indent="-404495" defTabSz="531622">
              <a:spcBef>
                <a:spcPts val="3800"/>
              </a:spcBef>
              <a:defRPr sz="3458"/>
            </a:pPr>
            <a:r>
              <a:t>适配器模式</a:t>
            </a:r>
          </a:p>
          <a:p>
            <a:pPr lvl="1" marL="808990" indent="-404495" defTabSz="531622">
              <a:spcBef>
                <a:spcPts val="3800"/>
              </a:spcBef>
              <a:defRPr sz="3458"/>
            </a:pPr>
            <a:r>
              <a:t>装饰者模式</a:t>
            </a:r>
          </a:p>
          <a:p>
            <a:pPr lvl="1" marL="808990" indent="-404495" defTabSz="531622">
              <a:spcBef>
                <a:spcPts val="3800"/>
              </a:spcBef>
              <a:defRPr sz="3458"/>
            </a:pPr>
            <a:r>
              <a:t>享元模式</a:t>
            </a:r>
          </a:p>
          <a:p>
            <a:pPr lvl="1" marL="808990" indent="-404495" defTabSz="531622">
              <a:spcBef>
                <a:spcPts val="3800"/>
              </a:spcBef>
              <a:defRPr sz="3458"/>
            </a:pPr>
            <a:r>
              <a:t>代理模式</a:t>
            </a:r>
          </a:p>
          <a:p>
            <a:pPr lvl="1" marL="808990" indent="-404495" defTabSz="531622">
              <a:spcBef>
                <a:spcPts val="3800"/>
              </a:spcBef>
              <a:defRPr sz="3458"/>
            </a:pPr>
            <a:r>
              <a:t>观察者模式</a:t>
            </a:r>
          </a:p>
          <a:p>
            <a:pPr lvl="1" marL="808990" indent="-404495" defTabSz="531622">
              <a:spcBef>
                <a:spcPts val="3800"/>
              </a:spcBef>
              <a:defRPr sz="3458"/>
            </a:pPr>
            <a:r>
              <a:t>命令模式</a:t>
            </a:r>
          </a:p>
          <a:p>
            <a:pPr lvl="1" marL="808990" indent="-404495" defTabSz="531622">
              <a:spcBef>
                <a:spcPts val="3800"/>
              </a:spcBef>
              <a:defRPr sz="3458"/>
            </a:pPr>
            <a:r>
              <a:t>职责链模式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参考资料</a:t>
            </a:r>
          </a:p>
        </p:txBody>
      </p:sp>
      <p:sp>
        <p:nvSpPr>
          <p:cNvPr id="217" name="Shape 2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《Pro JavaScript Design Patterns》</a:t>
            </a:r>
          </a:p>
          <a:p>
            <a:pPr/>
            <a:r>
              <a:t>MDN https://developer.mozilla.org/zh-CN/</a:t>
            </a:r>
          </a:p>
          <a:p>
            <a:pPr/>
            <a:r>
              <a:t>http://es6.ruanyifeng.com/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匿名函数</a:t>
            </a:r>
          </a:p>
        </p:txBody>
      </p:sp>
      <p:sp>
        <p:nvSpPr>
          <p:cNvPr id="129" name="Shape 129"/>
          <p:cNvSpPr/>
          <p:nvPr/>
        </p:nvSpPr>
        <p:spPr>
          <a:xfrm>
            <a:off x="805991" y="3429000"/>
            <a:ext cx="6036004" cy="289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7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4B0B1"/>
                </a:solidFill>
              </a:rPr>
              <a:t>(</a:t>
            </a:r>
            <a:r>
              <a:t>function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7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6A8188"/>
                </a:solidFill>
              </a:rPr>
              <a:t>/*</a:t>
            </a:r>
          </a:p>
          <a:p>
            <a:pPr algn="l" defTabSz="457200">
              <a:defRPr sz="3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do something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*/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7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})();</a:t>
            </a:r>
          </a:p>
        </p:txBody>
      </p:sp>
      <p:sp>
        <p:nvSpPr>
          <p:cNvPr id="130" name="Shape 130"/>
          <p:cNvSpPr/>
          <p:nvPr/>
        </p:nvSpPr>
        <p:spPr>
          <a:xfrm>
            <a:off x="6952791" y="3429000"/>
            <a:ext cx="6036004" cy="289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7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4B0B1"/>
                </a:solidFill>
              </a:rPr>
              <a:t>(</a:t>
            </a:r>
            <a:r>
              <a:t>function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7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6A8188"/>
                </a:solidFill>
              </a:rPr>
              <a:t>/*</a:t>
            </a:r>
          </a:p>
          <a:p>
            <a:pPr algn="l" defTabSz="457200">
              <a:defRPr sz="3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do something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*/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7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}());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闭包</a:t>
            </a:r>
          </a:p>
        </p:txBody>
      </p:sp>
      <p:sp>
        <p:nvSpPr>
          <p:cNvPr id="133" name="Shape 133"/>
          <p:cNvSpPr/>
          <p:nvPr/>
        </p:nvSpPr>
        <p:spPr>
          <a:xfrm>
            <a:off x="2356454" y="3454400"/>
            <a:ext cx="8291892" cy="457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7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function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init()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7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var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"JavaScript"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7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rPr>
                <a:solidFill>
                  <a:srgbClr val="000000"/>
                </a:solidFill>
              </a:rPr>
              <a:t> </a:t>
            </a:r>
            <a:r>
              <a:t>displayName()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7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A4B0B1"/>
                </a:solidFill>
              </a:rPr>
              <a:t>alert(</a:t>
            </a:r>
            <a:r>
              <a:rPr>
                <a:solidFill>
                  <a:srgbClr val="95A5A7"/>
                </a:solidFill>
              </a:rPr>
              <a:t>name</a:t>
            </a:r>
            <a:r>
              <a:rPr>
                <a:solidFill>
                  <a:srgbClr val="A4B0B1"/>
                </a:solidFill>
              </a:rPr>
              <a:t>);</a:t>
            </a:r>
          </a:p>
          <a:p>
            <a:pPr algn="l" defTabSz="457200">
              <a:defRPr sz="37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</a:t>
            </a:r>
          </a:p>
          <a:p>
            <a:pPr algn="l" defTabSz="457200">
              <a:defRPr sz="37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displayName();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7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7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init();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闭包</a:t>
            </a:r>
          </a:p>
        </p:txBody>
      </p:sp>
      <p:sp>
        <p:nvSpPr>
          <p:cNvPr id="136" name="Shape 136"/>
          <p:cNvSpPr/>
          <p:nvPr/>
        </p:nvSpPr>
        <p:spPr>
          <a:xfrm>
            <a:off x="2356454" y="2895599"/>
            <a:ext cx="8291892" cy="568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7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7601B"/>
                </a:solidFill>
              </a:rPr>
              <a:t>function</a:t>
            </a:r>
            <a:r>
              <a:rPr>
                <a:solidFill>
                  <a:srgbClr val="000000"/>
                </a:solidFill>
              </a:rPr>
              <a:t> </a:t>
            </a:r>
            <a:r>
              <a:t>makeFunc()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7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var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"JavaScript"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7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rPr>
                <a:solidFill>
                  <a:srgbClr val="000000"/>
                </a:solidFill>
              </a:rPr>
              <a:t> </a:t>
            </a:r>
            <a:r>
              <a:t>displayName()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7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A4B0B1"/>
                </a:solidFill>
              </a:rPr>
              <a:t>alert(</a:t>
            </a:r>
            <a:r>
              <a:rPr>
                <a:solidFill>
                  <a:srgbClr val="95A5A7"/>
                </a:solidFill>
              </a:rPr>
              <a:t>name</a:t>
            </a:r>
            <a:r>
              <a:rPr>
                <a:solidFill>
                  <a:srgbClr val="A4B0B1"/>
                </a:solidFill>
              </a:rPr>
              <a:t>);</a:t>
            </a:r>
          </a:p>
          <a:p>
            <a:pPr algn="l" defTabSz="457200">
              <a:defRPr sz="37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</a:t>
            </a:r>
          </a:p>
          <a:p>
            <a:pPr algn="l" defTabSz="457200">
              <a:defRPr sz="37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t>displayName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7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7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37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7601B"/>
                </a:solidFill>
              </a:rPr>
              <a:t>var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myFunc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makeFunc();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7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myFunc();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构造器</a:t>
            </a:r>
          </a:p>
        </p:txBody>
      </p:sp>
      <p:sp>
        <p:nvSpPr>
          <p:cNvPr id="139" name="Shape 139"/>
          <p:cNvSpPr/>
          <p:nvPr/>
        </p:nvSpPr>
        <p:spPr>
          <a:xfrm>
            <a:off x="2466962" y="3244849"/>
            <a:ext cx="8070876" cy="499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9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7601B"/>
                </a:solidFill>
              </a:rPr>
              <a:t>var</a:t>
            </a:r>
            <a:r>
              <a:rPr>
                <a:solidFill>
                  <a:srgbClr val="000000"/>
                </a:solidFill>
              </a:rPr>
              <a:t> </a:t>
            </a:r>
            <a:r>
              <a:t>Anim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rPr>
                <a:solidFill>
                  <a:srgbClr val="000000"/>
                </a:solidFill>
              </a:rPr>
              <a:t> </a:t>
            </a:r>
            <a:r>
              <a:t>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9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9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Anim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D7601B"/>
                </a:solidFill>
              </a:rPr>
              <a:t>prototype</a:t>
            </a:r>
            <a:r>
              <a:rPr>
                <a:solidFill>
                  <a:srgbClr val="A4B0B1"/>
                </a:solidFill>
              </a:rPr>
              <a:t>.start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rPr>
                <a:solidFill>
                  <a:srgbClr val="A4B0B1"/>
                </a:solidFill>
              </a:rPr>
              <a:t>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9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9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Anim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D7601B"/>
                </a:solidFill>
              </a:rPr>
              <a:t>prototype</a:t>
            </a:r>
            <a:r>
              <a:rPr>
                <a:solidFill>
                  <a:srgbClr val="A4B0B1"/>
                </a:solidFill>
              </a:rPr>
              <a:t>.stop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rPr>
                <a:solidFill>
                  <a:srgbClr val="A4B0B1"/>
                </a:solidFill>
              </a:rPr>
              <a:t>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9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封装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1369504" y="215899"/>
            <a:ext cx="10265793" cy="932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8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var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Book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function</a:t>
            </a:r>
            <a:r>
              <a:rPr>
                <a:solidFill>
                  <a:srgbClr val="A4B0B1"/>
                </a:solidFill>
              </a:rPr>
              <a:t>(</a:t>
            </a:r>
            <a:r>
              <a:rPr>
                <a:solidFill>
                  <a:srgbClr val="95A5A7"/>
                </a:solidFill>
              </a:rPr>
              <a:t>isbn</a:t>
            </a:r>
            <a:r>
              <a:rPr>
                <a:solidFill>
                  <a:srgbClr val="A4B0B1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title</a:t>
            </a:r>
            <a:r>
              <a:rPr>
                <a:solidFill>
                  <a:srgbClr val="A4B0B1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author</a:t>
            </a:r>
            <a:r>
              <a:rPr>
                <a:solidFill>
                  <a:srgbClr val="A4B0B1"/>
                </a:solidFill>
              </a:rP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t>.setIsbn(</a:t>
            </a:r>
            <a:r>
              <a:rPr>
                <a:solidFill>
                  <a:srgbClr val="95A5A7"/>
                </a:solidFill>
              </a:rPr>
              <a:t>isbn</a:t>
            </a:r>
            <a: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t>.setTitle(</a:t>
            </a:r>
            <a:r>
              <a:rPr>
                <a:solidFill>
                  <a:srgbClr val="95A5A7"/>
                </a:solidFill>
              </a:rPr>
              <a:t>title</a:t>
            </a:r>
            <a: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t>.setAuthor(</a:t>
            </a:r>
            <a:r>
              <a:rPr>
                <a:solidFill>
                  <a:srgbClr val="95A5A7"/>
                </a:solidFill>
              </a:rPr>
              <a:t>author</a:t>
            </a:r>
            <a: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8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5A5A7"/>
                </a:solidFill>
              </a:rPr>
              <a:t>Book</a:t>
            </a:r>
            <a:r>
              <a:rPr>
                <a:solidFill>
                  <a:srgbClr val="A4B0B1"/>
                </a:solidFill>
              </a:rPr>
              <a:t>.</a:t>
            </a:r>
            <a:r>
              <a:t>prototype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checkIsbn: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</a:t>
            </a:r>
            <a:r>
              <a:rPr>
                <a:solidFill>
                  <a:srgbClr val="95A5A7"/>
                </a:solidFill>
              </a:rPr>
              <a:t>isbn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},</a:t>
            </a: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getIsbn: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return this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95A5A7"/>
                </a:solidFill>
              </a:rPr>
              <a:t>isbn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},</a:t>
            </a: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setIsbn: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D7601B"/>
                </a:solidFill>
              </a:rPr>
              <a:t>if</a:t>
            </a:r>
            <a:r>
              <a:rPr>
                <a:solidFill>
                  <a:srgbClr val="A4B0B1"/>
                </a:solidFill>
              </a:rPr>
              <a:t>(!</a:t>
            </a:r>
            <a:r>
              <a:rPr>
                <a:solidFill>
                  <a:srgbClr val="D7601B"/>
                </a:solidFill>
              </a:rPr>
              <a:t>this</a:t>
            </a:r>
            <a:r>
              <a:rPr>
                <a:solidFill>
                  <a:srgbClr val="A4B0B1"/>
                </a:solidFill>
              </a:rPr>
              <a:t>.checkIsbn(</a:t>
            </a:r>
            <a:r>
              <a:rPr>
                <a:solidFill>
                  <a:srgbClr val="95A5A7"/>
                </a:solidFill>
              </a:rPr>
              <a:t>isbn</a:t>
            </a:r>
            <a:r>
              <a:rPr>
                <a:solidFill>
                  <a:srgbClr val="A4B0B1"/>
                </a:solidFill>
              </a:rPr>
              <a:t>))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throw new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Error(</a:t>
            </a:r>
            <a:r>
              <a:t>'Book: Invalid ISBN.'</a:t>
            </a:r>
            <a:r>
              <a:rPr>
                <a:solidFill>
                  <a:srgbClr val="A4B0B1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95A5A7"/>
                </a:solidFill>
              </a:rPr>
              <a:t>isbn</a:t>
            </a:r>
            <a: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t> </a:t>
            </a:r>
            <a:r>
              <a:rPr>
                <a:solidFill>
                  <a:srgbClr val="95A5A7"/>
                </a:solidFill>
              </a:rPr>
              <a:t>isbn</a:t>
            </a:r>
            <a:r>
              <a:rPr>
                <a:solidFill>
                  <a:srgbClr val="A4B0B1"/>
                </a:solidFill>
              </a:rPr>
              <a:t>;</a:t>
            </a: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},</a:t>
            </a: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getTitle: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return this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95A5A7"/>
                </a:solidFill>
              </a:rPr>
              <a:t>title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},</a:t>
            </a: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setTitle: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</a:t>
            </a:r>
            <a:r>
              <a:rPr>
                <a:solidFill>
                  <a:srgbClr val="95A5A7"/>
                </a:solidFill>
              </a:rPr>
              <a:t>title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95A5A7"/>
                </a:solidFill>
              </a:rPr>
              <a:t>title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title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||</a:t>
            </a:r>
            <a:r>
              <a:rPr>
                <a:solidFill>
                  <a:srgbClr val="000000"/>
                </a:solidFill>
              </a:rPr>
              <a:t> </a:t>
            </a:r>
            <a:r>
              <a:t>'No title specified'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},</a:t>
            </a: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getAuthor: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return this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95A5A7"/>
                </a:solidFill>
              </a:rPr>
              <a:t>author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},</a:t>
            </a: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setAuthor: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</a:t>
            </a:r>
            <a:r>
              <a:rPr>
                <a:solidFill>
                  <a:srgbClr val="95A5A7"/>
                </a:solidFill>
              </a:rPr>
              <a:t>author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D7601B"/>
                </a:solidFill>
              </a:rPr>
              <a:t>this</a:t>
            </a:r>
            <a:r>
              <a:rPr>
                <a:solidFill>
                  <a:srgbClr val="A4B0B1"/>
                </a:solidFill>
              </a:rPr>
              <a:t>.</a:t>
            </a:r>
            <a:r>
              <a:rPr>
                <a:solidFill>
                  <a:srgbClr val="95A5A7"/>
                </a:solidFill>
              </a:rPr>
              <a:t>author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author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||</a:t>
            </a:r>
            <a:r>
              <a:rPr>
                <a:solidFill>
                  <a:srgbClr val="000000"/>
                </a:solidFill>
              </a:rPr>
              <a:t> </a:t>
            </a:r>
            <a:r>
              <a:t>'No author specified'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},</a:t>
            </a: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display: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function</a:t>
            </a:r>
            <a:r>
              <a:t>()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</a:p>
          <a:p>
            <a:pPr algn="l" defTabSz="457200"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4B0B1"/>
                </a:solidFill>
              </a:rPr>
              <a:t>}</a:t>
            </a:r>
          </a:p>
          <a:p>
            <a:pPr algn="l" defTabSz="457200">
              <a:defRPr sz="18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