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34" r:id="rId3"/>
    <p:sldId id="422" r:id="rId4"/>
    <p:sldId id="412" r:id="rId6"/>
    <p:sldId id="565" r:id="rId7"/>
    <p:sldId id="602" r:id="rId8"/>
    <p:sldId id="609" r:id="rId9"/>
    <p:sldId id="566" r:id="rId10"/>
    <p:sldId id="595" r:id="rId11"/>
    <p:sldId id="597" r:id="rId12"/>
    <p:sldId id="599" r:id="rId13"/>
    <p:sldId id="598" r:id="rId14"/>
    <p:sldId id="601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AEFFD3"/>
    <a:srgbClr val="EDFFF8"/>
    <a:srgbClr val="EDFFFA"/>
    <a:srgbClr val="94DB04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 autoAdjust="0"/>
    <p:restoredTop sz="94281" autoAdjust="0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自动亮度的处理。光线传感器拿到流明值；</a:t>
            </a:r>
            <a:r>
              <a:rPr lang="en-US" altLang="zh-CN"/>
              <a:t>2. </a:t>
            </a:r>
            <a:r>
              <a:rPr lang="zh-CN" altLang="en-US"/>
              <a:t>触摸感应，功能：触摸屏幕，屏幕变暗。</a:t>
            </a:r>
            <a:r>
              <a:rPr lang="en-US" altLang="zh-CN"/>
              <a:t>3. </a:t>
            </a:r>
            <a:r>
              <a:rPr lang="zh-CN" altLang="en-US"/>
              <a:t>第三方耳机适配，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85945" y="3437890"/>
            <a:ext cx="4846955" cy="2215515"/>
          </a:xfrm>
        </p:spPr>
        <p:txBody>
          <a:bodyPr>
            <a:normAutofit fontScale="25000"/>
          </a:bodyPr>
          <a:p>
            <a:r>
              <a:rPr lang="zh-CN" altLang="en-US" sz="8000" b="1">
                <a:latin typeface="+mj-ea"/>
                <a:ea typeface="+mj-ea"/>
              </a:rPr>
              <a:t>基本信息</a:t>
            </a:r>
            <a:endParaRPr lang="zh-CN" altLang="en-US" sz="8000"/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学历：云南大学</a:t>
            </a:r>
            <a:r>
              <a:rPr lang="en-US" altLang="zh-CN" sz="8000">
                <a:solidFill>
                  <a:schemeClr val="tx1"/>
                </a:solidFill>
              </a:rPr>
              <a:t> </a:t>
            </a:r>
            <a:r>
              <a:rPr lang="zh-CN" altLang="en-US" sz="8000">
                <a:solidFill>
                  <a:schemeClr val="tx1"/>
                </a:solidFill>
              </a:rPr>
              <a:t>硕士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专业：计算数学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出生日期：</a:t>
            </a:r>
            <a:r>
              <a:rPr lang="en-US" altLang="zh-CN" sz="8000">
                <a:solidFill>
                  <a:schemeClr val="tx1"/>
                </a:solidFill>
              </a:rPr>
              <a:t>1990</a:t>
            </a:r>
            <a:r>
              <a:rPr lang="zh-CN" altLang="en-US" sz="8000">
                <a:solidFill>
                  <a:schemeClr val="tx1"/>
                </a:solidFill>
              </a:rPr>
              <a:t>年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工作年限：</a:t>
            </a:r>
            <a:r>
              <a:rPr lang="en-US" altLang="zh-CN" sz="8000">
                <a:solidFill>
                  <a:schemeClr val="tx1"/>
                </a:solidFill>
              </a:rPr>
              <a:t>5</a:t>
            </a:r>
            <a:r>
              <a:rPr lang="zh-CN" altLang="en-US" sz="8000">
                <a:solidFill>
                  <a:schemeClr val="tx1"/>
                </a:solidFill>
              </a:rPr>
              <a:t>年，司龄：</a:t>
            </a:r>
            <a:r>
              <a:rPr lang="en-US" altLang="zh-CN" sz="8000">
                <a:solidFill>
                  <a:schemeClr val="tx1"/>
                </a:solidFill>
              </a:rPr>
              <a:t>3.5</a:t>
            </a:r>
            <a:r>
              <a:rPr lang="zh-CN" altLang="en-US" sz="8000">
                <a:solidFill>
                  <a:schemeClr val="tx1"/>
                </a:solidFill>
              </a:rPr>
              <a:t>年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zh-CN" altLang="en-US" sz="8000">
              <a:solidFill>
                <a:schemeClr val="tx1"/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4385945" y="1116330"/>
            <a:ext cx="4846955" cy="2215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申报人：侯国坤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部</a:t>
            </a:r>
            <a:r>
              <a:rPr lang="en-US" altLang="zh-CN" sz="8000">
                <a:solidFill>
                  <a:schemeClr val="tx1"/>
                </a:solidFill>
              </a:rPr>
              <a:t> </a:t>
            </a:r>
            <a:r>
              <a:rPr lang="zh-CN" altLang="en-US" sz="8000">
                <a:solidFill>
                  <a:schemeClr val="tx1"/>
                </a:solidFill>
              </a:rPr>
              <a:t>门：研发中心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申报通道/职位：</a:t>
            </a:r>
            <a:r>
              <a:rPr sz="8000">
                <a:solidFill>
                  <a:schemeClr val="tx1"/>
                </a:solidFill>
              </a:rPr>
              <a:t>技术族/客户端开发</a:t>
            </a:r>
            <a:endParaRPr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申请专业职级：</a:t>
            </a:r>
            <a:r>
              <a:rPr lang="en-US" altLang="zh-CN" sz="8000">
                <a:solidFill>
                  <a:schemeClr val="tx1"/>
                </a:solidFill>
              </a:rPr>
              <a:t>9</a:t>
            </a:r>
            <a:r>
              <a:rPr lang="zh-CN" altLang="en-US" sz="8000">
                <a:solidFill>
                  <a:schemeClr val="tx1"/>
                </a:solidFill>
              </a:rPr>
              <a:t>级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zh-CN" altLang="en-US" sz="8000">
                <a:solidFill>
                  <a:schemeClr val="tx1"/>
                </a:solidFill>
              </a:rPr>
              <a:t>时  间：2021年6月26日</a:t>
            </a:r>
            <a:endParaRPr lang="zh-CN" altLang="en-US" sz="800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zh-CN" altLang="en-US" sz="8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播放器全新改版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最复杂的广告业务不仅分离出抽象接口，而且根据业务需要写成了类似</a:t>
            </a:r>
            <a:r>
              <a:rPr lang="en-US" altLang="zh-CN"/>
              <a:t>OkHtttp</a:t>
            </a:r>
            <a:r>
              <a:rPr lang="zh-CN" altLang="en-US"/>
              <a:t>拦截器的责任链模式，非常方便日后扩展和维护，从此不再在团团的代码迷雾中寻找答案。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74700" y="208153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音频广告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高优先广告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集合广告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低优先广告</a:t>
                </a:r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播放器全新改版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021080"/>
            <a:ext cx="10406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技术难点：</a:t>
            </a:r>
            <a:r>
              <a:rPr lang="en-US" altLang="zh-CN"/>
              <a:t>UI</a:t>
            </a:r>
            <a:r>
              <a:rPr lang="zh-CN" altLang="en-US"/>
              <a:t>设计要求不同章节切换的时候，播放器的背景色和封面使用上一张图作为默认图，加载成功后直接替换，且需要支持高斯模糊。（备注：节目不同章节的封面不同，背景色取自章节封面）</a:t>
            </a:r>
            <a:endParaRPr lang="zh-CN" altLang="en-US"/>
          </a:p>
        </p:txBody>
      </p:sp>
      <p:pic>
        <p:nvPicPr>
          <p:cNvPr id="5" name="图片 4" descr="fresc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776730"/>
            <a:ext cx="4440555" cy="446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8765" y="308737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解决办法：自定义MyDataSourceSupplier和MyDataSource，</a:t>
            </a:r>
            <a:endParaRPr lang="zh-CN" altLang="en-US"/>
          </a:p>
          <a:p>
            <a:r>
              <a:rPr lang="zh-CN" altLang="en-US"/>
              <a:t>重写</a:t>
            </a:r>
            <a:r>
              <a:rPr lang="en-US" altLang="zh-CN"/>
              <a:t>get()</a:t>
            </a:r>
            <a:r>
              <a:rPr lang="zh-CN" altLang="en-US"/>
              <a:t>方法。</a:t>
            </a:r>
            <a:r>
              <a:rPr lang="en-US" altLang="zh-CN"/>
              <a:t>1. </a:t>
            </a:r>
            <a:r>
              <a:rPr lang="zh-CN" altLang="en-US"/>
              <a:t>首先设置上一张图作为默认加载图，即定义setUri(Uri uri)方法；</a:t>
            </a:r>
            <a:r>
              <a:rPr lang="en-US" altLang="zh-CN"/>
              <a:t>2. </a:t>
            </a:r>
            <a:r>
              <a:rPr lang="zh-CN" altLang="en-US"/>
              <a:t>其次返回当前</a:t>
            </a:r>
            <a:r>
              <a:rPr lang="zh-CN" altLang="en-US">
                <a:sym typeface="+mn-ea"/>
              </a:rPr>
              <a:t>MyDataSource；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播放器全新改版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</a:rPr>
              <a:t>工作经历</a:t>
            </a:r>
            <a:endParaRPr kumimoji="1" lang="zh-CN" altLang="en-US" sz="2800" dirty="0">
              <a:solidFill>
                <a:srgbClr val="1672FB"/>
              </a:solidFill>
              <a:latin typeface="+mj-ea"/>
              <a:ea typeface="+mj-ea"/>
              <a:cs typeface="TTTGB Medium" panose="020C06030202040F0204" pitchFamily="34" charset="-122"/>
            </a:endParaRPr>
          </a:p>
        </p:txBody>
      </p:sp>
      <p:pic>
        <p:nvPicPr>
          <p:cNvPr id="2" name="图片 1" descr="tp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2070" y="1866265"/>
            <a:ext cx="1342390" cy="13423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53235" y="3397885"/>
            <a:ext cx="3020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-2018</a:t>
            </a:r>
            <a:r>
              <a:rPr lang="zh-CN" altLang="en-US"/>
              <a:t>年</a:t>
            </a:r>
            <a:endParaRPr lang="zh-CN" altLang="en-US"/>
          </a:p>
          <a:p>
            <a:r>
              <a:rPr lang="zh-CN" altLang="en-US"/>
              <a:t>职位：资深工程师</a:t>
            </a:r>
            <a:endParaRPr lang="zh-CN" altLang="en-US"/>
          </a:p>
          <a:p>
            <a:r>
              <a:rPr lang="zh-CN" altLang="en-US"/>
              <a:t>服务部门：</a:t>
            </a:r>
            <a:r>
              <a:rPr lang="en-US" altLang="zh-CN"/>
              <a:t>Mobile ASC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工作内容：主要负责</a:t>
            </a:r>
            <a:r>
              <a:rPr lang="en-US" altLang="zh-CN"/>
              <a:t>Philip</a:t>
            </a:r>
            <a:r>
              <a:rPr lang="zh-CN" altLang="en-US"/>
              <a:t>手机</a:t>
            </a:r>
            <a:r>
              <a:rPr lang="en-US" altLang="zh-CN"/>
              <a:t>Freely UI</a:t>
            </a:r>
            <a:r>
              <a:rPr lang="zh-CN" altLang="en-US"/>
              <a:t>开发和适配，以及配合底层驱动的相关功能修改。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1" name="图片 10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80" y="2151380"/>
            <a:ext cx="2806700" cy="7715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718300" y="3397885"/>
            <a:ext cx="4342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-</a:t>
            </a:r>
            <a:r>
              <a:rPr lang="zh-CN" altLang="en-US"/>
              <a:t>至今</a:t>
            </a:r>
            <a:endParaRPr lang="zh-CN" altLang="en-US"/>
          </a:p>
          <a:p>
            <a:r>
              <a:rPr lang="zh-CN" altLang="en-US"/>
              <a:t>职位：</a:t>
            </a:r>
            <a:r>
              <a:rPr lang="en-US" altLang="zh-CN"/>
              <a:t>android</a:t>
            </a:r>
            <a:r>
              <a:rPr lang="zh-CN" altLang="en-US"/>
              <a:t>开发工程师</a:t>
            </a:r>
            <a:endParaRPr lang="zh-CN" altLang="en-US"/>
          </a:p>
          <a:p>
            <a:r>
              <a:rPr lang="zh-CN" altLang="en-US"/>
              <a:t>服务部门：研发部门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工作内容：主要负责懒人畅听</a:t>
            </a:r>
            <a:r>
              <a:rPr lang="en-US" altLang="zh-CN"/>
              <a:t>App</a:t>
            </a:r>
            <a:r>
              <a:rPr lang="zh-CN" altLang="en-US"/>
              <a:t>日常开发和维护、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免流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38800" imgH="6273800" progId="Visio.Drawing.11">
                  <p:embed/>
                </p:oleObj>
              </mc:Choice>
              <mc:Fallback>
                <p:oleObj name="" r:id="rId1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986020" y="1680845"/>
            <a:ext cx="646938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客户端的问题？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每个</a:t>
            </a:r>
            <a:r>
              <a:rPr lang="en-US" altLang="zh-CN"/>
              <a:t>HTTP</a:t>
            </a:r>
            <a:r>
              <a:rPr lang="zh-CN" altLang="en-US"/>
              <a:t>请求需要带上鉴权信息，但是</a:t>
            </a:r>
            <a:r>
              <a:rPr lang="en-US" altLang="zh-CN"/>
              <a:t>APP</a:t>
            </a:r>
            <a:r>
              <a:rPr lang="zh-CN" altLang="en-US"/>
              <a:t>有很多个OkhttpClient</a:t>
            </a:r>
            <a:r>
              <a:rPr lang="en-US" altLang="zh-CN"/>
              <a:t> </a:t>
            </a:r>
            <a:r>
              <a:rPr lang="zh-CN" altLang="en-US"/>
              <a:t>散落在各个业务中，比如图片、播放器等等，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甚至老代码中还有的</a:t>
            </a:r>
            <a:r>
              <a:rPr lang="en-US" altLang="zh-CN"/>
              <a:t> HttpUrlConnection</a:t>
            </a:r>
            <a:r>
              <a:rPr lang="zh-CN" altLang="en-US"/>
              <a:t>，同时还有一些第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三方的</a:t>
            </a:r>
            <a:r>
              <a:rPr lang="en-US" altLang="zh-CN"/>
              <a:t>Sdk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未来流量会越来越便宜，免流业务随时可能会被停掉，所以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免流模块需要支持配置，即：配置为开的时候才可以依赖到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项目中，关闭则不能编译到代码中。</a:t>
            </a:r>
            <a:endParaRPr lang="zh-CN" altLang="en-US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免流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126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如何为所有的</a:t>
            </a:r>
            <a:r>
              <a:rPr lang="en-US" altLang="zh-CN" sz="2000" b="1">
                <a:solidFill>
                  <a:srgbClr val="FF0000"/>
                </a:solidFill>
              </a:rPr>
              <a:t>OkhttpClient</a:t>
            </a:r>
            <a:r>
              <a:rPr lang="zh-CN" altLang="en-US" sz="2000" b="1">
                <a:solidFill>
                  <a:srgbClr val="FF0000"/>
                </a:solidFill>
              </a:rPr>
              <a:t>添加鉴权信息？（注：添加一个自定义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Interceptor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00" y="4041775"/>
            <a:ext cx="1000442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暴力解法的问题</a:t>
            </a:r>
            <a:endParaRPr lang="en-US" altLang="zh-CN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需要处处为所有OkhttpClient设置Interceptor/EventListener，而且有些第三方依赖库里的OkhttpClient你是无能为力的。当然，你可以反射去处理，但是这会遇到很多麻烦。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修改了开源框架的源码，每个版本更新时你都要对应的更新你自己替换的类，为日后的维护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增加了成本和风险。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44880" y="1656080"/>
            <a:ext cx="9764395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暴力解法</a:t>
            </a:r>
            <a:endParaRPr lang="zh-CN" altLang="en-US" sz="2000" b="1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将旧代码中使用的</a:t>
            </a:r>
            <a:r>
              <a:rPr lang="en-US" altLang="zh-CN">
                <a:sym typeface="+mn-ea"/>
              </a:rPr>
              <a:t>HttpUrlConnection</a:t>
            </a:r>
            <a:r>
              <a:rPr lang="zh-CN" altLang="en-US">
                <a:sym typeface="+mn-ea"/>
              </a:rPr>
              <a:t>全部替换成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定义一个全局的工具类，为所有的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添加一个自定义鉴权的</a:t>
            </a:r>
            <a:r>
              <a:rPr lang="en-US" altLang="zh-CN">
                <a:sym typeface="+mn-ea"/>
              </a:rPr>
              <a:t>Interceptor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需要修改源码，</a:t>
            </a: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OkHttpNetworkFetcher</a:t>
            </a:r>
            <a:r>
              <a:rPr lang="zh-CN" altLang="en-US">
                <a:sym typeface="+mn-ea"/>
              </a:rPr>
              <a:t>和OkHttpDataSource内部的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只能通过修改源码的方式替换。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免流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141095"/>
            <a:ext cx="9742170" cy="1217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实现思路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插桩，将一段代码插入或者替换原本的代码。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t>android字节码插桩</a:t>
            </a:r>
            <a:r>
              <a:rPr lang="zh-CN"/>
              <a:t>，主要用到的技术是Android gradle插件、Transform，ASM与字节码基础。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免流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1150620"/>
            <a:ext cx="856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怎样为所有的</a:t>
            </a:r>
            <a:r>
              <a:rPr lang="en-US" altLang="zh-CN"/>
              <a:t>OkhttpClient</a:t>
            </a:r>
            <a:r>
              <a:rPr lang="zh-CN" altLang="en-US"/>
              <a:t>添加鉴权信息？实质是如何添加Interceptor/EventListener</a:t>
            </a:r>
            <a:endParaRPr lang="zh-CN" altLang="en-US"/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874520"/>
            <a:ext cx="3952875" cy="3981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60190" y="1962150"/>
            <a:ext cx="735774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</a:t>
            </a:r>
            <a:r>
              <a:rPr lang="zh-CN" altLang="en-US"/>
              <a:t>需要处处为所有OkhttpClient设置Interceptor/EventListener，</a:t>
            </a:r>
            <a:endParaRPr lang="zh-CN" altLang="en-US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而且有些第三方依赖库里的OkhttpClient你是无能为力的。</a:t>
            </a:r>
            <a:endParaRPr lang="zh-CN" altLang="en-US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当然，你可以反射去处理，但是这会遇到很多麻烦。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46550" y="3817620"/>
            <a:ext cx="766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开发OkHttp-Plugin这个插件解决这个问题，为所有OkhttpClient设置全局的</a:t>
            </a:r>
            <a:endParaRPr lang="zh-CN" altLang="en-US"/>
          </a:p>
          <a:p>
            <a:pPr algn="l"/>
            <a:r>
              <a:rPr lang="zh-CN" altLang="en-US"/>
              <a:t>Interceptor/EventListener。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免流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15570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免流模块不能被依赖，又如何和其它模块通信呢？</a:t>
            </a:r>
            <a:endParaRPr lang="zh-CN" altLang="en-US"/>
          </a:p>
        </p:txBody>
      </p:sp>
      <p:pic>
        <p:nvPicPr>
          <p:cNvPr id="3" name="图片 2" descr="mode_expr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987550"/>
            <a:ext cx="3028950" cy="3629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420" y="2225040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暴露组件只存放服务接口、服务接口相关的实体类、路由信息、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便于服务调用的util等。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服务调用方只依赖服务提供方的</a:t>
            </a:r>
            <a:r>
              <a:rPr lang="zh-CN" altLang="en-US">
                <a:sym typeface="+mn-ea"/>
              </a:rPr>
              <a:t>暴露</a:t>
            </a:r>
            <a:r>
              <a:rPr lang="zh-CN" altLang="en-US"/>
              <a:t>组件，如module_</a:t>
            </a:r>
            <a:r>
              <a:rPr lang="en-US" altLang="zh-CN"/>
              <a:t>A</a:t>
            </a:r>
            <a:r>
              <a:rPr lang="zh-CN" altLang="en-US"/>
              <a:t>依赖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export_</a:t>
            </a:r>
            <a:r>
              <a:rPr lang="en-US" altLang="zh-CN"/>
              <a:t>A</a:t>
            </a:r>
            <a:r>
              <a:rPr lang="zh-CN" altLang="en-US"/>
              <a:t>，而不依赖module_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组件需要依赖自己的暴露组件，并实现服务接口，如module_</a:t>
            </a:r>
            <a:r>
              <a:rPr lang="en-US" altLang="zh-CN"/>
              <a:t>A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依赖export_</a:t>
            </a:r>
            <a:r>
              <a:rPr lang="en-US" altLang="zh-CN"/>
              <a:t>A</a:t>
            </a:r>
            <a:r>
              <a:rPr lang="zh-CN" altLang="en-US"/>
              <a:t>并实现其中的服务接口。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接口的实现注入是由Router完成，和页面跳转一样使用路由信息。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播放器全新改版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23340" y="1161427"/>
            <a:ext cx="7935595" cy="4533265"/>
            <a:chOff x="2894" y="2349"/>
            <a:chExt cx="12497" cy="7139"/>
          </a:xfrm>
        </p:grpSpPr>
        <p:grpSp>
          <p:nvGrpSpPr>
            <p:cNvPr id="16" name="组合 15"/>
            <p:cNvGrpSpPr/>
            <p:nvPr/>
          </p:nvGrpSpPr>
          <p:grpSpPr>
            <a:xfrm>
              <a:off x="2894" y="2357"/>
              <a:ext cx="5365" cy="7131"/>
              <a:chOff x="2829" y="2297"/>
              <a:chExt cx="5365" cy="713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29" y="2297"/>
                <a:ext cx="5365" cy="7131"/>
                <a:chOff x="2850" y="2267"/>
                <a:chExt cx="5365" cy="7131"/>
              </a:xfrm>
            </p:grpSpPr>
            <p:sp>
              <p:nvSpPr>
                <p:cNvPr id="19" name="矩形 14"/>
                <p:cNvSpPr>
                  <a:spLocks noChangeArrowheads="1"/>
                </p:cNvSpPr>
                <p:nvPr/>
              </p:nvSpPr>
              <p:spPr bwMode="auto">
                <a:xfrm>
                  <a:off x="3157" y="2267"/>
                  <a:ext cx="4750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7" name="文本1"/>
                <p:cNvSpPr>
                  <a:spLocks noChangeArrowheads="1"/>
                </p:cNvSpPr>
                <p:nvPr/>
              </p:nvSpPr>
              <p:spPr bwMode="gray">
                <a:xfrm>
                  <a:off x="2850" y="3609"/>
                  <a:ext cx="5365" cy="5789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UI 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落后同类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App, 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整体感觉一般，没有亮点；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广告展示效果类型单一，没有亮眼的动画；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展示内容有限，无法满足运营的需求；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播放器的样式不支持商务广告的需求；</a:t>
                  </a: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20" name="TextBox 46"/>
                <p:cNvSpPr txBox="1"/>
                <p:nvPr/>
              </p:nvSpPr>
              <p:spPr>
                <a:xfrm>
                  <a:off x="2973" y="2304"/>
                  <a:ext cx="4751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播放器页问题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1" name="圆角矩形 20"/>
              <p:cNvSpPr/>
              <p:nvPr/>
            </p:nvSpPr>
            <p:spPr>
              <a:xfrm>
                <a:off x="2952" y="349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005" y="2349"/>
              <a:ext cx="5386" cy="7121"/>
              <a:chOff x="9638" y="2349"/>
              <a:chExt cx="5386" cy="712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638" y="2349"/>
                <a:ext cx="5309" cy="6504"/>
                <a:chOff x="10070" y="2349"/>
                <a:chExt cx="5309" cy="6504"/>
              </a:xfrm>
            </p:grpSpPr>
            <p:sp>
              <p:nvSpPr>
                <p:cNvPr id="37" name="矩形 19"/>
                <p:cNvSpPr>
                  <a:spLocks noChangeArrowheads="1"/>
                </p:cNvSpPr>
                <p:nvPr/>
              </p:nvSpPr>
              <p:spPr bwMode="auto">
                <a:xfrm>
                  <a:off x="10440" y="2353"/>
                  <a:ext cx="4723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文本1"/>
                <p:cNvSpPr>
                  <a:spLocks noChangeArrowheads="1"/>
                </p:cNvSpPr>
                <p:nvPr/>
              </p:nvSpPr>
              <p:spPr bwMode="gray">
                <a:xfrm>
                  <a:off x="10338" y="3866"/>
                  <a:ext cx="5041" cy="4987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类文件代码行数超过上千行；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广告业务和播放器页逻辑交织在一起；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新增广告业务困难，广告业务逻辑混乱；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页面和业务没有完全剥离；</a:t>
                  </a:r>
                  <a:endPara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9" name="TextBox 46"/>
                <p:cNvSpPr txBox="1"/>
                <p:nvPr/>
              </p:nvSpPr>
              <p:spPr>
                <a:xfrm>
                  <a:off x="10070" y="2349"/>
                  <a:ext cx="4478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代码逻辑问题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9906" y="355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播放器全新改版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06595" y="2897505"/>
            <a:ext cx="1830705" cy="2600960"/>
            <a:chOff x="1068" y="2262"/>
            <a:chExt cx="2883" cy="4096"/>
          </a:xfrm>
        </p:grpSpPr>
        <p:sp>
          <p:nvSpPr>
            <p:cNvPr id="2" name="矩形 1"/>
            <p:cNvSpPr/>
            <p:nvPr/>
          </p:nvSpPr>
          <p:spPr>
            <a:xfrm>
              <a:off x="1068" y="5437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85" y="5607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UI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06" y="410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播放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06" y="243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广告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068" y="2262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8" y="3935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0"/>
              <a:endCxn id="10" idx="2"/>
            </p:cNvCxnSpPr>
            <p:nvPr/>
          </p:nvCxnSpPr>
          <p:spPr>
            <a:xfrm flipV="1">
              <a:off x="2510" y="4856"/>
              <a:ext cx="0" cy="58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0" idx="0"/>
              <a:endCxn id="9" idx="2"/>
            </p:cNvCxnSpPr>
            <p:nvPr/>
          </p:nvCxnSpPr>
          <p:spPr>
            <a:xfrm flipV="1">
              <a:off x="2510" y="3183"/>
              <a:ext cx="0" cy="7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729615" y="950595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播放器按照</a:t>
            </a:r>
            <a:r>
              <a:rPr lang="en-US" altLang="zh-CN"/>
              <a:t>UI</a:t>
            </a:r>
            <a:r>
              <a:rPr lang="zh-CN" altLang="en-US"/>
              <a:t>展示、播放功能和其它功能以及广告业务分成三层，广告、埋点功能底层先抽离成接口，方法实现变成一个个具体的类，从而将具体业务全部分离出来。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615" y="186182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</a:t>
            </a:r>
            <a:r>
              <a:rPr lang="zh-CN" altLang="en-US"/>
              <a:t>播放器页面丰富了更多的内容，新增评论、目录、推荐、阅读、下载等，还有同其它同类</a:t>
            </a:r>
            <a:r>
              <a:rPr lang="en-US" altLang="zh-CN"/>
              <a:t>APP</a:t>
            </a:r>
            <a:r>
              <a:rPr lang="zh-CN" altLang="en-US"/>
              <a:t>类似到手势交互效果和抽屉效果。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00,&quot;width&quot;:6000}"/>
</p:tagLst>
</file>

<file path=ppt/tags/tag2.xml><?xml version="1.0" encoding="utf-8"?>
<p:tagLst xmlns:p="http://schemas.openxmlformats.org/presentationml/2006/main">
  <p:tag name="ISPRING_RESOURCE_PATHS_HASH_2" val="98f42fbeb3218f2a3a7e477b64a1701492a5db7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2110</Words>
  <Application>WPS 演示</Application>
  <PresentationFormat>宽屏</PresentationFormat>
  <Paragraphs>137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TTTGB Medium</vt:lpstr>
      <vt:lpstr>Arial</vt:lpstr>
      <vt:lpstr>微软雅黑</vt:lpstr>
      <vt:lpstr>Times New Roman</vt:lpstr>
      <vt:lpstr>Arial Unicode MS</vt:lpstr>
      <vt:lpstr>等线</vt:lpstr>
      <vt:lpstr>Calibri</vt:lpstr>
      <vt:lpstr>Office 主题​​</vt:lpstr>
      <vt:lpstr>Visio.Drawing.11</vt:lpstr>
      <vt:lpstr>PowerPoint 演示文稿</vt:lpstr>
      <vt:lpstr>工作经历</vt:lpstr>
      <vt:lpstr>工作成果——APP免流</vt:lpstr>
      <vt:lpstr>工作成果——APP免流</vt:lpstr>
      <vt:lpstr>工作成果——APP免流</vt:lpstr>
      <vt:lpstr>工作成果——APP免流</vt:lpstr>
      <vt:lpstr>工作成果——APP免流</vt:lpstr>
      <vt:lpstr>工作成果——播放器全新改版</vt:lpstr>
      <vt:lpstr>工作成果——播放器全新改版</vt:lpstr>
      <vt:lpstr>工作成果——播放器全新改版</vt:lpstr>
      <vt:lpstr>工作成果——播放器全新改版</vt:lpstr>
      <vt:lpstr>工作成果——播放器全新改版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806</cp:revision>
  <dcterms:created xsi:type="dcterms:W3CDTF">2018-05-14T08:48:00Z</dcterms:created>
  <dcterms:modified xsi:type="dcterms:W3CDTF">2021-06-26T23:57:34Z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