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2" r:id="rId3"/>
    <p:sldId id="412" r:id="rId5"/>
    <p:sldId id="348" r:id="rId6"/>
    <p:sldId id="350" r:id="rId7"/>
    <p:sldId id="377" r:id="rId8"/>
    <p:sldId id="467" r:id="rId9"/>
    <p:sldId id="492" r:id="rId10"/>
    <p:sldId id="414" r:id="rId11"/>
    <p:sldId id="494" r:id="rId12"/>
    <p:sldId id="417" r:id="rId13"/>
    <p:sldId id="493" r:id="rId14"/>
    <p:sldId id="515" r:id="rId15"/>
    <p:sldId id="376" r:id="rId16"/>
    <p:sldId id="495" r:id="rId17"/>
    <p:sldId id="378" r:id="rId18"/>
    <p:sldId id="454" r:id="rId19"/>
    <p:sldId id="516" r:id="rId20"/>
    <p:sldId id="380" r:id="rId21"/>
    <p:sldId id="390" r:id="rId22"/>
    <p:sldId id="389" r:id="rId23"/>
    <p:sldId id="385" r:id="rId24"/>
    <p:sldId id="383" r:id="rId25"/>
    <p:sldId id="387" r:id="rId26"/>
    <p:sldId id="496" r:id="rId27"/>
    <p:sldId id="419" r:id="rId28"/>
    <p:sldId id="347" r:id="rId29"/>
    <p:sldId id="487" r:id="rId30"/>
    <p:sldId id="486" r:id="rId31"/>
    <p:sldId id="308" r:id="rId32"/>
    <p:sldId id="310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AEFFD3"/>
    <a:srgbClr val="EDFFF8"/>
    <a:srgbClr val="EDFFFA"/>
    <a:srgbClr val="94DB04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7" autoAdjust="0"/>
    <p:restoredTop sz="94281" autoAdjust="0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30.xml"/><Relationship Id="rId38" Type="http://schemas.openxmlformats.org/officeDocument/2006/relationships/customXml" Target="../customXml/item1.xml"/><Relationship Id="rId37" Type="http://schemas.openxmlformats.org/officeDocument/2006/relationships/customXmlProps" Target="../customXml/itemProps29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这里想要介绍的是硬件与网络风险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这里想要介绍的是业务突变产生的风险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这里想要介绍的是通过各种综合分析，得到一个可量化指标，来识别系统状态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因为涉及业务多，这个优化调整代码花费了代理时间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2018</a:t>
            </a:r>
            <a:r>
              <a:rPr lang="zh-CN" altLang="en-US"/>
              <a:t>年之前：主力开发，大组长，工作内容遍布拆分后的听书后台、内容平台、数据、运维</a:t>
            </a:r>
            <a:endParaRPr lang="zh-CN" altLang="en-US"/>
          </a:p>
          <a:p>
            <a:r>
              <a:rPr lang="en-US" altLang="zh-CN"/>
              <a:t>2018</a:t>
            </a:r>
            <a:r>
              <a:rPr lang="zh-CN" altLang="en-US"/>
              <a:t>年之后：负责听书后台</a:t>
            </a:r>
            <a:r>
              <a:rPr lang="en-US" altLang="zh-CN"/>
              <a:t> + </a:t>
            </a:r>
            <a:r>
              <a:rPr lang="zh-CN" altLang="en-US"/>
              <a:t>开放平台的业务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在上面的问题处理中就是这样实践的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中央内容信息库：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管理</a:t>
            </a:r>
            <a:endParaRPr lang="zh-CN" altLang="en-US"/>
          </a:p>
          <a:p>
            <a:r>
              <a:rPr lang="zh-CN" altLang="en-US"/>
              <a:t>下游平台资源回流问题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曲库：</a:t>
            </a:r>
            <a:endParaRPr lang="zh-CN" altLang="en-US"/>
          </a:p>
          <a:p>
            <a:r>
              <a:rPr lang="zh-CN" altLang="en-US"/>
              <a:t>元数据下发，资源共用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好，我们来看下懒人落地的多活架构</a:t>
            </a:r>
            <a:endParaRPr lang="zh-CN" altLang="en-US"/>
          </a:p>
          <a:p>
            <a:r>
              <a:rPr lang="zh-CN" altLang="en-US"/>
              <a:t>首先介绍下我的角色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多活首先需要解决</a:t>
            </a:r>
            <a:r>
              <a:rPr lang="en-US" altLang="zh-CN"/>
              <a:t>Redis</a:t>
            </a:r>
            <a:r>
              <a:rPr lang="zh-CN" altLang="en-US"/>
              <a:t>数据同步问题，好，我们来看下这个问题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3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tags" Target="../tags/tag2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file:///C:\Users\Administrator\AppData\Local\Temp\wps\INetCache\ff10ab0c67e83b56599598eca97ea553" TargetMode="External"/><Relationship Id="rId3" Type="http://schemas.openxmlformats.org/officeDocument/2006/relationships/image" Target="../media/image7.png"/><Relationship Id="rId2" Type="http://schemas.openxmlformats.org/officeDocument/2006/relationships/image" Target="file:///C:\Users\Administrator\AppData\Local\Temp\wps\INetCache\444509cc5eb0b74dfafbe9a722fef779" TargetMode="Externa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MH_Other_1"/>
          <p:cNvCxnSpPr/>
          <p:nvPr>
            <p:custDataLst>
              <p:tags r:id="rId1"/>
            </p:custDataLst>
          </p:nvPr>
        </p:nvCxnSpPr>
        <p:spPr>
          <a:xfrm>
            <a:off x="1170305" y="3440430"/>
            <a:ext cx="4589145" cy="2286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MH_Other_1"/>
          <p:cNvCxnSpPr/>
          <p:nvPr>
            <p:custDataLst>
              <p:tags r:id="rId2"/>
            </p:custDataLst>
          </p:nvPr>
        </p:nvCxnSpPr>
        <p:spPr>
          <a:xfrm flipV="1">
            <a:off x="5570855" y="3455035"/>
            <a:ext cx="5831840" cy="8255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</a:rPr>
              <a:t>工作经历</a:t>
            </a:r>
            <a:endParaRPr kumimoji="1" lang="zh-CN" altLang="en-US" sz="2800" dirty="0">
              <a:solidFill>
                <a:srgbClr val="1672FB"/>
              </a:solidFill>
              <a:latin typeface="+mj-ea"/>
              <a:ea typeface="+mj-ea"/>
              <a:cs typeface="TTTGB Medium" panose="020C06030202040F0204" pitchFamily="34" charset="-122"/>
            </a:endParaRPr>
          </a:p>
        </p:txBody>
      </p:sp>
      <p:sp>
        <p:nvSpPr>
          <p:cNvPr id="38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74620" y="3526790"/>
            <a:ext cx="2482215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2013~2015</a:t>
            </a:r>
            <a:endParaRPr lang="en-US" altLang="zh-CN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MH_Text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03680" y="1055370"/>
            <a:ext cx="4017010" cy="114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嘉讯</a:t>
            </a:r>
            <a:endParaRPr lang="zh-CN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高级工程师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-&gt; 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负责中间件服务端</a:t>
            </a:r>
            <a:endParaRPr lang="en-US" altLang="zh-CN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移动办公中间件平台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MH_SubTitle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64685" y="2926080"/>
            <a:ext cx="2400300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2015~2018</a:t>
            </a:r>
            <a:endParaRPr lang="en-US" altLang="zh-CN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SubTitle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209509" y="3545462"/>
            <a:ext cx="2008896" cy="49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en-US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r>
              <a:rPr lang="zh-CN" altLang="en-US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  <a:endParaRPr lang="zh-CN" altLang="en-US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H_Text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08550" y="1207135"/>
            <a:ext cx="5845810" cy="11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懒人科技</a:t>
            </a:r>
            <a:endParaRPr 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高级技术经理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负责听书服务端的全部工作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92070" y="4782820"/>
            <a:ext cx="700849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懒人科技</a:t>
            </a:r>
            <a:endParaRPr lang="zh-CN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高级工程师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-&gt; 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大组长（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名小组成员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重点业务：资源、交易、营销、结算、标签、推荐、广告</a:t>
            </a:r>
            <a:endParaRPr lang="en-US" altLang="zh-CN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重点技术：搜索、多活、流控、数据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运维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线上系统</a:t>
            </a:r>
            <a:endParaRPr lang="zh-CN" altLang="en-US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70806" y="3365548"/>
            <a:ext cx="774238" cy="1336448"/>
            <a:chOff x="5033819" y="3551261"/>
            <a:chExt cx="774238" cy="1336448"/>
          </a:xfrm>
        </p:grpSpPr>
        <p:sp>
          <p:nvSpPr>
            <p:cNvPr id="53" name="MH_Other_7"/>
            <p:cNvSpPr/>
            <p:nvPr>
              <p:custDataLst>
                <p:tags r:id="rId9"/>
              </p:custDataLst>
            </p:nvPr>
          </p:nvSpPr>
          <p:spPr>
            <a:xfrm>
              <a:off x="5033819" y="3551261"/>
              <a:ext cx="188857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4" name="MH_Other_8"/>
            <p:cNvCxnSpPr/>
            <p:nvPr>
              <p:custDataLst>
                <p:tags r:id="rId10"/>
              </p:custDataLst>
            </p:nvPr>
          </p:nvCxnSpPr>
          <p:spPr>
            <a:xfrm rot="16200000" flipV="1">
              <a:off x="5034655" y="3836217"/>
              <a:ext cx="531472" cy="3559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H_Other_9"/>
            <p:cNvSpPr/>
            <p:nvPr>
              <p:custDataLst>
                <p:tags r:id="rId11"/>
              </p:custDataLst>
            </p:nvPr>
          </p:nvSpPr>
          <p:spPr>
            <a:xfrm>
              <a:off x="5149698" y="4220037"/>
              <a:ext cx="658359" cy="667672"/>
            </a:xfrm>
            <a:prstGeom prst="ellipse">
              <a:avLst/>
            </a:prstGeom>
            <a:solidFill>
              <a:srgbClr val="1672FB"/>
            </a:solidFill>
            <a:ln w="12700" cap="flat" cmpd="sng">
              <a:solidFill>
                <a:srgbClr val="1672FB"/>
              </a:soli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MH_Other_10"/>
            <p:cNvSpPr/>
            <p:nvPr>
              <p:custDataLst>
                <p:tags r:id="rId12"/>
              </p:custDataLst>
            </p:nvPr>
          </p:nvSpPr>
          <p:spPr>
            <a:xfrm>
              <a:off x="5216730" y="4291541"/>
              <a:ext cx="524296" cy="533408"/>
            </a:xfrm>
            <a:prstGeom prst="ellipse">
              <a:avLst/>
            </a:prstGeom>
            <a:solidFill>
              <a:srgbClr val="1672FB"/>
            </a:solidFill>
            <a:ln>
              <a:solidFill>
                <a:srgbClr val="1672FB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502316" y="2307522"/>
            <a:ext cx="847053" cy="1258648"/>
            <a:chOff x="6045246" y="2488155"/>
            <a:chExt cx="847053" cy="1258648"/>
          </a:xfrm>
        </p:grpSpPr>
        <p:sp>
          <p:nvSpPr>
            <p:cNvPr id="62" name="MH_Other_12"/>
            <p:cNvSpPr/>
            <p:nvPr>
              <p:custDataLst>
                <p:tags r:id="rId13"/>
              </p:custDataLst>
            </p:nvPr>
          </p:nvSpPr>
          <p:spPr>
            <a:xfrm>
              <a:off x="6705114" y="3551261"/>
              <a:ext cx="187185" cy="19554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3" name="MH_Other_13"/>
            <p:cNvCxnSpPr/>
            <p:nvPr>
              <p:custDataLst>
                <p:tags r:id="rId14"/>
              </p:custDataLst>
            </p:nvPr>
          </p:nvCxnSpPr>
          <p:spPr>
            <a:xfrm rot="16200000" flipH="1">
              <a:off x="6363334" y="3104190"/>
              <a:ext cx="444564" cy="422838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H_Other_14"/>
            <p:cNvSpPr/>
            <p:nvPr>
              <p:custDataLst>
                <p:tags r:id="rId15"/>
              </p:custDataLst>
            </p:nvPr>
          </p:nvSpPr>
          <p:spPr>
            <a:xfrm>
              <a:off x="6045246" y="2488155"/>
              <a:ext cx="658359" cy="667672"/>
            </a:xfrm>
            <a:prstGeom prst="ellipse">
              <a:avLst/>
            </a:prstGeom>
            <a:solidFill>
              <a:srgbClr val="1672FB"/>
            </a:solidFill>
            <a:ln w="12700" cap="flat" cmpd="sng">
              <a:solidFill>
                <a:srgbClr val="1672FB"/>
              </a:soli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KSO_Shape"/>
            <p:cNvSpPr/>
            <p:nvPr/>
          </p:nvSpPr>
          <p:spPr bwMode="auto">
            <a:xfrm>
              <a:off x="6217235" y="2708731"/>
              <a:ext cx="314382" cy="235264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672FB"/>
              </a:solidFill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2" name="图片 11" descr="懒人听书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6515" y="2493645"/>
            <a:ext cx="314325" cy="314325"/>
          </a:xfrm>
          <a:prstGeom prst="rect">
            <a:avLst/>
          </a:prstGeom>
        </p:spPr>
      </p:pic>
      <p:sp>
        <p:nvSpPr>
          <p:cNvPr id="13" name="MH_Other_15"/>
          <p:cNvSpPr/>
          <p:nvPr>
            <p:custDataLst>
              <p:tags r:id="rId17"/>
            </p:custDataLst>
          </p:nvPr>
        </p:nvSpPr>
        <p:spPr>
          <a:xfrm>
            <a:off x="7571253" y="2368866"/>
            <a:ext cx="524296" cy="533408"/>
          </a:xfrm>
          <a:prstGeom prst="ellipse">
            <a:avLst/>
          </a:prstGeom>
          <a:solidFill>
            <a:srgbClr val="1672FB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1141" y="2291647"/>
            <a:ext cx="847053" cy="1258648"/>
            <a:chOff x="6045246" y="2488155"/>
            <a:chExt cx="847053" cy="1258648"/>
          </a:xfrm>
        </p:grpSpPr>
        <p:sp>
          <p:nvSpPr>
            <p:cNvPr id="6" name="MH_Other_12"/>
            <p:cNvSpPr/>
            <p:nvPr>
              <p:custDataLst>
                <p:tags r:id="rId18"/>
              </p:custDataLst>
            </p:nvPr>
          </p:nvSpPr>
          <p:spPr>
            <a:xfrm>
              <a:off x="6705114" y="3551261"/>
              <a:ext cx="187185" cy="19554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MH_Other_13"/>
            <p:cNvCxnSpPr/>
            <p:nvPr>
              <p:custDataLst>
                <p:tags r:id="rId19"/>
              </p:custDataLst>
            </p:nvPr>
          </p:nvCxnSpPr>
          <p:spPr>
            <a:xfrm rot="16200000" flipH="1">
              <a:off x="6363334" y="3104190"/>
              <a:ext cx="444564" cy="422838"/>
            </a:xfrm>
            <a:prstGeom prst="curvedConnector3">
              <a:avLst>
                <a:gd name="adj1" fmla="val 63047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MH_Other_14"/>
            <p:cNvSpPr/>
            <p:nvPr>
              <p:custDataLst>
                <p:tags r:id="rId20"/>
              </p:custDataLst>
            </p:nvPr>
          </p:nvSpPr>
          <p:spPr>
            <a:xfrm>
              <a:off x="6045246" y="2488155"/>
              <a:ext cx="658359" cy="667672"/>
            </a:xfrm>
            <a:prstGeom prst="ellipse">
              <a:avLst/>
            </a:prstGeom>
            <a:solidFill>
              <a:srgbClr val="1672FB"/>
            </a:solidFill>
            <a:ln w="12700" cap="flat" cmpd="sng">
              <a:solidFill>
                <a:srgbClr val="1672FB"/>
              </a:soli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6217235" y="2708731"/>
              <a:ext cx="314382" cy="235264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1672FB"/>
              </a:solidFill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MH_Other_15"/>
          <p:cNvSpPr/>
          <p:nvPr>
            <p:custDataLst>
              <p:tags r:id="rId21"/>
            </p:custDataLst>
          </p:nvPr>
        </p:nvSpPr>
        <p:spPr>
          <a:xfrm>
            <a:off x="3250078" y="2352991"/>
            <a:ext cx="524296" cy="533408"/>
          </a:xfrm>
          <a:prstGeom prst="ellipse">
            <a:avLst/>
          </a:prstGeom>
          <a:solidFill>
            <a:srgbClr val="1672FB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懒人听书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80325" y="2470785"/>
            <a:ext cx="314325" cy="3143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621106" y="3330623"/>
            <a:ext cx="774238" cy="1336448"/>
            <a:chOff x="5033819" y="3551261"/>
            <a:chExt cx="774238" cy="1336448"/>
          </a:xfrm>
        </p:grpSpPr>
        <p:sp>
          <p:nvSpPr>
            <p:cNvPr id="19" name="MH_Other_7"/>
            <p:cNvSpPr/>
            <p:nvPr>
              <p:custDataLst>
                <p:tags r:id="rId22"/>
              </p:custDataLst>
            </p:nvPr>
          </p:nvSpPr>
          <p:spPr>
            <a:xfrm>
              <a:off x="5033819" y="3551261"/>
              <a:ext cx="188857" cy="195542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1672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0" name="MH_Other_8"/>
            <p:cNvCxnSpPr/>
            <p:nvPr>
              <p:custDataLst>
                <p:tags r:id="rId23"/>
              </p:custDataLst>
            </p:nvPr>
          </p:nvCxnSpPr>
          <p:spPr>
            <a:xfrm rot="16200000" flipV="1">
              <a:off x="5034655" y="3836217"/>
              <a:ext cx="531472" cy="35598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9"/>
            <p:cNvSpPr/>
            <p:nvPr>
              <p:custDataLst>
                <p:tags r:id="rId24"/>
              </p:custDataLst>
            </p:nvPr>
          </p:nvSpPr>
          <p:spPr>
            <a:xfrm>
              <a:off x="5149698" y="4220037"/>
              <a:ext cx="658359" cy="667672"/>
            </a:xfrm>
            <a:prstGeom prst="ellipse">
              <a:avLst/>
            </a:prstGeom>
            <a:solidFill>
              <a:srgbClr val="1672FB"/>
            </a:solidFill>
            <a:ln w="12700" cap="flat" cmpd="sng">
              <a:solidFill>
                <a:srgbClr val="1672FB"/>
              </a:solidFill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flatTx/>
            </a:bodyPr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MH_Other_10"/>
            <p:cNvSpPr/>
            <p:nvPr>
              <p:custDataLst>
                <p:tags r:id="rId25"/>
              </p:custDataLst>
            </p:nvPr>
          </p:nvSpPr>
          <p:spPr>
            <a:xfrm>
              <a:off x="5216730" y="4291541"/>
              <a:ext cx="524296" cy="533408"/>
            </a:xfrm>
            <a:prstGeom prst="ellipse">
              <a:avLst/>
            </a:prstGeom>
            <a:solidFill>
              <a:srgbClr val="1672FB"/>
            </a:solidFill>
            <a:ln>
              <a:solidFill>
                <a:srgbClr val="1672FB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" name="MH_SubTitle_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24510" y="2883535"/>
            <a:ext cx="2400300" cy="499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2010~2013</a:t>
            </a:r>
            <a:endParaRPr lang="en-US" altLang="zh-CN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2" name="图片 31" descr="懒人听书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sp>
        <p:nvSpPr>
          <p:cNvPr id="34" name="MH_Text_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5725" y="4777105"/>
            <a:ext cx="401701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zh-CN" b="1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任子行</a:t>
            </a:r>
            <a:endParaRPr lang="zh-CN" b="1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工程师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-&gt; 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独立负责项目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200" dirty="0" smtClean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海量数据存储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搜索集群</a:t>
            </a:r>
            <a:r>
              <a:rPr lang="en-US" altLang="zh-CN" sz="1200" dirty="0" smtClean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45945" y="4156075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17875" y="2419985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5570" y="2536190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672FB"/>
                </a:solidFill>
              </a:rPr>
              <a:t>起步</a:t>
            </a:r>
            <a:endParaRPr lang="zh-CN" altLang="en-US">
              <a:solidFill>
                <a:srgbClr val="1672FB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22345" y="3938270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672FB"/>
                </a:solidFill>
              </a:rPr>
              <a:t>积累</a:t>
            </a:r>
            <a:endParaRPr lang="zh-CN" altLang="en-US">
              <a:solidFill>
                <a:srgbClr val="1672FB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77815" y="2653665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672FB"/>
                </a:solidFill>
              </a:rPr>
              <a:t>爆发</a:t>
            </a:r>
            <a:endParaRPr lang="zh-CN" altLang="en-US">
              <a:solidFill>
                <a:srgbClr val="1672FB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81950" y="3990340"/>
            <a:ext cx="100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1672FB"/>
                </a:solidFill>
              </a:rPr>
              <a:t>跳跃</a:t>
            </a:r>
            <a:endParaRPr lang="zh-CN" altLang="en-US">
              <a:solidFill>
                <a:srgbClr val="1672F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95" y="290485"/>
            <a:ext cx="10515600" cy="648000"/>
          </a:xfrm>
        </p:spPr>
        <p:txBody>
          <a:bodyPr/>
          <a:p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多活：数据同步延时问题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938530"/>
            <a:ext cx="7459345" cy="5271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1715" y="5158105"/>
            <a:ext cx="344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网络不稳定、写入波动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364855" y="2974975"/>
            <a:ext cx="3556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跟</a:t>
            </a:r>
            <a:r>
              <a:rPr lang="en-US" altLang="zh-CN" sz="1400"/>
              <a:t>Q</a:t>
            </a:r>
            <a:r>
              <a:rPr lang="zh-CN" altLang="en-US" sz="1400"/>
              <a:t>音同事交流的后发现大腾讯有非常稳定的网络基础设施，根本不需要解决这个问题，在这块上集团的开发同事要幸福很多，另外</a:t>
            </a:r>
            <a:r>
              <a:rPr lang="en-US" altLang="zh-CN" sz="1400"/>
              <a:t>Q</a:t>
            </a:r>
            <a:r>
              <a:rPr lang="zh-CN" altLang="en-US" sz="1400"/>
              <a:t>音可以在服务层进行流量分发，而我们的专线不允许进行服务层流量分发（因为这个需要消耗很大的带宽）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8431530" y="1188720"/>
            <a:ext cx="30340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b="1"/>
              <a:t>解决方案：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zh-CN" altLang="en-US"/>
              <a:t>公网推送变更，记录到缓存，备机房读时合并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7555" y="1901825"/>
            <a:ext cx="7955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600"/>
              <a:t>1.单机房故障用户还能继续使用APP的主要功能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2.</a:t>
            </a:r>
            <a:r>
              <a:rPr lang="zh-CN" altLang="en-US" sz="1600"/>
              <a:t>隔离了鉴权流量，不会因为系统问题导致不能播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3.</a:t>
            </a:r>
            <a:r>
              <a:rPr lang="zh-CN" altLang="en-US" sz="1600"/>
              <a:t>隔离了兜底</a:t>
            </a:r>
            <a:r>
              <a:rPr lang="en-US" altLang="zh-CN" sz="1600"/>
              <a:t>API</a:t>
            </a:r>
            <a:r>
              <a:rPr lang="zh-CN" altLang="en-US" sz="1600"/>
              <a:t>流量，不会因为失败转移流量导致系统雪崩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4.</a:t>
            </a:r>
            <a:r>
              <a:rPr lang="zh-CN" altLang="en-US" sz="1600"/>
              <a:t>资源全部上云，</a:t>
            </a:r>
            <a:r>
              <a:rPr lang="en-US" altLang="zh-CN" sz="1600"/>
              <a:t>IDC</a:t>
            </a:r>
            <a:r>
              <a:rPr lang="zh-CN" altLang="en-US" sz="1600"/>
              <a:t>仅提供</a:t>
            </a:r>
            <a:r>
              <a:rPr lang="en-US" altLang="zh-CN" sz="1600"/>
              <a:t>API</a:t>
            </a:r>
            <a:r>
              <a:rPr lang="zh-CN" altLang="en-US" sz="1600"/>
              <a:t>服务，所需带宽有限，可以直接使用</a:t>
            </a:r>
            <a:r>
              <a:rPr lang="en-US" altLang="zh-CN" sz="1600">
                <a:sym typeface="+mn-ea"/>
              </a:rPr>
              <a:t>BGP</a:t>
            </a:r>
            <a:r>
              <a:rPr lang="zh-CN" altLang="en-US" sz="1600">
                <a:sym typeface="+mn-ea"/>
              </a:rPr>
              <a:t>（用户接入更稳定，资源高可用）</a:t>
            </a: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架构上做到了可以掐次级应用保核心应用（多应用）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6.</a:t>
            </a:r>
            <a:r>
              <a:rPr lang="zh-CN" altLang="en-US" sz="1600">
                <a:sym typeface="+mn-ea"/>
              </a:rPr>
              <a:t>公司数据资产分布在多地，即使最极端的情况下也可以快速重建出系统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1819910" y="5174615"/>
            <a:ext cx="8408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厦门机房后面很长一段时间内陆续发生故障，最严重的一次两个机柜掉电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1836420" y="1321435"/>
            <a:ext cx="491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系统多活后解决了很多问题：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后台系统可用性&amp;稳定性建设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262380" y="1973580"/>
            <a:ext cx="8115300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lang="zh-CN" altLang="en-US" sz="20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线上系统运维与风险消除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9740" y="2226310"/>
            <a:ext cx="8368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en-US" sz="1600"/>
              <a:t>懒人一直采用的是单体架构，这种架构降低了开发难度，提升了开发效率，对业务的快速发展帮助很大，但随着高风险业务的增多和业务实现上的过渡依赖，风险越积越多，该架构对开发效率的提升的收益已经小于维护成本上的损失，整个系统的稳定性在加速下降。</a:t>
            </a:r>
            <a:endParaRPr lang="zh-CN" altLang="en-US" sz="16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600"/>
              <a:t> </a:t>
            </a:r>
            <a:r>
              <a:rPr lang="en-US" altLang="zh-CN" sz="1600"/>
              <a:t>      在人员方面，</a:t>
            </a:r>
            <a:r>
              <a:rPr lang="zh-CN" altLang="en-US" sz="1600">
                <a:sym typeface="+mn-ea"/>
              </a:rPr>
              <a:t>单个开发的能力已经不足以覆盖全部</a:t>
            </a:r>
            <a:r>
              <a:rPr lang="zh-CN" altLang="en-US" sz="1600"/>
              <a:t>业务，每项改动都意味着高风险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4597400" y="1497330"/>
            <a:ext cx="4716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为什么服务化？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2.1 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6030" y="1304290"/>
            <a:ext cx="338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zh-CN" altLang="en-US" sz="2400"/>
              <a:t>服务化前的单体架构</a:t>
            </a:r>
            <a:endParaRPr lang="zh-CN" altLang="en-US" sz="2400"/>
          </a:p>
        </p:txBody>
      </p:sp>
      <p:pic>
        <p:nvPicPr>
          <p:cNvPr id="5" name="ECB019B1-382A-4266-B25C-5B523AA43C14-8" descr="C:/Users/Administrator/AppData/Local/Temp/wpp.dpanhT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958850"/>
            <a:ext cx="4707890" cy="5326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3855" y="3565525"/>
            <a:ext cx="3872230" cy="9220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组织需要分工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系统需要体现组织的分工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36005" y="3111500"/>
            <a:ext cx="1406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怎么破局？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005830" y="2045335"/>
            <a:ext cx="5261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一个超大的</a:t>
            </a:r>
            <a:r>
              <a:rPr lang="en-US" altLang="zh-CN" sz="1600"/>
              <a:t>Service</a:t>
            </a:r>
            <a:r>
              <a:rPr lang="zh-CN" altLang="en-US" sz="1600"/>
              <a:t>，然后各应用代码级引用这个</a:t>
            </a:r>
            <a:r>
              <a:rPr lang="en-US" altLang="zh-CN" sz="1600"/>
              <a:t>Service</a:t>
            </a:r>
            <a:endParaRPr lang="en-US" altLang="zh-CN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2.2 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235" y="4490720"/>
            <a:ext cx="5788660" cy="1198880"/>
          </a:xfrm>
          <a:prstGeom prst="rect">
            <a:avLst/>
          </a:prstGeom>
          <a:solidFill>
            <a:srgbClr val="AEFFD3"/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/>
              <a:t>1.</a:t>
            </a:r>
            <a:r>
              <a:rPr lang="zh-CN" altLang="en-US" sz="1200"/>
              <a:t>按大服务拆分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（产品需求较均衡，团队工作好划分，对开发效率影响小，减少了分布式事务的量）</a:t>
            </a:r>
            <a:endParaRPr lang="en-US" altLang="zh-CN" sz="1200"/>
          </a:p>
          <a:p>
            <a:pPr fontAlgn="auto">
              <a:lnSpc>
                <a:spcPct val="150000"/>
              </a:lnSpc>
            </a:pPr>
            <a:r>
              <a:rPr lang="en-US" altLang="zh-CN" sz="1200"/>
              <a:t>2.</a:t>
            </a:r>
            <a:r>
              <a:rPr lang="zh-CN" altLang="en-US" sz="1200"/>
              <a:t>采用门面模式定义服务，将依赖关系在代码层面透明化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/>
              <a:t>（有利于依赖梳理和业务重构）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582285" y="464820"/>
            <a:ext cx="5684520" cy="15995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400"/>
              <a:t>业务</a:t>
            </a:r>
            <a:r>
              <a:rPr lang="en-US" altLang="zh-CN" sz="1400"/>
              <a:t>&amp;</a:t>
            </a:r>
            <a:r>
              <a:rPr lang="zh-CN" altLang="en-US" sz="1400"/>
              <a:t>资源上：</a:t>
            </a:r>
            <a:endParaRPr lang="zh-CN" altLang="en-US" sz="1400"/>
          </a:p>
          <a:p>
            <a:r>
              <a:rPr sz="1400"/>
              <a:t>1.</a:t>
            </a:r>
            <a:r>
              <a:rPr lang="zh-CN" sz="1400"/>
              <a:t>产品出的</a:t>
            </a:r>
            <a:r>
              <a:rPr sz="1400"/>
              <a:t>各业务需求不稳定不均衡</a:t>
            </a:r>
            <a:r>
              <a:rPr lang="zh-CN" sz="1400"/>
              <a:t>，</a:t>
            </a:r>
            <a:r>
              <a:rPr sz="1400"/>
              <a:t>加上</a:t>
            </a:r>
            <a:r>
              <a:rPr lang="zh-CN" sz="1400"/>
              <a:t>开发</a:t>
            </a:r>
            <a:r>
              <a:rPr sz="1400"/>
              <a:t>人少，不能拆太细</a:t>
            </a:r>
            <a:endParaRPr sz="1400"/>
          </a:p>
          <a:p>
            <a:r>
              <a:rPr lang="en-US" sz="1400"/>
              <a:t>2</a:t>
            </a:r>
            <a:r>
              <a:rPr sz="1400"/>
              <a:t>.</a:t>
            </a:r>
            <a:r>
              <a:rPr lang="zh-CN" sz="1400"/>
              <a:t>重构能投入的开发有限</a:t>
            </a:r>
            <a:r>
              <a:rPr sz="1400"/>
              <a:t>，</a:t>
            </a:r>
            <a:r>
              <a:rPr lang="zh-CN" sz="1400"/>
              <a:t>并且</a:t>
            </a:r>
            <a:r>
              <a:rPr sz="1400"/>
              <a:t>时间有限制</a:t>
            </a:r>
            <a:endParaRPr sz="1400"/>
          </a:p>
          <a:p>
            <a:r>
              <a:rPr lang="zh-CN" sz="1400"/>
              <a:t>技术上：</a:t>
            </a:r>
            <a:endParaRPr lang="zh-CN" sz="1400"/>
          </a:p>
          <a:p>
            <a:r>
              <a:rPr lang="en-US" sz="1400">
                <a:sym typeface="+mn-ea"/>
              </a:rPr>
              <a:t>1</a:t>
            </a:r>
            <a:r>
              <a:rPr sz="1400">
                <a:sym typeface="+mn-ea"/>
              </a:rPr>
              <a:t>.当前代码实现</a:t>
            </a:r>
            <a:r>
              <a:rPr lang="zh-CN" sz="1400">
                <a:sym typeface="+mn-ea"/>
              </a:rPr>
              <a:t>上</a:t>
            </a:r>
            <a:r>
              <a:rPr sz="1400">
                <a:sym typeface="+mn-ea"/>
              </a:rPr>
              <a:t>已经有紧密依赖，需要找相互依赖较少的地方切分</a:t>
            </a:r>
            <a:endParaRPr sz="1400">
              <a:sym typeface="+mn-ea"/>
            </a:endParaRPr>
          </a:p>
          <a:p>
            <a:r>
              <a:rPr lang="en-US" sz="1400">
                <a:sym typeface="+mn-ea"/>
              </a:rPr>
              <a:t>2.</a:t>
            </a:r>
            <a:r>
              <a:rPr lang="zh-CN" altLang="en-US" sz="1400">
                <a:sym typeface="+mn-ea"/>
              </a:rPr>
              <a:t>当前阶段不能引入分布式事务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3.</a:t>
            </a:r>
            <a:r>
              <a:rPr lang="zh-CN" altLang="en-US" sz="1400">
                <a:sym typeface="+mn-ea"/>
              </a:rPr>
              <a:t>不能放大后续业务重构的难度和风险</a:t>
            </a:r>
            <a:endParaRPr lang="zh-CN" sz="1400"/>
          </a:p>
        </p:txBody>
      </p:sp>
      <p:pic>
        <p:nvPicPr>
          <p:cNvPr id="9" name="ECB019B1-382A-4266-B25C-5B523AA43C14-7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514475"/>
            <a:ext cx="3754755" cy="312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92060" y="4692015"/>
            <a:ext cx="4106545" cy="138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服务化后的工作：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1.</a:t>
            </a:r>
            <a:r>
              <a:rPr lang="zh-CN" altLang="en-US" sz="1400"/>
              <a:t>处理各类服务调用放大和超时问题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2.</a:t>
            </a:r>
            <a:r>
              <a:rPr lang="zh-CN" altLang="en-US" sz="1400"/>
              <a:t>处理各类业务降级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3.</a:t>
            </a:r>
            <a:r>
              <a:rPr lang="zh-CN" altLang="en-US" sz="1400"/>
              <a:t>部分业务处理流程异步化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865505" y="1514475"/>
            <a:ext cx="1083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解法</a:t>
            </a:r>
            <a:endParaRPr lang="zh-CN" altLang="en-US" sz="28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sp>
        <p:nvSpPr>
          <p:cNvPr id="13" name="左箭头 12"/>
          <p:cNvSpPr/>
          <p:nvPr/>
        </p:nvSpPr>
        <p:spPr>
          <a:xfrm rot="19800000">
            <a:off x="3934460" y="1443990"/>
            <a:ext cx="1520190" cy="45593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 rot="12600000">
            <a:off x="3441700" y="4066540"/>
            <a:ext cx="4404995" cy="455930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47205" y="4267835"/>
            <a:ext cx="4997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服务化只是第一步，对业务的影响需要持续进行消除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582285" y="9652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限制条件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2.3 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服务化（成果）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986790"/>
            <a:ext cx="6875780" cy="5334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1765" y="1769745"/>
            <a:ext cx="3999230" cy="2814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这是拆分后的服务，颜色越绿，表明服务化做的越到位，服务化后产生了以下收益：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1. </a:t>
            </a:r>
            <a:r>
              <a:rPr lang="zh-CN" altLang="en-US" sz="1400">
                <a:sym typeface="+mn-ea"/>
              </a:rPr>
              <a:t>剥离</a:t>
            </a:r>
            <a:r>
              <a:rPr lang="zh-CN" altLang="en-US" sz="1400"/>
              <a:t>高风险业务，</a:t>
            </a:r>
            <a:r>
              <a:rPr lang="zh-CN" altLang="en-US" sz="1400">
                <a:sym typeface="+mn-ea"/>
              </a:rPr>
              <a:t>提高了</a:t>
            </a:r>
            <a:r>
              <a:rPr lang="zh-CN" altLang="en-US" sz="1400"/>
              <a:t>核心业务的稳定性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2. </a:t>
            </a:r>
            <a:r>
              <a:rPr lang="zh-CN" altLang="en-US" sz="1400"/>
              <a:t>存储拆分后，核心业务资源余量更充足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3. </a:t>
            </a:r>
            <a:r>
              <a:rPr lang="zh-CN" altLang="en-US" sz="1400"/>
              <a:t>人员分工更明确，工作边界清晰，权责分明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4. </a:t>
            </a:r>
            <a:r>
              <a:rPr lang="zh-CN" altLang="en-US" sz="1400"/>
              <a:t>对开发效率有影响，但影响在可控范围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后台系统可用性&amp;稳定性建设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262380" y="1973580"/>
            <a:ext cx="8115300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线上系统运维与风险消除</a:t>
            </a:r>
            <a:endParaRPr lang="zh-CN" altLang="en-US" sz="20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线上系统运维与风险消除</a:t>
            </a:r>
            <a:endParaRPr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9160" y="1621790"/>
            <a:ext cx="5908675" cy="243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1610995"/>
            <a:ext cx="5170170" cy="242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1050" y="967105"/>
            <a:ext cx="109994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目的：及时发现系统的异常，排除风险，保持系统稳定，避免诱发全局性故障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4097020"/>
            <a:ext cx="5899150" cy="2373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5" y="4057650"/>
            <a:ext cx="3585845" cy="2366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6185" y="1743710"/>
            <a:ext cx="7346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这是我们日常使用的监控和告警系统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9035" y="2489200"/>
            <a:ext cx="541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下面通过一些具体的例子介绍这块的工作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225" y="1024255"/>
            <a:ext cx="6276975" cy="1809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行动：硬件</a:t>
            </a:r>
            <a:r>
              <a:rPr lang="en-US" altLang="zh-CN"/>
              <a:t>|</a:t>
            </a:r>
            <a:r>
              <a:rPr lang="zh-CN" altLang="en-US"/>
              <a:t>网络风险消除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1060"/>
            <a:ext cx="4838700" cy="5210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340" y="234696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虚拟机共用磁盘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02775" y="2346960"/>
            <a:ext cx="371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网线问题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5" y="2910205"/>
            <a:ext cx="4660900" cy="3089910"/>
          </a:xfrm>
          <a:prstGeom prst="rect">
            <a:avLst/>
          </a:prstGeom>
        </p:spPr>
      </p:pic>
      <p:pic>
        <p:nvPicPr>
          <p:cNvPr id="3" name="ECB019B1-382A-4266-B25C-5B523AA43C14-1" descr="C:/Users/Administrator/AppData/Local/Temp/wpp.RkrwJq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10" y="3385186"/>
            <a:ext cx="11677650" cy="328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听书后台团队在研发中心的位置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pic>
        <p:nvPicPr>
          <p:cNvPr id="2" name="ECB019B1-382A-4266-B25C-5B523AA43C14-6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692785"/>
            <a:ext cx="11554460" cy="5930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50440" y="416242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2018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178040" y="692785"/>
            <a:ext cx="184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2018</a:t>
            </a:r>
            <a:r>
              <a:rPr lang="zh-CN" altLang="en-US"/>
              <a:t>之后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4840" y="588264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全部业务都做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501640" y="3441065"/>
            <a:ext cx="41694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                         </a:t>
            </a:r>
            <a:r>
              <a:rPr lang="zh-CN" altLang="en-US" sz="1400"/>
              <a:t>服务好用户</a:t>
            </a:r>
            <a:endParaRPr lang="zh-CN" altLang="en-US" sz="1400"/>
          </a:p>
          <a:p>
            <a:r>
              <a:rPr lang="zh-CN" altLang="en-US" sz="1400"/>
              <a:t>内容生产业务和数据业务拆分出去，集中精力做好</a:t>
            </a:r>
            <a:r>
              <a:rPr lang="en-US" altLang="zh-CN" sz="1400"/>
              <a:t>APP</a:t>
            </a:r>
            <a:r>
              <a:rPr lang="zh-CN" altLang="en-US" sz="1400"/>
              <a:t>端业务和保持系统稳定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421890" y="3229610"/>
            <a:ext cx="1878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组织架构调整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行动</a:t>
            </a:r>
            <a:r>
              <a:rPr lang="zh-CN" altLang="en-US"/>
              <a:t>：</a:t>
            </a:r>
            <a:r>
              <a:rPr lang="en-US" altLang="zh-CN"/>
              <a:t>JVM</a:t>
            </a:r>
            <a:r>
              <a:rPr lang="zh-CN" altLang="en-US"/>
              <a:t>老年代占用风险消除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020445"/>
            <a:ext cx="11955780" cy="4906645"/>
          </a:xfrm>
          <a:prstGeom prst="rect">
            <a:avLst/>
          </a:prstGeom>
        </p:spPr>
      </p:pic>
      <p:pic>
        <p:nvPicPr>
          <p:cNvPr id="4" name="ECB019B1-382A-4266-B25C-5B523AA43C14-2" descr="C:/Users/Administrator/AppData/Local/Temp/wpp.sfLhcR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45" y="2097088"/>
            <a:ext cx="12186920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3470275"/>
            <a:ext cx="10713720" cy="2180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" y="1083945"/>
            <a:ext cx="10713085" cy="216344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838200" y="213650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TTGB Medium" panose="020C06030202040F0204" pitchFamily="34" charset="-122"/>
                <a:ea typeface="TTTGB Medium" panose="020C06030202040F0204" pitchFamily="34" charset="-122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行动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Cache</a:t>
            </a:r>
            <a:r>
              <a:rPr lang="zh-CN" altLang="en-US"/>
              <a:t>内存占用优化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913380" y="116967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0105" y="116967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ECB019B1-382A-4266-B25C-5B523AA43C14-3" descr="C:/Users/Administrator/AppData/Local/Temp/wpp.jDsxld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" y="2094230"/>
            <a:ext cx="10881995" cy="3540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3320" y="5448935"/>
            <a:ext cx="7128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风险：视觉上的波动很小只是因为水位太高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行动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DB</a:t>
            </a:r>
            <a:r>
              <a:rPr lang="zh-CN" altLang="en-US">
                <a:sym typeface="+mn-ea"/>
              </a:rPr>
              <a:t>查询语句平均返回行数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60" y="3621405"/>
            <a:ext cx="10669270" cy="2298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994410"/>
            <a:ext cx="10639425" cy="255079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7564755" y="611505"/>
          <a:ext cx="3789045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10"/>
                <a:gridCol w="1021080"/>
                <a:gridCol w="1608455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查询量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每秒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总数据条数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查询结果平均条数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1500000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11195" y="4667885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4755" y="4667885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ECB019B1-382A-4266-B25C-5B523AA43C14-4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" y="1548765"/>
            <a:ext cx="11010265" cy="3433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行动</a:t>
            </a:r>
            <a:r>
              <a:rPr lang="en-US" altLang="zh-CN"/>
              <a:t>: </a:t>
            </a:r>
            <a:r>
              <a:rPr lang="en-US" altLang="zh-CN">
                <a:sym typeface="+mn-ea"/>
              </a:rPr>
              <a:t>API </a:t>
            </a:r>
            <a:r>
              <a:rPr lang="en-US" altLang="zh-CN"/>
              <a:t>CPU</a:t>
            </a:r>
            <a:r>
              <a:rPr lang="zh-CN" altLang="en-US"/>
              <a:t>占用优化实践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897255"/>
            <a:ext cx="10515600" cy="2624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3456940"/>
            <a:ext cx="10490835" cy="222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6540" y="123444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6985" y="1234440"/>
            <a:ext cx="119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优化后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ECB019B1-382A-4266-B25C-5B523AA43C14-5" descr="C:/Users/Administrator/AppData/Local/Temp/wpp.bcXCji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1855470"/>
            <a:ext cx="10603230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594" y="244520"/>
            <a:ext cx="10486333" cy="648000"/>
          </a:xfrm>
        </p:spPr>
        <p:txBody>
          <a:bodyPr/>
          <a:p>
            <a:r>
              <a:rPr lang="zh-CN" altLang="en-US">
                <a:solidFill>
                  <a:srgbClr val="1672FB"/>
                </a:solidFill>
                <a:latin typeface="+mj-ea"/>
                <a:ea typeface="+mj-ea"/>
              </a:rPr>
              <a:t>常规的问题处理模式</a:t>
            </a:r>
            <a:endParaRPr lang="zh-CN" altLang="en-US">
              <a:solidFill>
                <a:srgbClr val="1672FB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08990" y="1153704"/>
            <a:ext cx="10515600" cy="495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ECB019B1-382A-4266-B25C-5B523AA43C14-9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185" y="1737995"/>
            <a:ext cx="6375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594" y="244520"/>
            <a:ext cx="10486333" cy="648000"/>
          </a:xfrm>
        </p:spPr>
        <p:txBody>
          <a:bodyPr/>
          <a:p>
            <a:r>
              <a:rPr lang="zh-CN" altLang="en-US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适合技术问题</a:t>
            </a:r>
            <a:r>
              <a:rPr lang="zh-CN" altLang="en-US">
                <a:solidFill>
                  <a:srgbClr val="1672FB"/>
                </a:solidFill>
                <a:latin typeface="+mj-ea"/>
                <a:ea typeface="+mj-ea"/>
              </a:rPr>
              <a:t>处理模式</a:t>
            </a:r>
            <a:endParaRPr lang="zh-CN" altLang="en-US">
              <a:solidFill>
                <a:srgbClr val="1672FB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08990" y="1153704"/>
            <a:ext cx="10515600" cy="495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ECB019B1-382A-4266-B25C-5B523AA43C14-10" descr="C:/Users/Administrator/AppData/Local/Temp/wpp.leoUiM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892810"/>
            <a:ext cx="941006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8989" y="244520"/>
            <a:ext cx="10486333" cy="648000"/>
          </a:xfrm>
        </p:spPr>
        <p:txBody>
          <a:bodyPr/>
          <a:p>
            <a:r>
              <a:rPr lang="zh-CN" altLang="en-US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系统可用性&amp;稳定性建设</a:t>
            </a:r>
            <a:r>
              <a:rPr lang="en-US" altLang="zh-CN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1672FB"/>
                </a:solidFill>
                <a:latin typeface="+mj-ea"/>
                <a:ea typeface="+mj-ea"/>
              </a:rPr>
              <a:t>工作成果</a:t>
            </a:r>
            <a:endParaRPr lang="zh-CN" altLang="en-US">
              <a:solidFill>
                <a:srgbClr val="1672FB"/>
              </a:solidFill>
              <a:latin typeface="+mj-ea"/>
              <a:ea typeface="+mj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08990" y="1172754"/>
            <a:ext cx="10515600" cy="495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  1.</a:t>
            </a:r>
            <a:r>
              <a:rPr lang="zh-CN" altLang="en-US"/>
              <a:t>系统可用性</a:t>
            </a:r>
            <a:r>
              <a:rPr lang="en-US" altLang="zh-CN"/>
              <a:t>&gt;99.93%</a:t>
            </a:r>
            <a:r>
              <a:rPr lang="zh-CN" altLang="en-US"/>
              <a:t>（</a:t>
            </a:r>
            <a:r>
              <a:rPr lang="en-US" altLang="zh-CN"/>
              <a:t>2020.6</a:t>
            </a:r>
            <a:r>
              <a:rPr lang="zh-CN" altLang="en-US"/>
              <a:t>至今核心业务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次</a:t>
            </a:r>
            <a:r>
              <a:rPr lang="zh-CN" altLang="en-US"/>
              <a:t>故障）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2.DAU</a:t>
            </a:r>
            <a:r>
              <a:rPr lang="zh-CN" altLang="en-US"/>
              <a:t>峰值</a:t>
            </a:r>
            <a:r>
              <a:rPr lang="en-US" altLang="zh-CN"/>
              <a:t>400</a:t>
            </a:r>
            <a:r>
              <a:rPr lang="zh-CN" altLang="en-US"/>
              <a:t>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3.QPS</a:t>
            </a:r>
            <a:r>
              <a:rPr lang="zh-CN" altLang="en-US"/>
              <a:t>峰值</a:t>
            </a:r>
            <a:r>
              <a:rPr lang="en-US" altLang="zh-CN"/>
              <a:t>12000</a:t>
            </a:r>
            <a:r>
              <a:rPr lang="zh-CN" altLang="en-US"/>
              <a:t>，核心</a:t>
            </a:r>
            <a:r>
              <a:rPr lang="en-US" altLang="zh-CN"/>
              <a:t>API</a:t>
            </a:r>
            <a:r>
              <a:rPr lang="zh-CN" altLang="en-US"/>
              <a:t>峰值</a:t>
            </a:r>
            <a:r>
              <a:rPr lang="en-US" altLang="zh-CN"/>
              <a:t>7</a:t>
            </a:r>
            <a:r>
              <a:rPr lang="en-US" altLang="zh-CN"/>
              <a:t>000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4.DB/Cache/</a:t>
            </a:r>
            <a:r>
              <a:rPr lang="zh-CN" altLang="en-US"/>
              <a:t>应用服务器负载曲线峰值更低，波动更小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5.</a:t>
            </a:r>
            <a:r>
              <a:rPr lang="zh-CN" altLang="en-US"/>
              <a:t>多次提前消除隐患（磁盘、网络、历史业务缺陷）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9450" y="250825"/>
            <a:ext cx="4817110" cy="6477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</a:rPr>
              <a:t>工作体现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4900" y="1029335"/>
            <a:ext cx="7658100" cy="4880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00490" y="1536700"/>
            <a:ext cx="26238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一直是团队前</a:t>
            </a:r>
            <a:r>
              <a:rPr lang="en-US" altLang="zh-CN" sz="1600"/>
              <a:t>3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不做具体项目或功能开发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主要编码工作内容为：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架构调整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性能优化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业务</a:t>
            </a:r>
            <a:r>
              <a:rPr lang="zh-CN" altLang="en-US" sz="1600"/>
              <a:t>梳理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公共代码重构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处理线上问题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2200275" y="4839970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24595" y="1244600"/>
            <a:ext cx="301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最近</a:t>
            </a:r>
            <a:r>
              <a:rPr lang="en-US" altLang="zh-CN"/>
              <a:t>1</a:t>
            </a:r>
            <a:r>
              <a:rPr lang="zh-CN" altLang="en-US"/>
              <a:t>年的代码块变更情况：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30" y="269240"/>
            <a:ext cx="4817110" cy="6477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工作成果（</a:t>
            </a:r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主力开发时期）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9510" y="1167130"/>
            <a:ext cx="82334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1. 搜索设计与实现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2. 交易系统：V1/V2设计与实现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3. 结算系统：V1版设计与实现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4. 营销系统：V1版设计与实现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5. Redis双机房同步组件设计与实现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6. 算法推荐：实现打分、召回部分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en-US" altLang="zh-CN"/>
              <a:t>7</a:t>
            </a:r>
            <a:r>
              <a:rPr lang="zh-CN" altLang="en-US"/>
              <a:t>. 流控设计与实现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52804" y="3072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+mj-ea"/>
              <a:ea typeface="+mj-ea"/>
              <a:cs typeface="TTTGB Medium" panose="020C06030202040F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852170"/>
            <a:ext cx="2096770" cy="2875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852170"/>
            <a:ext cx="2112645" cy="380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30" y="852170"/>
            <a:ext cx="3493135" cy="5187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940" y="852170"/>
            <a:ext cx="2800350" cy="5235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2185" y="4846955"/>
            <a:ext cx="2817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onfluence文档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研发部公开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053205" y="4478655"/>
            <a:ext cx="346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这个很虚，但是必有项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集团专项工作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962660" y="1294765"/>
            <a:ext cx="4641850" cy="36620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长音频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BU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曲库内容接入（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深度参与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18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激励视频专项  （负责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技术方案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18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3.酷我畅听用户资产迁移（负责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4.极速版账号打通 （负责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）  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4730" y="1311910"/>
            <a:ext cx="4042410" cy="2691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集团技术对接专项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1.ABTest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（负责）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2.服务化（负责）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algn="l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存储与运维（深度参与）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. . .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68750" y="4709160"/>
            <a:ext cx="5087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以后还会有更多的合作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+mj-ea"/>
                <a:ea typeface="+mj-ea"/>
              </a:rPr>
              <a:t>未来规划</a:t>
            </a:r>
            <a:endParaRPr kumimoji="1" lang="zh-CN" altLang="en-US" sz="2800" dirty="0">
              <a:solidFill>
                <a:srgbClr val="1672FB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035" y="1022350"/>
            <a:ext cx="8929370" cy="496633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1800" dirty="0"/>
              <a:t>       </a:t>
            </a:r>
            <a:r>
              <a:rPr lang="zh-CN" altLang="en-US" sz="1800" dirty="0"/>
              <a:t>原来做的是在限定的研发资源下，配合产品、运营最大化的实现业务需求，大部分系统都需要自行开发，后面要做的是借助集团的力量，释放生产力，研发资源聚焦在核心业务指标上。</a:t>
            </a:r>
            <a:endParaRPr lang="zh-CN" altLang="en-US" sz="1800" dirty="0"/>
          </a:p>
          <a:p>
            <a:pPr marL="0"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1800" dirty="0">
                <a:sym typeface="+mn-ea"/>
              </a:rPr>
              <a:t>工作</a:t>
            </a:r>
            <a:r>
              <a:rPr lang="zh-CN" altLang="en-US" sz="1800" dirty="0"/>
              <a:t>重点：</a:t>
            </a:r>
            <a:endParaRPr lang="zh-CN" altLang="en-US" sz="1800" dirty="0"/>
          </a:p>
          <a:p>
            <a:pPr marL="342900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接入集团现有技术体系（个性化推荐、</a:t>
            </a:r>
            <a:r>
              <a:rPr lang="en-US" altLang="zh-CN" sz="1800" dirty="0"/>
              <a:t>ABTest</a:t>
            </a:r>
            <a:r>
              <a:rPr lang="zh-CN" altLang="en-US" sz="1800" dirty="0"/>
              <a:t>、数据平台、内容安全等），用技术推动业务发展</a:t>
            </a:r>
            <a:endParaRPr lang="zh-CN" altLang="en-US" sz="1800" dirty="0"/>
          </a:p>
          <a:p>
            <a:pPr marL="342900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ym typeface="+mn-ea"/>
              </a:rPr>
              <a:t>服务拆分、系统稳定性建设，部分系统上云（</a:t>
            </a:r>
            <a:r>
              <a:rPr lang="zh-CN" altLang="en-US" sz="1800" dirty="0">
                <a:sym typeface="+mn-ea"/>
              </a:rPr>
              <a:t>腾讯云</a:t>
            </a:r>
            <a:r>
              <a:rPr lang="zh-CN" altLang="en-US" sz="1800" dirty="0">
                <a:sym typeface="+mn-ea"/>
              </a:rPr>
              <a:t>）</a:t>
            </a:r>
            <a:endParaRPr lang="zh-CN" altLang="en-US" sz="1800" dirty="0"/>
          </a:p>
          <a:p>
            <a:pPr marL="342900" indent="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dirty="0"/>
              <a:t>全力支持集团数据、技术、</a:t>
            </a:r>
            <a:r>
              <a:rPr lang="zh-CN" altLang="zh-CN" sz="1800" dirty="0">
                <a:sym typeface="+mn-ea"/>
              </a:rPr>
              <a:t>业务</a:t>
            </a:r>
            <a:r>
              <a:rPr lang="zh-CN" altLang="zh-CN" sz="1800" dirty="0"/>
              <a:t>共享，价值最大化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后台系统可用性&amp;稳定性建设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262380" y="1962150"/>
            <a:ext cx="8115300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lang="zh-CN" altLang="en-US" sz="20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服务化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71500" lvl="1" indent="-3429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线上系统运维与风险消除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2380" y="1503680"/>
            <a:ext cx="9173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可用性</a:t>
            </a:r>
            <a:r>
              <a:rPr lang="en-US" altLang="zh-CN" sz="2000">
                <a:sym typeface="+mn-ea"/>
              </a:rPr>
              <a:t>&amp;</a:t>
            </a:r>
            <a:r>
              <a:rPr lang="zh-CN" altLang="en-US" sz="2000">
                <a:sym typeface="+mn-ea"/>
              </a:rPr>
              <a:t>稳定性这块涉及的工作很多，这里仅例举主要事项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33575" y="1934845"/>
            <a:ext cx="7700645" cy="2582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80000"/>
              </a:lnSpc>
            </a:pPr>
            <a:r>
              <a:rPr lang="en-US" altLang="zh-CN"/>
              <a:t>1. </a:t>
            </a:r>
            <a:r>
              <a:rPr lang="zh-CN" altLang="en-US"/>
              <a:t>做多活之前</a:t>
            </a:r>
            <a:r>
              <a:rPr lang="zh-CN" altLang="en-US">
                <a:sym typeface="+mn-ea"/>
              </a:rPr>
              <a:t>系统支撑着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万</a:t>
            </a:r>
            <a:r>
              <a:rPr lang="en-US" altLang="zh-CN">
                <a:sym typeface="+mn-ea"/>
              </a:rPr>
              <a:t>DAU</a:t>
            </a:r>
            <a:r>
              <a:rPr lang="zh-CN" altLang="en-US">
                <a:sym typeface="+mn-ea"/>
              </a:rPr>
              <a:t>，如果服务不可用损失很大</a:t>
            </a:r>
            <a:endParaRPr lang="zh-CN" altLang="en-US">
              <a:sym typeface="+mn-ea"/>
            </a:endParaRPr>
          </a:p>
          <a:p>
            <a:pPr fontAlgn="auto">
              <a:lnSpc>
                <a:spcPct val="18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每次升级系统都是凌晨实施（在这期间用户完全没法使用），</a:t>
            </a:r>
            <a:endParaRPr lang="zh-CN" altLang="en-US">
              <a:sym typeface="+mn-ea"/>
            </a:endParaRPr>
          </a:p>
          <a:p>
            <a:pPr fontAlgn="auto">
              <a:lnSpc>
                <a:spcPct val="18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技术这边每次做这种大调整总是担心系统起不来</a:t>
            </a:r>
            <a:endParaRPr lang="zh-CN" altLang="en-US">
              <a:sym typeface="+mn-ea"/>
            </a:endParaRPr>
          </a:p>
          <a:p>
            <a:pPr fontAlgn="auto">
              <a:lnSpc>
                <a:spcPct val="180000"/>
              </a:lnSpc>
            </a:pPr>
            <a:r>
              <a:rPr lang="en-US" altLang="zh-CN"/>
              <a:t>3. </a:t>
            </a:r>
            <a:r>
              <a:rPr lang="zh-CN" altLang="en-US"/>
              <a:t>那个时候多活开始兴起，多活正好可以解决我们的问题</a:t>
            </a:r>
            <a:endParaRPr lang="zh-CN" altLang="en-US"/>
          </a:p>
          <a:p>
            <a:pPr fontAlgn="auto">
              <a:lnSpc>
                <a:spcPct val="18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6915" y="1302385"/>
            <a:ext cx="4649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为什么做多活？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861695"/>
            <a:ext cx="6098540" cy="5409565"/>
          </a:xfrm>
          <a:prstGeom prst="rect">
            <a:avLst/>
          </a:prstGeom>
        </p:spPr>
      </p:pic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781049" y="383417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多活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4550" y="1906270"/>
            <a:ext cx="474408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/>
              <a:t>懒人多活架构特点：</a:t>
            </a:r>
            <a:endParaRPr lang="zh-CN" altLang="en-US" sz="1600" b="1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1.</a:t>
            </a:r>
            <a:r>
              <a:rPr lang="zh-CN" altLang="en-US" sz="1400"/>
              <a:t>资源全部采用</a:t>
            </a:r>
            <a:r>
              <a:rPr lang="en-US" altLang="zh-CN" sz="1400"/>
              <a:t>CDN+</a:t>
            </a:r>
            <a:r>
              <a:rPr lang="zh-CN" altLang="en-US" sz="1400"/>
              <a:t>云存储，资源播放不需要回</a:t>
            </a:r>
            <a:r>
              <a:rPr lang="en-US" altLang="zh-CN" sz="1400"/>
              <a:t>API</a:t>
            </a:r>
            <a:r>
              <a:rPr lang="zh-CN" altLang="en-US" sz="1400"/>
              <a:t>机房鉴权，提供最的高可用性</a:t>
            </a:r>
            <a:endParaRPr lang="zh-CN" altLang="en-US" sz="14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2.API</a:t>
            </a:r>
            <a:r>
              <a:rPr lang="zh-CN" altLang="en-US" sz="1400">
                <a:sym typeface="+mn-ea"/>
              </a:rPr>
              <a:t>通过域名</a:t>
            </a:r>
            <a:r>
              <a:rPr lang="zh-CN" altLang="en-US" sz="1400"/>
              <a:t>区分读写，写</a:t>
            </a:r>
            <a:r>
              <a:rPr lang="en-US" altLang="zh-CN" sz="1400"/>
              <a:t>API</a:t>
            </a:r>
            <a:r>
              <a:rPr lang="zh-CN" altLang="en-US" sz="1400"/>
              <a:t>全部调度到厦门</a:t>
            </a:r>
            <a:r>
              <a:rPr lang="en-US" altLang="zh-CN" sz="1400"/>
              <a:t>IDC</a:t>
            </a:r>
            <a:r>
              <a:rPr lang="zh-CN" altLang="en-US" sz="1400"/>
              <a:t>，读</a:t>
            </a:r>
            <a:r>
              <a:rPr lang="en-US" altLang="zh-CN" sz="1400"/>
              <a:t>API</a:t>
            </a:r>
            <a:r>
              <a:rPr lang="zh-CN" altLang="en-US" sz="1400"/>
              <a:t>均衡调度到北京</a:t>
            </a:r>
            <a:r>
              <a:rPr lang="en-US" altLang="zh-CN" sz="1400"/>
              <a:t>IDC</a:t>
            </a:r>
            <a:r>
              <a:rPr lang="zh-CN" altLang="en-US" sz="1400"/>
              <a:t>或厦门</a:t>
            </a:r>
            <a:r>
              <a:rPr lang="en-US" altLang="zh-CN" sz="1400"/>
              <a:t>IDC</a:t>
            </a:r>
            <a:r>
              <a:rPr lang="zh-CN" altLang="en-US" sz="1400"/>
              <a:t>，不需要跨网转发流量</a:t>
            </a:r>
            <a:endParaRPr lang="en-US" altLang="zh-CN" sz="14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1400"/>
              <a:t>3.</a:t>
            </a:r>
            <a:r>
              <a:rPr lang="zh-CN" altLang="en-US" sz="1400"/>
              <a:t>失败转移流量独立处理，必要时可以掐掉这部分流量，避免</a:t>
            </a:r>
            <a:r>
              <a:rPr lang="en-US" altLang="zh-CN" sz="1400"/>
              <a:t>APP</a:t>
            </a:r>
            <a:r>
              <a:rPr lang="zh-CN" altLang="en-US" sz="1400"/>
              <a:t>的失败转移放大后的</a:t>
            </a:r>
            <a:r>
              <a:rPr lang="zh-CN" altLang="en-US" sz="1400">
                <a:sym typeface="+mn-ea"/>
              </a:rPr>
              <a:t>流量</a:t>
            </a:r>
            <a:r>
              <a:rPr lang="zh-CN" altLang="en-US" sz="1400"/>
              <a:t>压垮系统</a:t>
            </a:r>
            <a:endParaRPr lang="zh-CN" altLang="en-US" sz="1400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954655" y="18351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9945" y="1835150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1465" y="1753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4400" y="1344930"/>
            <a:ext cx="442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参与了架构设计，主要工作在架构落地上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10425" y="97663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我的角色：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291120"/>
            <a:ext cx="10515600" cy="648000"/>
          </a:xfrm>
        </p:spPr>
        <p:txBody>
          <a:bodyPr/>
          <a:p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多活：</a:t>
            </a:r>
            <a:r>
              <a:rPr lang="en-US" altLang="zh-CN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Redis</a:t>
            </a:r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跨</a:t>
            </a:r>
            <a:r>
              <a:rPr lang="en-US" altLang="zh-CN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IDC</a:t>
            </a:r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同步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11985" y="2644140"/>
            <a:ext cx="7667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/>
              <a:t>       </a:t>
            </a:r>
            <a:r>
              <a:rPr lang="zh-CN" altLang="en-US" sz="1600"/>
              <a:t>懒人存储主要使用</a:t>
            </a:r>
            <a:r>
              <a:rPr lang="en-US" altLang="zh-CN" sz="1600"/>
              <a:t>MySQL</a:t>
            </a:r>
            <a:r>
              <a:rPr lang="zh-CN" altLang="en-US" sz="1600"/>
              <a:t>和</a:t>
            </a:r>
            <a:r>
              <a:rPr lang="en-US" altLang="zh-CN" sz="1600"/>
              <a:t>Redis</a:t>
            </a:r>
            <a:r>
              <a:rPr lang="zh-CN" altLang="en-US" sz="1600"/>
              <a:t>，</a:t>
            </a:r>
            <a:r>
              <a:rPr lang="en-US" altLang="zh-CN" sz="1600"/>
              <a:t>MySQL</a:t>
            </a:r>
            <a:r>
              <a:rPr lang="zh-CN" altLang="en-US" sz="1600"/>
              <a:t>使用原生的</a:t>
            </a:r>
            <a:r>
              <a:rPr lang="en-US" altLang="zh-CN" sz="1600"/>
              <a:t>Master-Slave</a:t>
            </a:r>
            <a:r>
              <a:rPr lang="zh-CN" altLang="en-US" sz="1600"/>
              <a:t>同步机制即可满足同步要求，而</a:t>
            </a:r>
            <a:r>
              <a:rPr lang="en-US" altLang="zh-CN" sz="1600"/>
              <a:t>Redis</a:t>
            </a:r>
            <a:r>
              <a:rPr lang="zh-CN" altLang="en-US" sz="1600"/>
              <a:t>没有现成的同步组件可以使用，更换存储需要大量的时间，并且需要变更业务代码，另外新存储也会增加维护成本，所以需要自行实现</a:t>
            </a:r>
            <a:r>
              <a:rPr lang="en-US" altLang="zh-CN" sz="1600"/>
              <a:t>Redis</a:t>
            </a:r>
            <a:r>
              <a:rPr lang="zh-CN" altLang="en-US" sz="1600"/>
              <a:t>数据的同步。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       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560195" y="1810385"/>
            <a:ext cx="8622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要做多活，我们首先需要解决数据同步问题，数据怎么同步？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291120"/>
            <a:ext cx="10515600" cy="648000"/>
          </a:xfrm>
        </p:spPr>
        <p:txBody>
          <a:bodyPr/>
          <a:p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多活：</a:t>
            </a:r>
            <a:r>
              <a:rPr lang="en-US" altLang="zh-CN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Redis</a:t>
            </a:r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跨</a:t>
            </a:r>
            <a:r>
              <a:rPr lang="en-US" altLang="zh-CN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IDC</a:t>
            </a:r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cs typeface="+mj-ea"/>
                <a:sym typeface="+mn-ea"/>
              </a:rPr>
              <a:t>同步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934075" y="1018540"/>
            <a:ext cx="5485765" cy="347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71500" y="1018540"/>
            <a:ext cx="5078095" cy="3849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8200" y="4947285"/>
            <a:ext cx="10202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懒人的</a:t>
            </a:r>
            <a:r>
              <a:rPr lang="en-US" altLang="zh-CN" sz="1400"/>
              <a:t>Redis</a:t>
            </a:r>
            <a:r>
              <a:rPr lang="zh-CN" altLang="en-US" sz="1400"/>
              <a:t>同步采用同步操作</a:t>
            </a:r>
            <a:r>
              <a:rPr lang="zh-CN" altLang="en-US" sz="1400">
                <a:sym typeface="+mn-ea"/>
              </a:rPr>
              <a:t>指令的方式，优先考虑数据一致性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方案上：写入请求先写流水，然后消费流水更改存储，这里通过单分区使得全部指令串行化，通过生成指令事件的唯一</a:t>
            </a:r>
            <a:r>
              <a:rPr lang="en-US" altLang="zh-CN" sz="1400">
                <a:sym typeface="+mn-ea"/>
              </a:rPr>
              <a:t>ID</a:t>
            </a:r>
            <a:r>
              <a:rPr lang="zh-CN" altLang="en-US" sz="1400">
                <a:sym typeface="+mn-ea"/>
              </a:rPr>
              <a:t>，达到不重复执行指令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/>
              <a:t>后面和</a:t>
            </a:r>
            <a:r>
              <a:rPr lang="en-US" altLang="zh-CN" sz="1400"/>
              <a:t>Q</a:t>
            </a:r>
            <a:r>
              <a:rPr lang="zh-CN" altLang="en-US" sz="1400"/>
              <a:t>音进行技术交流，</a:t>
            </a:r>
            <a:r>
              <a:rPr lang="en-US" altLang="zh-CN" sz="1400"/>
              <a:t>Q</a:t>
            </a:r>
            <a:r>
              <a:rPr lang="zh-CN" altLang="en-US" sz="1400"/>
              <a:t>音也采用类似方式实现了</a:t>
            </a:r>
            <a:r>
              <a:rPr lang="en-US" altLang="zh-CN" sz="1400"/>
              <a:t>KV</a:t>
            </a:r>
            <a:r>
              <a:rPr lang="zh-CN" altLang="en-US" sz="1400"/>
              <a:t>存储的数据同步，懒人同步的是</a:t>
            </a:r>
            <a:r>
              <a:rPr lang="en-US" altLang="zh-CN" sz="1400"/>
              <a:t>Redis</a:t>
            </a:r>
            <a:r>
              <a:rPr lang="zh-CN" altLang="en-US" sz="1400"/>
              <a:t>数据，结构上比</a:t>
            </a:r>
            <a:r>
              <a:rPr lang="en-US" altLang="zh-CN" sz="1400"/>
              <a:t>KV</a:t>
            </a:r>
            <a:r>
              <a:rPr lang="zh-CN" altLang="en-US" sz="1400"/>
              <a:t>复杂</a:t>
            </a:r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8187690" y="1047750"/>
            <a:ext cx="298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完成设计和全部编码工作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95" y="290485"/>
            <a:ext cx="10515600" cy="648000"/>
          </a:xfrm>
        </p:spPr>
        <p:txBody>
          <a:bodyPr/>
          <a:p>
            <a:r>
              <a:rPr lang="zh-CN" altLang="en-US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多活：数据同步延时问题</a:t>
            </a:r>
            <a:endParaRPr lang="zh-CN" altLang="en-US" dirty="0">
              <a:solidFill>
                <a:srgbClr val="1672FB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6940" y="2551430"/>
            <a:ext cx="890587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/>
              <a:t>1.</a:t>
            </a:r>
            <a:r>
              <a:rPr lang="zh-CN" altLang="en-US" sz="1600"/>
              <a:t>跨网网络波动时有发生，</a:t>
            </a:r>
            <a:r>
              <a:rPr lang="en-US" altLang="zh-CN" sz="1600"/>
              <a:t>短期内</a:t>
            </a:r>
            <a:r>
              <a:rPr lang="zh-CN" altLang="en-US" sz="1600"/>
              <a:t>又</a:t>
            </a:r>
            <a:r>
              <a:rPr lang="en-US" altLang="zh-CN" sz="1600"/>
              <a:t>没法提供稳定的IDC专线； 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2.业务变更或其它需求</a:t>
            </a:r>
            <a:r>
              <a:rPr lang="zh-CN" altLang="en-US" sz="1600"/>
              <a:t>使用</a:t>
            </a:r>
            <a:r>
              <a:rPr lang="en-US" altLang="zh-CN" sz="1600"/>
              <a:t>专线网络</a:t>
            </a:r>
            <a:r>
              <a:rPr lang="zh-CN" altLang="en-US" sz="1600"/>
              <a:t>传输数据</a:t>
            </a:r>
            <a:r>
              <a:rPr lang="en-US" altLang="zh-CN" sz="1600"/>
              <a:t>会</a:t>
            </a:r>
            <a:r>
              <a:rPr lang="zh-CN" altLang="en-US" sz="1600"/>
              <a:t>使带宽产生</a:t>
            </a:r>
            <a:r>
              <a:rPr lang="en-US" altLang="zh-CN" sz="1600"/>
              <a:t>较大波动</a:t>
            </a:r>
            <a:r>
              <a:rPr lang="zh-CN" altLang="en-US" sz="1600"/>
              <a:t>，影响正常的数据同步</a:t>
            </a:r>
            <a:r>
              <a:rPr lang="en-US" altLang="zh-CN" sz="1600"/>
              <a:t>；</a:t>
            </a:r>
            <a:endParaRPr lang="en-US" alt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/>
              <a:t>3.</a:t>
            </a:r>
            <a:r>
              <a:rPr lang="zh-CN" altLang="en-US" sz="1600"/>
              <a:t>业务写入高峰导致</a:t>
            </a:r>
            <a:r>
              <a:rPr lang="en-US" altLang="zh-CN" sz="1600"/>
              <a:t>DB</a:t>
            </a:r>
            <a:r>
              <a:rPr lang="zh-CN" altLang="en-US" sz="1600"/>
              <a:t>延时（备机写入速度跟不上）</a:t>
            </a:r>
            <a:r>
              <a:rPr lang="en-US" altLang="zh-CN" sz="1600"/>
              <a:t>  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105660" y="4455795"/>
            <a:ext cx="844677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用户没法流畅的使用</a:t>
            </a:r>
            <a:r>
              <a:rPr lang="en-US" altLang="zh-CN" sz="1600">
                <a:sym typeface="+mn-ea"/>
              </a:rPr>
              <a:t>APP</a:t>
            </a:r>
            <a:r>
              <a:rPr lang="zh-CN" altLang="en-US" sz="1600">
                <a:sym typeface="+mn-ea"/>
              </a:rPr>
              <a:t>，如购买音频后没法马上听，购买会员后没法马上享受会员权益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875790" y="1296035"/>
            <a:ext cx="5116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多</a:t>
            </a:r>
            <a:r>
              <a:rPr lang="en-US" altLang="zh-CN" sz="2400"/>
              <a:t>IDC</a:t>
            </a:r>
            <a:r>
              <a:rPr lang="zh-CN" altLang="en-US" sz="2400"/>
              <a:t>，数据同步出现延时怎么办？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897380" y="4065270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影响：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905000" y="2211070"/>
            <a:ext cx="5116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为什么会延时？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061710" y="4970780"/>
            <a:ext cx="3218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这个很致命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11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12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13.xml><?xml version="1.0" encoding="utf-8"?>
<p:tagLst xmlns:p="http://schemas.openxmlformats.org/presentationml/2006/main">
  <p:tag name="MH" val="20151208221311"/>
  <p:tag name="MH_LIBRARY" val="GRAPHIC"/>
  <p:tag name="MH_TYPE" val="Other"/>
  <p:tag name="MH_ORDER" val="12"/>
</p:tagLst>
</file>

<file path=ppt/tags/tag14.xml><?xml version="1.0" encoding="utf-8"?>
<p:tagLst xmlns:p="http://schemas.openxmlformats.org/presentationml/2006/main">
  <p:tag name="MH" val="20151208221311"/>
  <p:tag name="MH_LIBRARY" val="GRAPHIC"/>
  <p:tag name="MH_TYPE" val="Other"/>
  <p:tag name="MH_ORDER" val="13"/>
</p:tagLst>
</file>

<file path=ppt/tags/tag15.xml><?xml version="1.0" encoding="utf-8"?>
<p:tagLst xmlns:p="http://schemas.openxmlformats.org/presentationml/2006/main">
  <p:tag name="MH" val="20151208221311"/>
  <p:tag name="MH_LIBRARY" val="GRAPHIC"/>
  <p:tag name="MH_TYPE" val="Other"/>
  <p:tag name="MH_ORDER" val="14"/>
</p:tagLst>
</file>

<file path=ppt/tags/tag16.xml><?xml version="1.0" encoding="utf-8"?>
<p:tagLst xmlns:p="http://schemas.openxmlformats.org/presentationml/2006/main">
  <p:tag name="MH" val="20151208221311"/>
  <p:tag name="MH_LIBRARY" val="GRAPHIC"/>
  <p:tag name="MH_TYPE" val="Other"/>
  <p:tag name="MH_ORDER" val="15"/>
</p:tagLst>
</file>

<file path=ppt/tags/tag17.xml><?xml version="1.0" encoding="utf-8"?>
<p:tagLst xmlns:p="http://schemas.openxmlformats.org/presentationml/2006/main">
  <p:tag name="MH" val="20151208221311"/>
  <p:tag name="MH_LIBRARY" val="GRAPHIC"/>
  <p:tag name="MH_TYPE" val="Other"/>
  <p:tag name="MH_ORDER" val="12"/>
</p:tagLst>
</file>

<file path=ppt/tags/tag18.xml><?xml version="1.0" encoding="utf-8"?>
<p:tagLst xmlns:p="http://schemas.openxmlformats.org/presentationml/2006/main">
  <p:tag name="MH" val="20151208221311"/>
  <p:tag name="MH_LIBRARY" val="GRAPHIC"/>
  <p:tag name="MH_TYPE" val="Other"/>
  <p:tag name="MH_ORDER" val="13"/>
</p:tagLst>
</file>

<file path=ppt/tags/tag19.xml><?xml version="1.0" encoding="utf-8"?>
<p:tagLst xmlns:p="http://schemas.openxmlformats.org/presentationml/2006/main">
  <p:tag name="MH" val="20151208221311"/>
  <p:tag name="MH_LIBRARY" val="GRAPHIC"/>
  <p:tag name="MH_TYPE" val="Other"/>
  <p:tag name="MH_ORDER" val="14"/>
</p:tagLst>
</file>

<file path=ppt/tags/tag2.xml><?xml version="1.0" encoding="utf-8"?>
<p:tagLst xmlns:p="http://schemas.openxmlformats.org/presentationml/2006/main">
  <p:tag name="MH" val="20151208221311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51208221311"/>
  <p:tag name="MH_LIBRARY" val="GRAPHIC"/>
  <p:tag name="MH_TYPE" val="Other"/>
  <p:tag name="MH_ORDER" val="15"/>
</p:tagLst>
</file>

<file path=ppt/tags/tag21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ags/tag22.xml><?xml version="1.0" encoding="utf-8"?>
<p:tagLst xmlns:p="http://schemas.openxmlformats.org/presentationml/2006/main">
  <p:tag name="MH" val="20151208221311"/>
  <p:tag name="MH_LIBRARY" val="GRAPHIC"/>
  <p:tag name="MH_TYPE" val="Other"/>
  <p:tag name="MH_ORDER" val="8"/>
</p:tagLst>
</file>

<file path=ppt/tags/tag23.xml><?xml version="1.0" encoding="utf-8"?>
<p:tagLst xmlns:p="http://schemas.openxmlformats.org/presentationml/2006/main">
  <p:tag name="MH" val="20151208221311"/>
  <p:tag name="MH_LIBRARY" val="GRAPHIC"/>
  <p:tag name="MH_TYPE" val="Other"/>
  <p:tag name="MH_ORDER" val="9"/>
</p:tagLst>
</file>

<file path=ppt/tags/tag24.xml><?xml version="1.0" encoding="utf-8"?>
<p:tagLst xmlns:p="http://schemas.openxmlformats.org/presentationml/2006/main">
  <p:tag name="MH" val="20151208221311"/>
  <p:tag name="MH_LIBRARY" val="GRAPHIC"/>
  <p:tag name="MH_TYPE" val="Other"/>
  <p:tag name="MH_ORDER" val="10"/>
</p:tagLst>
</file>

<file path=ppt/tags/tag25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26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27.xml><?xml version="1.0" encoding="utf-8"?>
<p:tagLst xmlns:p="http://schemas.openxmlformats.org/presentationml/2006/main">
  <p:tag name="KSO_WM_UNIT_TABLE_BEAUTIFY" val="smartTable{48699ac4-9871-4424-ad1f-7f047cd9aaff}"/>
  <p:tag name="TABLE_ENDDRAG_ORIGIN_RECT" val="298*81"/>
  <p:tag name="TABLE_ENDDRAG_RECT" val="595*58*298*81"/>
</p:tagLst>
</file>

<file path=ppt/tags/tag28.xml><?xml version="1.0" encoding="utf-8"?>
<p:tagLst xmlns:p="http://schemas.openxmlformats.org/presentationml/2006/main">
  <p:tag name="KSO_WM_UNIT_PLACING_PICTURE_USER_VIEWPORT" val="{&quot;height&quot;:12045,&quot;width&quot;:18900}"/>
</p:tagLst>
</file>

<file path=ppt/tags/tag3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ISPRING_RESOURCE_PATHS_HASH_2" val="98f42fbeb3218f2a3a7e477b64a1701492a5db7e"/>
</p:tagLst>
</file>

<file path=ppt/tags/tag4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51208221311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8.xml><?xml version="1.0" encoding="utf-8"?>
<p:tagLst xmlns:p="http://schemas.openxmlformats.org/presentationml/2006/main">
  <p:tag name="MH" val="20151208221311"/>
  <p:tag name="MH_LIBRARY" val="GRAPHIC"/>
  <p:tag name="MH_TYPE" val="Text"/>
  <p:tag name="MH_ORDER" val="1"/>
</p:tagLst>
</file>

<file path=ppt/tags/tag9.xml><?xml version="1.0" encoding="utf-8"?>
<p:tagLst xmlns:p="http://schemas.openxmlformats.org/presentationml/2006/main">
  <p:tag name="MH" val="20151208221311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Tk4MjExNzY2NjUiLAogICAiR3JvdXBJZCIgOiAiMTMxODA1NzQzNiIsCiAgICJJbWFnZSIgOiAiaVZCT1J3MEtHZ29BQUFBTlNVaEVVZ0FBQTVnQUFBRWtDQVlBQUFCS1g1NmFBQUFBQ1hCSVdYTUFBQXNUQUFBTEV3RUFtcHdZQUFBZ0FFbEVRVlI0bk96ZGUxeE0rZjhIOE5kTU5WSVUrWkxidXBQOVdwZU0yQWdwdVNaaDErMXIzUlpMWDdkRkxxdVEyN1pXc2RhbHlHVmRGK3RTSkhjU1FrdG8yV1hEdW91a2U1bXBtZDhmL2VaODV6UlRwa1RSNi9sNDdHTm56cHpMWnpSejVyelA1LzE1Znd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SkhVdHdOZUJ1MnRyWVhKUkpKNitKdUJ4VS90VnA5T2pvNnVwT2g2L096UTBSRXhhRWd2MWY4clNJTlF6ODMvTXlRUmtHdmpZdVN0RGdPV2xUNEJTSU5pVVRpV01EMStka2hJcUwzcmlDL1YveXRJZzFEUHpmOHpKQkdRYStOaTVKeGNSMjRLRjIrL0VGM3hOSmJrc3ZWaGQ3Mjh1VzFSZGdTSWlLaXZNbmxZd3ExWGF2THJZcTRKZlFoK1YzK2U0RzM0ZlZONlZiWWMwMVIrYUI3TUltSWlJaUlpS2prWUlCSlJFUkVSRVJFUllJQkpoRVJFUkVSRVJVSkJwaEVSRVJFUkVSVUpCaGdFaEVSRVJFUlVaRmdnRWxFUkVSRVJFUkZnZ0VtRVJFUkVSRVJGUWtHbUVSRVJFUkVSRlFrR0dBU0VSRVJFUkZSa1dDQVNVUkVSRVJFUkVXQ0FTWVJFUkVSRVJFVkNRYVlSRVJFUkVSRVZDUVlZQklSRVJFUkVWR1JZSUJKUkVSRVJFUkVSWUlCSmhFUkVSRVJFUlVKQnBoRVJFUkVSRVJVSkJoZ0VoRVJFUkVSVVpGZ2dFbEVSRVJFUkVSRndyaTRHMEJFVkZxb1ZDcUVoSnhIYU9nRjNMMzdCSW1KcWNYZHBGS2xRb1Z5cUZldk9ucjIvQnh1Ym0waGxmSWVLeEVSVVZGamdFbEU5QjZvVkNwTW1iSWFFUkhYaTdzcHBWWmlZaXF1WExtTksxZHVJeno4R3Z6OHhqSElKQ0lpS21JTU1JbUkzb09Ra1BPSWlMaU9CZzBhWU9iTW1XalVxQkhNemMyTHUxbWxTbHBhR203ZnZnMWZYMStjT1hNTklTSG40ZTd1VU56TklpSWkrcWp3MWkwUjBYc1FHbm9CQURCejVrelkydG95dUN3RzV1Ym1zTFcxeFl3Wk13QUFodzVkS09ZV0VSRVJmWHdZWUJJUnZRZDM3ejRCQURScTFLaVlXMEthdjhHZE8wK0t1U1ZFUkVRZkh3YVlSRVR2Z2FhZ0Qzc3VpMSs1Y3VVQWdFV1dpSWlJM2dFR21FUkVSRVJFUkZRa0dHQVNFUkVSRVJGUmtXQ0FTVVJFUkVSRVJFV0NBU1lSRVJFUkVSRVZDUWFZUkVSRVJFUkVWQ1FZWUJJUkVSRVJFVkdSWUlCSlJFUkVSRVJFUllJQkpoRVJmVEJTVXpsM0pSRVJVVW5HQUpPSTZBTVFIUjBOcFZJSkFOaTRjU1BTMDlQelhOZkp5U25QMTFKVFUzSHIxaTBjUG53WWYvMzFsMEhiNU9YMTY5YzRldlNvem5LVlNvVTllL1lnTXpOVDcydExsaXdSM2dzQXhNVEVJQ3dzN0kzSHk4N09ScDgrZmZEczJiTUN0NVdJaUlqZUQrUGliZ0FSRWVVdk5qWVdVNlpNd2ZidDIxR3RXalhFeHNaaSsvYnRHRFZxbEVIYjkrM2JGNW1abWNqSXlFQ1pNbVZRcVZJbFZLMWFGZDI2ZFVQanhvMTExbmR4Y1lHWm1abk84cVNrSkp3K2ZWcDRucGFXaG9DQUFOeTVjd2ZqeG8wVGxtL2Z2aDI3ZHUyQ2k0c0xURTFOUmZ1NGR1MGFZbUppWUdKaUlpeXJVcVVLdkwyOTRlTGlBbU5qM1orbDNyMTdBd0N5c3JLUWxKU0ViNzc1Um1lZDRPRGdOLzlERUJFUjBUdkhBSk9JcUFUTHpNekU3Tm16TVdiTUdGU3JWZzBBNE9IaGdhKysrZ29kT25SQW8wYU4zcmlQcDArZklqdzhIREtaektCanBxYW00dGl4WXpyTEhSd2NSTSt0ckt5d1pzMGF6Sm8xQ3dNSERrVEZpaFVSR3h1TFRaczJJVEF3RUJZV0ZqcjdDQTRPUnE5ZXZkQzllM2VkMTNyMTZpVThMbGV1SEhidjNnMEFlUDc4T1NJakkvTnNyNzI5dlVIdmk0aUlpTjQ5QnBoRVJDV1VTcVdDdDdjM2F0YXNpVUdEQmduTGE5U29nVysvL1JhVEprMUNRRUFBYXRldURRRFl1blVyZnYzMVZ5UW5KOFBWMVJVQWNQRGdRUURJTTdpY00yY08vdmpqRHlRbko2TnYzNzRHdHkwb0tBaWJObTBTbnZmcTFRc1pHUmtvVzdZc0FHRFlzR0hDYTJmUG5nVUFKQ1FrNE5TcFUvRDA5RVQvL3YwTlBwWlNxY3gzZmUxMFd5SWlJaXBlRERDSmlFb2doVUtCdVhQbklpNHVEZ0VCQVRxdjkrclZDL0h4OFJnK2ZEaTh2THpnN095TUlVT0d3Tm5aR2E2dXJ0aTdkNjlCUFpiejU4L0g0OGVQNGVibWhyMTc5d0xJNlJIVUYyeHFqNmtjTldxVUtFVlhyVmFqVmF0V0NBME5oYVdscGQ1amFRSlNjM056UkVkSFk5NjhlWG0yeTkvZkgvWHIxd2NBbUppWVlOZXVYWG11eXg1TUlpS2lrb01CSmhGUkNUUno1a3drSmlaaTVjcVZlc2REQXNDSUVTTmdiVzJOZWZQbTRkNjlleGcxYWhST25EZ0JBUGppaXkvZzQrTURXMXRiS0JRS2RPellVZGd1TlRVVjVjcVZBNUFUOUowN2R3NEE4UFBQUDhQRHd3TUFoR0JUVys0VVdXMXF0Um9BSUpGSTlMNSsvLzU5VVVFZ1cxdGJnOGROc2dlVGlJam93OEVBazRpb0JKbzRjU0tlUG4wcWpFdE1UMCtIcWFrcHBOTC9GZjlPUzB2RG5qMTdzSHYzYmxoWVdFQ2xVdUg0OGVNd056Zkg3Tm16TVdYS0ZLeFpzd2FtcHFZSUR3OFh0ck8zdHhlZXE5VnEvUERERDdDd3NFQmlZaUpXcjE3OXhyYXBWQ3AwNk5CQjcyczlldlRRdTN6dzRNRVlQMzQ4ZnZ6eFJ3QmdEeVlSRWRGSGlnRW1FVkVKVktkT0hkU3BVMGNJQkx0MTY0YTFhOWVpVnExYXdqcGR1M2FGcWFrcHJLMnRBUUNob2FINDlOTlA4ZURCQTdScDB3YSt2cjR3TnplSHVibDVuc2M1Y2VJRVB2MzBVOXkrZlJzelpzeUFyNi92RzlzbWxVcUZjWlVhd2NIQldMaHdJUVlPSElqeDQ4ZnJiSk9jbkF3TEN3c2h3Q3hvRDZhbWtteGVyeE1SRVZISndBQ1RpS2lFZS9yMEtkTFQwMUd6WmszUjh2VDBkRkh3K1BEaFF3d1pNZ1JIamh3QkFMUnAwd2JuejU4WEJhVzU3ZHExQ3dzV0xFQndjREJrTWhubXpKbURzTEN3TjQ3QjFQYjY5V3RzMnJRSnMyZlB4b29WSzJCblo0YzJiZHFJMXRGWFViWkxseTVDVVNCdEdSa1pRanJ0M3IxN3NYMzdkaHc2ZEFpVEowOUdTRWdJL3ZqakQweWZQbDJZMHVUNDhlTUlDUW1CbTV0Ym51K1RpSWlJM2c4R21FUkVKVnhRVUJCY1hGeEU2YkZLcFJLWm1abWk4WmxqeG93UnJRTUFSNDhleGVlZmY1N252dWZPblN2MGdHb3pkQXltVXFtRWw1Y1g2dGV2RDNkM2Q1UXZYeDdUcGsyRHQ3YzN1blRwa3UvN2V2WHFsV2hjcG9ZbTVUVXRMUTFyMXF6Qi92MzdzWFBuVGt5ZVBCbHVibTY0Y2VNRzl1elpnd0VEQm1EczJMSDQ5dHR2NGVucGlVcVZLcUZkdTNiNUhwT0lpSWplTFFhWVJFUWxsRUtod09yVnF4RVpHWW10VzdlS3htRWVQWG9VMWF0WEZ3V1V1WVBMVzdkdTRlVEprOWl6WjArZXg2aFJvMGFoMjNmbnpoM01uejhmbHBhV1F1cXJzN016c3JLeU1HL2VQSVNGaFdIVXFGRm8wcVJKb2ZhL2UvZHVkT3JVQ2VibTVqQXhNUkhTYkdmT25BbUpSSUw3OSsvanhvMGJxRisvUHI3Ly9udUVob1l5d0NRaUlpcG1ERENKaUVxZ3FLZ28rUGo0b0diTm10aTRjU09zckt3UUZCU0VnSUFBU0tWU1dGcGF3dHZiTzgvdGxVb2xQRDA5NGVIaGdjcVZLeGY0K0pwNU5MVnBVbVNUazVQaDYrdUx5TWhJZlAzMTF4ZzhlTEFvdU8zYXRTc2FOMjZNcFV1WFl1alFvV2pkdWpWKyt1a25uV2xUVkNxVjNyR1ZtakdWblR0M0ZyYjU4c3N2NGU3dURpTWpJMkU5dFZxTi8vNzN2ekEyTmthVEprMEtIY2dTRVJGUjBXR0FTVVJVQWpWcjFnd0xGeTVFaXhZdGhHV2F1U2RWS3BWT2I2VTJiMjl2bUppWVlObXlaVUlsVm0wTEZpelFXVFpqeGd6UlkzZDNkNTExOXUvZkR5Qm5QR1hyMXEweFk4YU1QT2U4ckYyN05uNysrV2ZjdW5VTGxwYVdRcURZcWxVcllaM1BQLzhjcTFhdDB0bDI0c1NKQUNBYWN6cGh3Z1JNbURCQjc3R0lpSWlvNUdDQVNVUlVBcFVwVTBZVVhHckxMN2dFZ0U2ZE9nR0EzdUFTeU9rWnpLMXIxNjdDWTMzQlplN2xlYTJUbTQyTmplaTVuNStmOEZoZmNBa0FLMWFzTUdqZlJFUkVWUExrZjVWQ1JFUkVSRVJFWkNBR21FUkVSRVJFUkZRa0dHQVNFUmtnTHU0VlZDcDFjVGNEbHk5ZmZpY3BwSzlmdjBaY1hKek84aGN2WGlBcEtVbG5XVUpDd2xzZmMvMzY5VWhQVDMvci9SQVJFVkhKd1RHWVJFUUdXTDgrRktkT1JjUEpxU1djbkZxaVZTc2JHQm05LzN0MERSczJoSmVYRjNyMjdLbDNqS1ZDb1lDOXZUM0tsU3NuV3A2YW1pcGFscHFhaWt1WExnbFZXVy9ldkltNWMrZGkzYnAxd3J5WWFyVWEzdDdlc0xhMmhvK1BqN0R0eFlzWHNYcjFhdno0NDQ5QzVWYTVYSzZ6Lzh1WEwrZjVQdjcrKzI4RUJ3ZGo1TWlSK2I1Zk96czd2Zk4wYW91TGkwTlVWRlMrNnhBUkVkSDd3UUNUaU1oQUNRa3ArTzIzY1B6Mld6Z3NMTXpnNkdnTForZVdhTjI2TVdReWt5SS9Ya3BLQ2h3ZEhYV205d0NBSVVPR2lKN0xaREtFaDRjRHlDa0NwSGtNQU5uWjJXamR1clZvbVZ3dUYyMXZhMnNMZDNkMzdOKy9IOTk4OHcwQVlNZU9IVWhOVGNXeVpjdEU2N3E2dXNMTXpBd0xGeTdFbGkxYmhLcTIydnUzczdNVGJSTVRFNFB4NDhjTHp6Vnplam82T3ViNS9qWDdPM2p3WUo3cjZEc1dFUkVSRlI4R21FUkVoWkNjbkk2UWtITUlDVGtIYzNOVHRHL2ZETTdPTGRHMjdXY3dOZFVOQ045R1pHU2s2UG1icGlrcGlMMTc5K0w3Nzc4WDdUY29LRWgwckE0ZE9nalBvNktpa0pDUUFDY25Kemc2T2tJcWxlTGt5WlA0NUpOUFJQczFNakpDY25JeUxDd3NBQUJObXpZVkFzWXJWNjdneHg5L3hDKy8vS0kzZU01TjM1eWN1ZDI3ZHc5V1ZsWjVUcHRDUkVSRTd3Y0RUQ0tpdDVTV2xvbkRoeS9oOE9GTE1EV1ZvVjI3eitEazFCTHQyemVEdWJucFcrOC9JU0VCdDI3ZGdyMjlQV0pqWXpGNzltenMzTGtUQVBEdzRVUDQrZm5CMzk5ZkNEcFZLaFdjbkp4MDlxTnZXZCsrZmRHM2IxOEFRTGR1M2JCdTNUcFJzQ2lYeXhFZUhnNHpNek1BUUdabUpvWU9IWW92dnZnQ3c0Y1B4N2x6NXpCLy9ueE1uejVkdEY5WFYxZTR1N3NqT3pzYjA2Wk5RNjlldlFBQVQ1NDh3WXdaTTZCUUtOQzdkMis5N3pjME5GUVVRTCtwQjdOdjM3NDRkT2dRNUhJNVB2Lzg4M3pYSlNJaW9uZUxBU1lSMGY4Yk0yWXBMbCsrL1ZiN3lNeFU0TVNKS3poeDRnb0FDRDJiYitQRml4ZVlNMmNPamh3NWdscTFhdUgrL2Z1SWk0dUR0YlUxTGx5NGdKU1VGRkZBcHVsVjFOQ2t5R292eTUwaWF5aFRVMU1FQmdiQ3c4TUR4c2JHYU5HaUJiNzk5bHYwNk5GRHRKNlhseGU4dkx4RXl4NCtmSWdKRXlZZ0lTRWh6L0daY3JrY2F2WC9paW1WTFZzV3QyN2QwcGxQVTl1bVRac3dmdng0akJneG9zRHZSeTRmVStCdDNyelBSbGk3ZGxxUjc1ZUlpT2hEd0FDVGlPai92VzF3cVk5RUlvRkVJaW5VdHBxVVZSc2JHeGdiRytQYXRXdXd0YlhGcDU5K2l1am9hSFRyMWcwWExsd1FwYkJtWjJmRHhLUnc0MEcxQTd2ODFLaFJBeHMyYkVEWnNtVmhabWFHaVJNbnd0L2ZIK1hMbHhmV1NVNU9SbHBhR2s2ZE9nVUxDd3RFUjBkajZ0U3BtREJoQWhZdVhHaFEyaXNBakJzM0RqTm16RUI2ZXJwUWtDZzNNek16ZlBYVlYwSXZhM0Y3RjU4aklpS2lEd1VEVENLaVhDNWZYcXV6YlBIaXJkaXo1OHdidHpVMWxjSEJvYW1RSW10bVZnWUFNSGZ1eGdLM0l6MDlIZWJtNWdDQWR1M2FJU0lpQXJhMnRyQ3hzVUZNVEF5Y25KeHc4ZUpGVEp3NFVkam05ZXZYVUNnVWNIRngwZG1mdm1YYUJYSlVLcFdRTHF1dFk4ZU93dU14WThaZzlPalJlUFRvRVV4TlRXRmpZNE9BZ0FBc1diSkVHTHVwVnFzeGFOQWdXRmxaQ1dNd3BWSXBoZ3daZ2o1OSttRGh3b1Y1cHIzbTdsa2ROR2dRQmcwYWhGYXRXdUhTcFV1aW5scTVYQzZxaEZzWSt2N1diK05kOUlnU0VSRjlTQmhnRWhHOUpYTnpVM1RvMEJ6T3ppMWhiOStreUlyOHhNWEZvVXFWS2dCeUFzR05HemRpNHNTSmFOQ2dBY0xDd2hBVkZZWHExYXVqZHUzYXdqYkp5Y213c2JIQnRtM2JoR1dhRk5sang0NEp5elNCbkdaNkQ2VlNDWHQ3ZTBSRVJNRFUxRlMwbnZZWVRJMHRXN2FnUllzV3NMR3hRYU5HaldCbVpvYWpSNCtpUzVjdTJMRmpCNTQ5ZXdZL1B6OWgvZWJObTZONTgrYUYrbmZJeXNxQ1JDSXBzc0pHUkVSRTlPNHd3Q1FpS2dSTFMzTTRPcmFBczdNY2RuWTI3MlNha3BzM2I2SlJvMFlBY2dMTURSczJRS0ZRb0hQbnpuQjBkTVNhTld0MGVpVWZQMzZNR2pWcUZQaFlOMjdjd0NlZmZDSUtMdk9TbVptSkN4Y3VZT3JVcWNLeTc3NzdEcU5IajhZLy8veUQzYnQzWThXS0ZmbTJJNjhDUDlxNmQrOE9JQ2ZBMUg2dVRUdlZkc0tFQ1RwalFZbUlpT2o5WW9CSlJHUWdLNnZ5Y0hKcUNXZm5scERMYldCazlHNTcxSTRmUDQ3Ky9mdi8vN0d0aE1xeE1wa01Db1VDSjA2Y3dKWXRXMFRiWEwxNkZVMmFOQ253c2JaczJZSXVYYm9ZdE83WnMyZFJ0MjVkVkt0V1RWaG1abWFHaGcwYklqQXdFTzd1N3FoWHIxNisrd2dPRHRhN1hEdEZOaXdzREFDd2RldFdSRVpHWXRXcVZUcnJIang0OEsxU1pJbUlpS2hvTWNBa0lqTEExMS8zeE15Wi80RlVXcmlDUFFWMSt2UnBQSG55QkU1T1RyQzN0OWU3VG5aMnRoQ0FBc0NlUFhzUUdocUtsU3RYNmwxZnJWWWpPenNicjE2OWdsUXFGWW9QYmRteUJUZHYzc1M4ZWZNTWF0dVJJMGZRcVZNbnFOVnEzTGh4QTJGaFlRZ0xDMFBQbmoyeGI5OCtiTml3QVQxNjlJQzl2VDNzN2UzUm9VTUhXRmxaNWJtLzU4K2ZRNmxVNHNtVEo1REpaRUlxN0lNSEQ3QjkrM1pjdW5RSlAvMzBrMEZ0SXlJaW91TEZBSk9JeUFEVzFoWGY2L0ZzYkd6ZzdlME5tVXlHeU1oSWc3YTVmdjA2YXRhc2lUcDE2b2lXU3lRU2xDMWJGaXFWQ2c0T0Rzakt5b0tEZ3dPa1VpbisvdnR2Yk42OEdTdFhyaFJWZ2MxUHpabzEwYWxUSjZTa3BNRFB6dzh0VzdiRTl1M2JVYlZxVlFEQXZIbno0T0hoZ1VPSER1SE1tVFBvM0xsenZ2czdlL1lzdG0zYkJwbE1odi8rOTc5QzRQdnc0VU0wYk5nUVU2Wk1nVXltTzY3VjNkMjkwQlY2aVlpSTZOMWdnRWxFVkFKVnExWk5sSUpxaUdiTm1tSHAwcVU2eTZWU0tjNmVQUXNBaUl5TVJGWldsakNWU2NPR0RSRWNISnpuRkI4SERoeEEyYkpsUmNzbVRab2tQTjY0VVg5MTNDcFZxbUQ0OE9GNlg4czlCMmJmdm4zMVZxOXQxNjZkM3UwMXZMMjk4MzJkaUlpSTNqOEdtRVJFSDVGeTVjcmwrN3BFSXRHWkp6Ty8rU09yVjY5ZUpPMGlJaUtpMG9FMTM0bUlTcW5FeE1UaWJnSVJFUkY5WkJoZ0VoR1ZFbUZoWVZpNWNpVlVLaFd5czdQaDdPd3N2SmFabVluRml4ZnJGTk1aUEhpdzNuM2xWWGlJaUlpSVNqZW15QklSbFJLT2pvNDRlL1lzZnZubEZ3d2RPbFJZcmxLcE1IcjBhSlF2WHg0elo4NFViZlBpeFFzQXdNV0xGN0Y4K1hKaHVWS3B4S0JCZzBUcjl1L2ZIN1ZyMTBiTGxpMEI1RXdqWW1scHFiY3RLU2twaUlxS0twTDNSVVJFUkNVSEEwd2lvbEtnZCsvZXd1UG82R2pzMzc5ZnREdzVPUmtXRmhhWU1HRUNqSXlNc0hmdlhnQTV3V2RVVkJUYXRHbURIVHQyQ1B1d3Q3Y1hQUWVBQ3hjdVlPclVxVmk0Y0tGUW9PZmt5Wk42MjJObloxZDBiNDZJaUloS0RBYVlSRVNsd0tOSGozU3F0K2JGenM0TzE2OWZ4NE1IRDVDZG5ZMEZDeGJBdzhNRHYvenlpN0JPN2g3TURoMDZZTnk0Y2ZEMTlZV2ZueDlhdFdwVjVPK0JpSWlJU3I1U0hXQ3FWRUJJQ0JBYXFzYmR1d0RyWGJ4ZkZTb0E5ZW9CUFh0SzRPWUdTRXZ3aUdDVlNvV1FrUE1JRGIyQXUzZWZJREV4dGJpYlZLcFVxRkFPOWVwVlI4K2VuOFBOclMya0pmbkRVa0pweGx1NnU3dnJuVk1TQU5ScU5YYnYzZzFuWjJmRXhzWkNvVkRBeE1RRU0yZk9oSkdSMFJ0N01BR2dUWnMyK1BYWFgvazNlZ2Q0SGlwZUgrSjVTSzFTNDJYSVM3d01mWW1NdXhuSVNzd3E3aWFWS3NZVmpGRzJYbGxVNmxrSmxkd3FRU0l0K2ZQMjhqeFR2RDdFODR3K3BUYkFWS21BS1ZQVWlJZ283cGFVWG9tSndKVXJ3SlVyYW9TSEEzNStraElaWktwVUtreVpzaG9SRWRlTHV5bWxWbUppS3E1Y3VZMHJWMjRqUFB3YS9QekdmYkFuM2VLeVpNa1NBRUJjWEJ3aUl5UDFycU1wM09QcjZ3dC9mMy9oZWR1MmJYWEdXOWFwVTBlMHJIejU4bGk3ZGkwQUlEVTFGUllXRmdBQUZ4ZVhvbjBqcFJUUFE4WHZRenNQcVZWcXhFNkpSVkpFVW5FM3BkVEtTc3hDeXBVVXBGeEpRV0o0SXVyNzFTL1JRU2JQTThYdlF6dlA1S1hVQnBnaElVQkVCTkNnUVFQTW5Ea1RqUm8xZ3JtNWVYRTNxMVJKUzB2RDdkdTM0ZXZyaXpOblloRVNvb2E3ZThrNzhZYUVuRWRFeEhWK1ZvcVIrTE55RFNFaDUrSHU3bERjemZvZ0taVks5Ty9mSDBCT29aM3k1Y3ZyWGMvZTNoNy8vdmUvaGVjN2R1d1F0c3ZOeU1oSUNDNWZ2bnlKWWNPR1llZk9uUUNBSTBlT3dNSEJBZWZQbjRkY0xoZlNkRGtHczJCNEhpcCtIOXA1NkdYSVN5UkZKUEV6VTR5MFB6T3haMklSSHhLUHl1NlZpN3RaZWVKNXB2aDlhT2Vadkh4NElYRVJDUTFWQXdCbXpwd0pXMXRiZm9HS2dibTVPV3h0YlRGanhnd0F3S0ZESlMrNEJJRFEwQXNBK0ZrcFRycWZsUXZGM0tJUGw1ZVhGM2J0Mm9WZHUzYmgrZlBuMkxGamgvQmM4KzhMNUFTWXVTdkFQbno0VUZoWCs3OS8vdmxIV09mUW9VT3d0TFNFdWJrNURodzRnQmN2WHNES3lrcW5IU0VoSWUvc1BYNk1lQjRxZmgvYWVlaGw2RXNBL013VXA5eWZtWVJEQ2NYY292enhQRlA4UHJUelRGNUtiUS9tM2JzNS8yL1VxRkh4Tm9TRXY4R2RPMm9BSlMvSXZIdjNDUUIrVmtxQy8zMVduaFJ6U3o1TXZYdjNScGt5WmJCOSszWmhXZTdVMTgyYk53c1ZaSFBUTnpVSkFHUm5ad1BJR2NPNWI5OCtqQm8xQ2dCUXZYcDFIRGh3QUkwYk45YlpwbHExYW9WK0g2VVJ6ME1seDRkeUhzcTRtd0dBbjVtU1FQTTN5TGlUVWN3dHlSL1BNeVhIaDNLZXlVdXBEVEExQlgxNGQ2YjRsU3RYRGtESkxiS2tHZURPejByeCs5OW5oVVVIQ2lOM0pWbTVYSTRkTzNiQXlNaElXUFkycWF2bnpwMURlbm82dW5UcEFpQW5CWGZkdW5YdzlQVFV1LzdFaVJQaDcrOFBZK05TKzFOa01KNkhTbzRQNVR5a0tlakR6MHp4MDN4bVNucVJwUS85UEtOV3EvSDA2Vk5VcjE2OXVKdnkxajZVODB4ZStLdE9SRlRLWldkblE2VlM0ZFdyVnloVHBreWU2NW1ZbU9pdEhLc3BCclJod3daOCtlV1hNRFkyeHFOSGorRHA2UWs3T3p1MGI5OGVBQ0NWU3BHZW5nNHpNelBjdjM4ZmYvNzVKNE5MSWlLQ3ZiMTluZ1hvREtWVUt0R3JWeStEcCtUU0p5TWpBN0d4c1dqYXRDa0FZTUdDQlhCemMwUHo1czF4K2ZKbFpHVmxvVTJiTm0vVnp0S0F2K3hFUktWRWxTcFY5QzUvOXV3WlJvNGNDU01qSTN6MTFWY0c3VXVoVUFESUtlcWpxWEEzZE9oUXRHalJBbi8vL1RlKy92cHJEQm8wQ045ODg0MndUZS9ldmRHalJ3OUlwVkprWjJkaitQRGhiL2VHaUlpb1dHVm5aNk4xNjlaQ2o1dEdlbm82akkyTmRhYkZPbkRnZ0ZCbC9GM2F2MzgvRml4WVlQRDZtcUQwK1BIak9IandJQUlEQXdFQXAwK2Z4dURCZ3dIazlPek9uRGtUYmRxMHdaUXBVMFEzWkZ1MWFvWEtsZDljd0NrOVBSM2g0ZUVGZVNzZkpBYVlSRVNsUkZoWW1PaDU2OWF0SVpGSVVLTkdEUnc1Y2tUdk52LzV6My8wTGc4TkRVVmdZQ0NrVWlrR0RCZ0FBSEIwZEFRQVZLaFFBVnUzYmtXdFdyVkUyM2g1ZWNITHkrc3Qzd1VSRVpVMDJrRlRhbW9xdW5mdmptWExscUZWcTFZNjYzNzk5ZGQ0OGtROHRsQ2hVS0I3OSs0NjY0YUZoVUdsVXFGZHUzWTY2K2ZYVTltN2QyLzA2dFVMUU01dlhYaDRPTXFXTFN1OHJtOFpBT3pac3dkRGh3NEZrSFB6VmFGUW9HN2R1Z0NBeG8wYlk4dVdMVmkzYmgzVWFyVm9PM056YzUzZldIMDZkdXo0eG5VK0Jnd3dpWWhLcVRWcjFyeHhIZTFlUnUzMHBUNTkrcUJQbno1NWJwYzd1Q1Fpb28vYjRNR0RrWmFXaHN6TVRLU25wK3YwSUFZSEJ3TUExcTlmajhPSEQrT1RUejVCa3laTkFPU2t5R29DdER0Mzd1RGl4WXRDejZGVUtrVkFRQUJzYkd4Z2FtcUt1TGc0REJzMkRLTkdqY0pmZi8ybDB3NEhCd2VjUFh0V1ZGOUFLcFdLbnVlMUxDWW1CdlBtellPUGp3OVVLaFV5TXpQUnFWTW5uV01FQndlalJvMGFRdEc4dExRMHVMcTZDcStyVkNvaHUwZjdjV25CQUpPSWlJaUlpTjdLNDhlUDgwei96TjF6VjZsU0pVeWFOQW1CZ1lHb1g3KytzUHo1OCtlWVBIbXlVSTFjSXp3OEhBY09ISUNYbHhmKy9QTlBOR25TQkg1K2ZxSjFGQW9GN08zdGNmYnMyVUsvQisxZVVSOGZIMVN2WGgyalI0OSs0M2JtNXVZNGVQQWdBR0RuenAySWlvckMwcVZMQVFDalJvMkN1N3M3WEYxZHNXL2Z2a0szN1VQQ0FKT0lpSWlJaU41YS8vNzk5UzVQVDA4WFBiZXpzOE4vLy90Zi9QUFBQNklBTXp3OEhFT0dERUh2M3IxRjY0OGJOdzVEaHc3RjZkT25jZWJNR2JScjF3NFhMMTdFcGsyYjhQUFBQeGQ1d2JqczdHeEVSRVJneVpJbEJxMnYzVVBadTNkdmhJV0ZJUzR1RHMrZlAwZEtTZ3Fjbkp3QUlOL01uNDhKQTB3aUlpSWlJaXF3N094c1VacnBybDI3OUs2bjZjRzhldlVxWnMyYUpYcHQ2ZEtsT21Nd04yM2FKRHdPQ3d1RGlZa0pGaXhZZ1BIanh5TXJLd3VUSjArR3ViazVWcTFhaFo5Ly9obmZmdnV0YUo5eXVWejBYRlBOUEs5bFk4YU1FUldsTzNmdUhCSVRFekYrL0hoWVdWbUp0bnY1OGlXbVRadUdmdjM2QWNpWkhzWFkyQml1cnE3Q3ZOQXZYcndRaHBpOGVQRkNXTmVRY1pvZkF3YVlSRVJFUkVSVVlBcUZRbFJOdFcvZnZuclgwL1JndG1qUlFoUmtwYWVuWThhTUdZaVBqMGU5ZXZYd3d3OC82RlNrMVdqUW9BSGtjam51M2JzblZLS2RPM2N1aGd3WkFsZFhWOVN1WFZ0WVY1UHFxa21idlhUcGtpZ1Fsc3ZsaUlpSWdKbVptZDVqN2RpeEE4T0dEY1BKa3lmeDY2Ky9DdS94MWF0WDZOdTNMOXEyYlN1c201bVppZkxseTJQdjNyM0NNYnQzN3k2OHo0NGRPNWFhd0ZLamRJMDRmVXNaR1JtSWlZa1JuaTlZc0FEWHJsMERrUE5Cdm5qeFlwRWQ2OW16WjlpeVpVdWh0bzJPam9aU3FRUUFiTnk0VVNjdElUK1hMMS9HaWhVckNuVmNJaUlpSWlvOWtwS1NSTUhlc21YTHNIZnZYdXpldlJ2Mzc5L0gzcjE3RVJBUWdCOSsrRUZuMjhlUEgyUHMyTEVZUEhnd2pJMk44Y1VYWDJERWlCRzRjZU9HM21QRnhzYmkwcVZMTURFeHdhRkRod0FBOWV2WFIzQndNQm8yYktoM214Y3ZYc0RDd2tLbm1FOStybHk1Z2ovKytBTkRodzZGbTVzYlZxMWFCU0NucDNMUm9rWG8xNjhmcWxXckpqckdreWRQNE9ycUNsZFhWN2k3dXlNNU9WbDRyaWtBcFBudjBhTkhCcmZsUThVZXpBSW82Tnc0YTlhc0VlNW1hQ1FrSk9pOU01T2FtaW9hV0ErTExvc0FBQ0FBU1VSQlZGeTVjbVVjUG53WUF3WU1FTTBoSkpmTGhaTEsyZG5aNk5ldkg2Wk5teWE4SGhzYml5bFRwbUQ3OXUyb1ZxMGFZbU5qc1gzN2RwM0IwbmxwMkxBaHZMeTgwTE5uVDFGT3ZJYm1UbER1OTVDYW1pcGFscHFhcW5PM2lJaUlpSWcrSGc4ZlBrU05HalVBQURLWkRFT0dERUZvYUNqTXpjMEI1RnczRGg4K1hLZWk3TUdEQnhFVUZJUjU4K2FoUllzV0FJQk9uVHFoWExseW1EeDVNanAwNklEUm8wZWphdFdxQUhJQzJlblRwMlBTcEVtd3RiV0ZoNGNIT25Ub2dITGx5dVU1eHpNQVhMaHdRYWhVYXdpbFVva2ZmdmdCWThhTWdhV2xKWVlPSFlxeFk4ZGkzYnAxaUkrUFIxcGFHc2FOR3lmYTVzOC8vMFNmUG4wd1k4WU1BTURXclZ0eDQ4WU5mUC85OXdCeWVqQTFCWUJLQ3dhWUJWRFF1WEhHalJ1SGNlUEdRUzZYQzhHalhDNFhLbXlOR1RNR2E5ZXVGWllEd096WnMvSG5uMzhLeHh3NGNLRHdlTy9ldlNoYnRxeFFIY3ZYMXhlTkd6Y1dYcy9Nek1UczJiTXhac3dZNGM2S2g0Y0h2dnJxSzNUbzBBR05HalVTdlorVWxCUTRPanJxVElJTEFFT0dEQkU5bDhsa1FydWxVcW1vU3BobWtsM3RaYmx6MzRtSWlJam80eElaR1ltbVRadENxVlRDMzk4ZkhoNGVzTEN3RU1ZaXltUXllSHQ3dzlQVEV4czNiZ1FBTEZxMENFWkdSbGkzYmgwcVY2NHMycCtkblIxMjd0d0pQejgvdUxtNW9WT25UcGc2ZFNvbVQ1NE1PenM3WVNxUUNSTW1JQ01qQTZhbXBsQXFsVEExTmNYdDI3ZGhhbW9xN092dTNidFlzMllOZkh4OERINC95NVl0ZzVtWkdRWU5HZ1FBTURJeXdyaHg0ekIyN0ZnWUdSbGh3NFlOT3Awbng0OGZSOCtlUFFIa3hBZnIxNi9INHNXTEMvZ3YrWEZoZ0ZrQWhaMGJKeS9SMGRFNnl4WXRXb1NBZ0FBMGJkb1U3ZHExdzRrVEozRHQyalZNbVRKRnRON3o1ODl4N3R3NVRKMDZGVURPSER2ZTN0Nm9XYk9tOEtVQWdCbzFhdURiYjcvRnBFbVRFQkFRSU1wUDE5Q2UyMDZ6cjlJMlh3L1J1MWFoUWpra0pxWWlMUzFOdUxOTHhTTTFOUlZBenQrRWlJZ0tKeTB0RFFjT0hNQzZkZXNRRUJDQU9uWHFvSHYzN2xBb0ZJaUxpeE9DUFh0N2UzejU1WmVZT25VcWZIMTk0ZWJtSnBvek1qY3JLeXNzV3JRSUkwYU1RRkpTRWt4TlRXRm5aNGRKa3lZSjYzVHUzQmtBOE9qUkk2SGlySW1KQ1VhT0hBa2c1MXJjMzk4Zlk4YU1RYnQyN1F4NlAvdjI3Y09wVTZld2FkTW1KQ2NuNDh5Wk16aDA2QkNlUFh1RytmUG5Jek16RTVNblQ0YU5qUTI2ZE9rQ096czdQSHYyRERkdTNNRGl4WXR4OSs1ZGZQdnR0MmpmdmozczdlMEw5Vy82c1dDQVdRQ0ZuUnVub0hyMDZJSEZpeGVqYmR1MjJMSmxDK2JNbWFPelRtQmdJTDc4OGt1WW1KaEFvVkJnN3R5NWlJdUxRMEJBZ002NnZYcjFRbng4UElZUEh3NHZMeTg0T3p1TFhrOUlTTUN0VzdkZ2IyK1AyTmhZeko0OUd6dDM3Z1NRay9yZzUrY0hmMzkvMFlTeG1uTEwydlF0STZJYzllcFZ4NVVydDNINzltM1kydG9XZDNOS3RkdTNid01BNnRldlhzd3RJU0w2Y04yK2ZSdDJkbmFvVzdjdVVsSlNzSERoUW56Ly9mYzRkT2dRVEV4TVJObHdZOGFNZ1ltSkNXclZxb1VHRFJybzdFc3o1RXliOW5xNXE4UnExS3haRStmUG40ZEtwVUtaTW1XRWExVnJhMnNzWDc0OHo5OWJUWHUwdFdyVkNyYTJ0a2hLU3NLSUVTTWdsOHN4WU1BQU9EbzZDcjJXM2JwMXcvNzkrN0ZwMHlZOGZ2d1lqbzZPR0R0MkxFeE1UQkFkSFkwV0xWckF5OHRMdE45S2xTcnBiY1BIakFGbUlSZzZOODdPblRzUkZCUUVBSEJ4Y1JIU2FZR2NuSFNWU3FXemplWXVUSFoyTnR6YzNCQWZIeTk4cWViTm13Y2dKOEM3ZGVzV0tsU29BQUNZT1hNbUVoTVRzWExseWp5cllZMFlNUUxXMXRhWU4yOGU3dDI3SnhxVCtlTEZDOHlaTXdkSGpoeEJyVnExY1AvK2ZjVEZ4Y0hhMmhvWExseEFTa3FLcUVkVEtwWGk1TW1Ub24rUDFxMWJpNVl4UlpaSXJHZlB6M0hseW0zNCt2cGl4b3daYU5Tb1VaNlY4dWpkU0UxTnhlM2J0NFZpRXoxNmZGN01MU0lpK25EWjJ0cWlTWk1ta0VxbCtPNjc3d0RrRk1DY1AzOCtBRUFpa1Fqckdoa1o1VnNQWk1LRUNZVnVoM1lWVzQzUFA4Ly8vSzQ5SlluR0o1OThJancrZWZLazN2MmFtcHBpNE1DQm9pRnNOalkyQUlCKy9mb0owNUZveTEyUHBUUmdnRmtJaHM2Tk0yREFBQXdZTUFCeXVSekhqaDBEOEwvQTYrblRwM3IzSFJ3Yy9NYmpTNlZTckYyN0ZxTkdqVUw5K3ZVeGNlSkVQSDM2RkwxNjlRS1FVL0xaMU5SVUZCU21wYVZoejU0OTJMMTd0MUR0UzVNS2EyTmpBMk5qWTF5N2RnMjJ0cmI0OU5OUEVSMGRqVzdkdXVIQ2hRdm8wS0dEc0ovczdHeWRPejVFOUdadWJtMXgrdlJWUkVSY2Z5ZVpEMVF3SFRvMFIrL2VocVZORVJHUmZ2cnFlR2dIbGg4cWZjRWxHWTRCWmlFVVpHNmN2RnkvZmgwQU1IYnNXSjIwVmswdnByYmNnYWVabVJrOFBUM3g0NDgvWXZ2MjdhaFRwNDVRWktkYnQyNVl1M1l0YXRXcUphemZ0V3RYbUpxYXd0cmFXbGlXbnA0dWpBVnIxNjRkSWlJaVlHdHJDeHNiRzhURXhNREp5UWtYTDE3RXhJa1RoVzFldjM0TmhVSUJGeGNYblRicVcwWkVPYVJTS2Z6OVBSQVNjaDZIRGwzQW5UdFBrSmlZV3R6TktsVXFWQ2lIK3ZXcm8wZVB6K0htMXZhanVBZ3FqSTl0SEhEdWlkNkpxUFRnOTc5a1lvQlpRSnE1Y1h4OWZWR3VYRG1zV3JVS1U2Wk15WE51bk53Kysrd3pxRlFxN042OUczWHIxaFhtMFhSM2R4ZldTVXhNRkZWazdkaXhvOTU5MmRqWTRPSERoNkpsVDU4K1JYcDZPbXJXckNsYXJoMU1hc1RGeFFtbG5lM3M3TEJ4NDBaTW5EZ1JEUm8wUUZoWUdLS2lvbEM5ZW5WUllhRGs1R1RZMk5oZzI3WnR3akpOaXF5bWx4WmdpbXhoN2R1M0Q2MWJ0eFpLZmhlVVpzNnB2TVlxYUtTbHBjSFQweE9USmswU1VqdmV4TTNORFNFaElRQnkvdWFPam82SWlJaklkNXNYTDE1ZzZ0U3BDQWdJeUROOXV6U1JTcVZ3ZDNlQXU3dERjVGVGU3FtSER4OGlJQ0FBaXhZdE1tajlxMWV2UXFWU29XWExsdSs0WllaemNIQVFxcWtuSmlaaTBLQkJPSERnQUl5TmVVbERWSnhjWFYyRjZUaTBIeGVsOS9IOWQzSnlFZzM3TW9SS3BjTFNwVXZ4N2JmZkNwbCtNVEV4ZVBUb0VicDM3MTVrYmZ0UThHeGNBQVdkRzBlbFVnbFRqa3lkT2hWUG5qekI2dFdyOGROUFArSFBQLy9FVHovOUpGU0I5ZmIyeHV6WnM0Vnhsdm01ZnYwNlpESVpmdi85ZDFFdkpRQUVCUVhCeGNWRmxCNnJWQ3FSbVptcGM0Ri84K1pOWWVvU096czdiTml3QVFxRkFwMDdkNGFqb3lQV3JGbWoweXY1K1BIalFnYy9wY21OR3pmMDV2ZnJvemxSSmlRa1lPWEtsZGk3ZHkvaTQrUFJ2MzkvMFhwcXRSckp5Y21pWWxPNUhUcDBDRWxKU2ZrZVQ2MVdZLzc4K1VoTVRFVGR1bld4ZE9sUzdOKy9QOSsyQVJEdE55MHR6YUR4ZzB1WExzV0RCdzh3ZlBqd2ZOZno5dlpHMDZaTjM3Zy9JakxNcGsyYnNHL2ZQdEd5L2Z2MzQvdnZ2OGVEQnc4d2FOQWdaR1ZsSVRNekUzdjM3czF6Nk1QZHUzZXhhdFVxN051M1R4aGVrWnVkbloxQk41QVVDb1ZPMWZLQytPbW5uL0RGRjErSWxoMCtmQmoyOXZaNkx5NlBIejhPUHo4LzBiTDA5SFNoZm9IMjc5bVRKMDhRRlJWVjZMWVJsVVo5Ky9ZVlBZK0xpeE9XYVQvV0dEMTZOQ3d0TFFzMDNsSnp6Vk5jMzMrVlNxVzNDbTN1YzltMWE5Y1FFeE1qT3BkV3FWSUYzdDdlY0hGeEtYVTN3RXJYdTMxTEJaMGJSelBSNnF4WnMyQm5aNGNLRlNyQTE5Y1hwMCtmeHJ4NTg5QzJiVnVvMVdvb2xVcThldlVLNGVIaEJvMXZEQThQUjBSRUJDcFZxb1RaczJjRHlQbmhYcjE2TlNJakk3RjE2MWJST015alI0K2lldlhxT2xPUEhEOStYQWhpckt5c2hNcXhNcGtNQ29VQ0owNmN3Sll0VzBUYlhMMTZ0VUFUMXBaV1RabzBFUVZuK21qbUlkWFl0R2tUQmc0Y0NFdExTd0RRdVh1MmZQbHl2SHo1VXJSTTAzdXMyVVlqZDBYZnBLUWs0U1R0NStlSG1KZ1liTnEwQ1RLWkROT21UY08wYWRNTWVsOUtwUkp1Ym01UUtwVklUVTNWZTFldVc3ZHVtRFJwRW5idDJvWGs1R1NjT25XcTFLWWlFaFdYNGNPSHc4YkdCdDk5OXgyT0hUc0dZMk5qYk55NEVjYkd4amg0OENBeU1qSXdidHc0OU92WFQvamRrY3ZsS0Z1MnJONzk5ZWpSUS9ROEl5TkRkTE5MTytzbUwyOWJ0di9zMmJPaXFwUnF0UnE3ZHUxQ2ZIeTgzbXlLMzM3N0RXRmhZZWpZc2FQUXZvNGRPd3BEVGh3Y0hJVEhlV1VLRVZIZWNoZXZtVEpsQ3Z6OS9RSGtWSVhWTjExZmRuWTJUcDgrbmVjK1ZTb1ZObTdjaU8zYnQ0c0s1aFRYOTErdFZrT2hVQWpuTzgxMVYyN0J3Y0hvMWF1WDN1c2lUWTBVQUNoWHJoeDI3OTZkNS9FK0Znd3dEVlNZdVhHR0RoMHFiSC8vL24zMDd0MGJqUm8xd3RhdFcxRy9mbjBBT1IvcTd0MjdRNlZTQ1Yra3RMUTAwZnhBYVdscG9yWk1tREJCZFBjbktpb0tQajQrcUZtekpqWnUzQWdyS3lzRUJRVWhJQ0FBVXFrVWxwYVc4UGIyRnUzajlPblRlUExrQ1p5Y25QTDgwYy9PemhiMW91M1pzd2Vob2FGWXVYS2wzdlhWYWpXeXM3UHg2dFVyU0tYU1VoMVVwS2VuSXpBdzhJMnBxaHFQSHo5R2VIZzRmdjMxVjZ4WXNRSU9EZzVDU3BwS3BjS3FWYXR3NHNRSlVXcXl0dnhTT2JSUGhnc1dMTURGaXhleGJ0MDZuRDE3RnBVclYwYjc5dTN6YmRzLy8veURtSmdZS0pWS2pCZ3hBdHUyYlVOa1pDUWlJaUxnNit1TDBOQlFkT3ZXVFhSejVlREJnOWk2ZFN1U2twTDBsaDdYdUh2M0xpNWV2Smp2OFltb2NQNzQ0dzkwNmRJRnhzYkd1SDc5T2c0ZVBJams1R1M0dXJvaUl5TURxYW1waUkrUHg5YXRXNFZVdGpmZEdBUDBYMkJkdkhoUnB6Uy90bDkrK2VXdDNvdFNxY1NqUjQ4d2V2Um9aR1ptb20vZnZtamZ2ajFxMXF5SlpjdVdZY2FNR2ZqMTExL1J2bjE3bkRwMUNpNHVMcUlKMTdWcGZ0ZGV2MzR0UEU1UFQzK3I5aEdWUnFkT25jS3paODh3WU1BQWZQSEZGOWk3ZHkvT25qMkxseTlmd3QvZkh4NGVIbGk5ZXJWb0d5TWpJNVF2WDE3di9tN2Z2bzJGQ3hkQ3FWUml3NFlOK095enp3Qzh2Ky8va2lWTGNPN2NPU1FsSlFuMVVBeXBBSnVRa0lCVHAwN0IwOU5USi91c3RHS0FhYURDekkyam5TSlp1M1p0Yk5xMENYWHExQkh0VjFNdVg1dWZuNS9vYm9yMkQvN01tVE4xMW0vV3JCa1dMbHlJRmkxYUNNdEdqUnFGVWFOR0NaVmljN094c1lHM3R6ZGtNcG5CS1V2WHIxOUh6Wm8xZGQ2RFJDSkIyYkpsb1ZLcDRPRGdnS3lzTERnNE9PZzlibW1Sa1pHQnJWdTNHaHhnL3ZEREQvRHc4TUNUSjA5dzh1UkpmUDMxMXdCeXh0UXVYcndZNTgrZlI0Y09IWkNWbGZWVzdiS3hzWUdIaHdlU2s1T3hkT2xTL1BqamoyL2M1c2FORzNqMDZCRk1URXd3YU5BZ1hMaHdBVGR1M0JER2JpNWZ2aHhkdTNZVmJaT1ptWWxseTVaaDBxUkoyTEZqUjU3N0xvM2pFb2plbDB1WExnbS9HUTBiTnNTNmRlc3dZTUFBSER4NEVOMjdkeGR1N21pR1FzeWFOY3VnL1VxbFVreWZQbDIwckUyYk5xSngrRVV0SmlZR2Nya2NLMWV1aElPREEzYnUzSWtCQXdiQXg4Y0h0Mi9meHFlZmZvcFhyMTZoWXNXS01EWTJSbVptWnA1VklIZnQyZ1VncHdkRDg1ZzltRVFGNStqb2lNREFRSncvZng1QVRySEwvZnYzWS83OCtUaC8vanorK3VzdlVjQTFkZXBVdEduVFJ1KysvUDM5Y2VEQUFZd2VQUm9EQnc0VVhVTytyKy8vOU9uVEVSc2Jpd0VEQmdpOW05bloyVy84ZDlpMGFSTUF3TnpjSE5IUjBma09kL1AzOXhjNm1UNW1EREFOVk5pNWNiVGxEc3p5a3Z1SHpzSGhmd1ZCdEhzMk5jcVVLU01LTHJYbEZlUlZxMVl0MzJKRStqUnIxZ3hMbHk3VmV3eE5FQndaR1ltc3JDeE9aZkwvM3BSMkFlU2tOMnZHT1QxLy9oenIxNjlIUWtJQzFxNWRpNUNRRUhUdDJoVUhEeDVFZUhnNFJvd1lnVUdEQnFGLy8vNml2NjJoRlh6NzkrOHZwTWFOSFRzV2RuWjJvczhYa0JNY2E2Zko5ZXZYVHhnZjJiTm5UNmpWYXF4ZXZWb0lEcFZLcFRDMjROaXhZMmpldkxrd1RrS3BWSXBTV25KTFNFZ3dxTjFFVkRBSkNRbTRkdTBhUEQwOWhXVnZ1aE8vZlBseUxGKytYR2Q1N25PQ1JzK2VQUXMxbDJ0eWNqSXlNaklLdE0zang0OUY1NnFzckN5TUdUTUdUWnMyeGQ2OWU5R21UUnY4L2ZmZmFOU29FUlFLQmNxVUtZUHIxNjlqeG93WlNFdExRL2Z1M2ZHdmYvMnJ3RzBsb3J4SkpCS01IVHNXUUU3Z1ZMRmlSZUU2OGZyMTY5aTVjeWNxVjY2TS92MzdZOXUyYmZsZUcyN2J0ZzNidG0xRDQ4YU5kVjU3bjkvLzQ4ZVBBOGlaTWNMVjFmV040OHZ2MzcrUG8wZVBDczl0YlcwTm1uTHdZOGNBc3hCSzg5dzRiN3FZa0Vna0RDNjE1RGN1S1RVMUZTNHVMcERKWkRoNDhDQisvUEZIMUsxYkY0MGFOY0xTcFV2UnFGRWpoSVNFQ0tra0F3Y09STStlUFJFVUZJU0hEeCtLcXZ2bTEzT2duYzZtVkNyaDZlbUpPM2Z1NElzdnZvQk1KdE5KaVpQTDVUaDQ4S0F3RVA3WXNXT2lHeGpSMGRHUVNxVzRkZXNXb3FLaWtKYVdocVNrSlB6OTk5L3c5L2ZYU1lVejVPNGZFUld0c0xBd3FGUXFJYWpVRk50SVNrcEMvLzc5OGZMbFM2Rm5RVlBBNit6WnMwaFBUMGRTVXBKd0F6STlQUjN0MjdjM0tIVVd5TW4yMFM0R2xKeWNqTjkvLzEyMGpwK2ZYNEdyUzE2K2ZCa3FsUXF2WDc5R1ZsWVc1czJiaHg0OWV1RFZxMWVJakl5RXA2Y25mdm5sRjdSbzBRS3BxYWt3TnpkSHMyYk5oREZZWVdGaEFISnUrbWxTM3pJek00WEhUSkVsS3JpK2Zmc0sxeWhQbno3RnNHSERBT1RVbUFDQXpwMDdvM0xseWxBcWxRWmRHK1kxZlZLdlhyM2V5L2RmcVZUaTBxVkxzTEN3UUhaMk5vWU9IWXFnb0tCOHAwRUpEUTNGK1BIamhZd3c5bURtWUlCSlZFektsU3NucENjdlg3NGNVVkZSc0xhMmhxK3ZML3IwNllPSkV5ZGkxYXBWT3RzdFdMQkFGRndXeE1TSkUyRmxaVldnYlhMM2pxNWZ2eDZEQncrR25aMGQvUDM5b1ZLcGNPVElFZno2NjY5WXNtU0pNUFVOQURSbzBBQlRwMDdGelpzMzlmYStMMWl3b0ZEdmc0anlkK2JNR1oySzN3cUZBcFVxVmNLdVhidlF2WHQzSVQxTSt6dCs5dXhaTEYrK0hJY09IU3JVY2MzTnpVVmp3dlZsY2ZqNCtNREh4NmRBKzcxejV3NkNnb0p3OGVKRnFOVnFkTzNhRmZiMjl2RDI5c1ovL3ZNZm1KcWE0c2lSSTFpeFlnVlNVbEx5dkZBZE9IQ2dVTzFkdThqSG1qVnJDdFFlS2g3UG56OFgvY2JFeDhmRHlzb0tVcW4wbzV2ZjlVUHh5eSsvNE5xMWEvRHg4Y0djT1hOUXNXSkZEQnc0RUthbXBvaU9qa2JEaGczekxCNW1xUGYxL2Qrelp3OWF0MjZOZi83NUIwT0dERUdIRGgwZ2tVank3VndaTW1RSUxDd3NoQUNUUFpnNUdHQVdVRUJBZ0pBT29DMHdNQkNqUjQvV201S3FxYVk1YXRRb1lkbllzV1B4ODg4L0MzZDBFaElTWUdWbGhmdjM3K1ArL2Z2bzBLR0QzdU4zNzk1ZHVCTmpDSlZLaFVXTEZtSDI3Tm41am9sVXFWUklUVTNOc3d5OVJscGFHcUtqbzBXcENnY09IQkFxWkdrL0xpbWFOV3RXMDhiRzV1bnUzYnRMWkZmYXhvMGJFUnNiaXlaTm1rQWlrYUJqeDQ3NDlOTlBSUmRwY3JrODMrbEpDcElpMjdGalJ4dytmTGhRYlQxejVneWVQSG1Ddm4zN1FpYVRvWEhqeHJDMnRzWnZ2LzJHYmR1MjZmeUlUSnMyRFI0ZUhwQktwVHBWMDlScU5kUnFkWjdqaElrK0pqZHUzSU9OVFcwWUc3K2Z6N3FQanc4OFBEeEV5NUtUa3lHVHlmTGQ3c2FORzNybnZNd2RLRTZlUEJsOSt2UjUrNFlhS0NzckN5MWJ0c1NzV2JQUW8wY1BkT3JVQ2Y3Ky9raExTOE4vL3ZNZjdOMjdGN1ZxMVVLdFdyVVFFeE9UNXdXaDlsUmloaXd2VHMyYU5hdjU1cldLMXAwN2QxQ3BVaVVoZzhVUXNiR3h5TTdPTm5oT1piVmFqVjkvL1JWOSt2VEpzeENMUGxldlhzV0NCUXV3Wjg4ZVlUK2pSbzNDaEFrVFlHVmxCVjlmWDJ6YnRrMW5Pb2cvLy93VE1wbE0xR3VVbloyTlE0Y09sYmpybGJmUm9FR0RNaFVyVnF6NHZyT0dFaE1UaFdxeE1URXhNRFkyUnJseTVmRGRkOS9ocDU5K1F1UEdqWVVwOFFycmZYMy83OTI3Qnc4UEQrSG1XNjFhdFhEcDBpV2RLUUUxd3NQRDBiQmhRNTFyNXk1ZHV1Z05xak15TWtUcHRCOHpCcGdGdEg3OWVpSEF2SFhyRmk1Y3VJQmh3NFpoN2RxMW9nQlM0L0hqeDlpOGVUTTJiTmlBME5CUTJOblpvVXFWS3JoMjdSclVhald1WHIyS3dNQkFaR1JrWU9QR2pjak16TVRpeFl2eDVNa1R2V001bno5L3JyTXNJU0ZCN3c5OWVIZzRWQ29WOXUvZkwweG5vcUZKYjN6NDhDSHUzTG1ETzNmdW9FdVhMbThzOGhBUkVZSEl5RWhSZ0xsNDhXTGhKSzM5dUtRd05qYjJpbzJOZFpmTDVmdFVLdFVlUzB2TDA4bkp5Y1hkTE1HUkkwY3didHc0NFFMdXdZTUhpSStQaDdXMXRjSDdNRFJGdGxPblRtL1YxalZyMW1ET25EbVF5V1I0OGVJRkRoNDhpQjA3ZG1ET25EbllzV01IUm80Y0theDcrUEJoQkFRRW9GdTNibmo2OUNtbVRac21qSUU0ZmZvMFZxNWNpWkVqUnpLNHBGSmgzcnhOdUhmdkdlclZxNGFlUGUweGFKQXpaTEozOXhOY3RXcFZuV1YzN3R4QlFrSkNuaW15V1ZsWk9IYnNHQ3BWcW9UMDlIVFIyQ05EcGlFQmNtNUNhdC93ZWxOQWF5Z2JHeHRSQUpPU2tvTFUxRlFzV2JJRWYvMzFGd0lDQXJCKy9Yb0FPWVZHY2w5Z3FsUXF4TVhGaWM1Um1abVpva0pqSGg0ZUplcjN5OWpZV0NqTG0zd3hHZVZibFlmRTZOMVdaejkxNmhUT25UdUh3TUJBQkFVRjZaMU80djc5KzVCSUpMaHc0UUlBWU5XcVZXalhycDNCQWFaRUlzR0RCdy9nN2UyTkpVdVc0TVdMRjBLcW9qNmFUSitkTzNmaXE2KytFcGFmTzNjT1ZsWldjSFoyQmdCODl0bG51SDc5dXM0TmtxQ2dJTFJ0MjFZVVlMNSsvUnJ6NXMzVCtYdC95SE9uL245dytVVHovUG56VjZoU3BlSTdQMjVzYkN4cTFxeUp2Ly8rRzAyYk5rVklTQWlBbkhSNWxVb0ZQejgvakJrenhxQjk1VFg3d1B2Ni9rK2ZQbDBuSGZiNDhlT1F5K1Y2MjNYMDZGRmtaMmVqZXZYcW91V3ZYcjNTRzBpKzdWUk5IeElHbUlWdzRzUUpPRHM3NDh5Wk0vbFc5VXhMUzhQTW1UTXhhOVlzVktsU0JXcTFHZ3NYTHNTS0ZTc0E1TXhUcGxhcjhkVlhYNkZkdTNhUVNDU3dzYkhCdW5Yck1ILytmTGk2dXFKang0NmlkQkRnZjVVMzQrUGpjZmJzV1ZoWldlWDU0NjlTcVNDUlNIUXU0ck95c3FCVUt0R2lSUXVFaElRZ1BEd2NNcGxNQ0VhMHY1eXBxYW00ZE9rU2pJeU1jT0RBQWR5NmRRdTllL2VHblowZG9xS2lvRlFxaFI4SDdjY2xLVVZBSXBGWXE5WHFzUktKWkd4U1VsS0M1aVNtVUNnaGt4WDltTkd5WmN0Q0lwSGc4dVhMZVo2WU5EY1k3dDI3aCt2WHJ5TTRPQmgvL2ZVWHJLMnRNVzNhdEFJRm1HOUxNMi9xczJmUEFDRFA4UWJyMTYrSG1aa1pNak16TVhYcVZBd1lNQUJXVmxhWU5Xc1doZzhmRGlzcks3aTd1MlBObWpYNDg4OC9FUkFRZ0twVnErTEdqUnVZT25VcTZ0V3JoNy8vL2h1MWE5ZkdxbFdyM3V0N0pDcHVhclVhZCs0OHdZb1ZlL0R6ejN2d3lTZFYwTDE3R3d3ZTNCbmx5cjFkQ2xsZU5FRms3ZHExY2ViTUdmVHIxdytUSjAvV215SzdiZHMyZlBycHA2aFhyeDRHRGh5STRjT0hvMW16Wm5yM3ExUXFZV1JrcFBQYjByTm56d0tudnhhR2hZVUY1czZkaXl0WHJtRDY5T253OVBSRXRXclZvRktwY083Y09kU3NXUk0zYjk1RWNIQXdGQW9GUm80Y2lZWU5HNG95Z0J3Y0hBcVVFVlNjYm52Y2hwR0ZFU282VmtSRjU0b28zN284cExLaXZ6azNhdFFvM0wxN0Y3dDM3NGFIaHdjOFBEeXdkZXRXeE1YRndkcmFHbGV2WG9XYm01c3c1T0hGaXhlNGNPRUNybDI3aHUrLy94NldscGFvVzdjdTFxOWZEN2xjcm5NdG9jbkVtVHAxS2thT0hJblEwRkM0dXJxK3NacjlvMGVQY1BQbVRjeWZQeDllWGw3dzlQUkVVRkFRN3QrL0x4cCtvYW1NUEhmdVhOaloyVUdsVWlFNk90cmdpdTZkTzNkRzU4NmRQK1M1VTRVSXJYdjNHV2phdEI2Y25WdkN5YWtsYXRSNE4wV3VwRklwMnJadGkxT25UcUZPblRwbzJyU3BNQzlsejU0OTRlZm5wM2RvamtLaEVETG4vdmpqRHdCNFkwRWRqZmYxL2I5Nzl5NUNRME5GODNsS0pCSklKQktrcHFiaXpwMDdvaWtKNlg4WVlCb29KaVlHMGRIUkFISXVzcXRXcllxalI0OGlNVEZSdUZ1amZaTDc1cHR2Y08vZVBkeS9meC9yMTYvSHNtWExvRkFva0ppWUtGU29talJwa2xDdWVlclVxZWpYcng5c2JHend5U2VmWU4yNmRjSyt0TDhBY3JsY2VONmhRNGM4Q3c3OTlkZGZHREZpQklDY2l4ck5YUk9GUW9GRGh3NmhTWk1tYU5La0NRQmcvdno1T25lWnRRTldUWUIwOCtaTnhNWEZJVFEwVkNqbUk1RklZRzl2TDV4d3RSK1hWQktKUkRqVGRlNDhGZTNiTjRPemMwdTBiZnNaVEUyTDVtNjdtWmtaQmc0Y2lMRmp4MEtsVXVXNW5rd213K2pSbzJGcWFvcTJiZHVpYWRPbWtNbGtlbE5ldFpjRkJRV0p4bUVhbWlLYmwwV0xGZ2xwczIzYXRNbHpqaW96TXpOa1pXWGhtMisrUWVYS2xURjgrSEFBUUkwYU5iQnMyVEpNbmp3WlNxVVNYMy85TlI0K2ZJaXJWNi9pNXMyYnVINzlPdFJxTmFwVnF5Wk1XRHh6NWt6VXExY1AxYXBWZzdPek0rcldyZnRXNzRIb1E2SldBdzhlUEVkZzRBRUVCaDVBdFdxVjRPSWl4N0JoM1ZDaFFzRXJzK296ZXZSbzRZWmtYRndjK3Zmdmp3MGJOZ2l2S3hRS3FGUXFaR2RuNDhHREI5aXpadzgyYnR5SVNwVXFvWG56NXRpMWF4ZldyRmtEbVV3R096czdBRGtYVjVvVXZCMDdkdWlrdnVVT0xwOC9mdzRMQ3d1OGV2VktKM1h4YlQxNzlnd3paODZFajQ4UHlwWXRpN1p0MndJQTZ0V3JoMlhMbHNISXlBaGR1blRCNU1tVFViWnNXZUhHclVabVpxYk8yUENDRmg5Nm43S1RzeEVmRW8vNGtIZ1ltUnZCc3IwbEtqcFhoR1ZiUzBoTml5N1lYTEJnZ1hDVFVidVhPejQrSGpWcTFNQ0RCdzhRRWhLQ1hidDJZY3VXTGVqVHB3K21UNStPVnExYTRlalJvNksvczc1ckNRQXdOamJHNnRXckRSNHp1V2JOR256OTlkZTRlUEVpNHVQamNlblNKY1RFeElpR2p0amIyK3NFcXRldlgwZEtTb3FRRWFaUUtQRGRkOStoUzVjdUJmbzMrVkRuVG8ySnVZdVltTHRZdnZ3MzJOaDhBbWRuT1p5ZFc2Sk9IZDBNaDhMSzNXUDgrZWVmWSszYXRmajk5OTl4OHVSSi9QVFRUMWk1Y2lWc2JXMHhiTmd3SVozMDFhdFg2TkdqaDdDZGk0dExnV3BFdk92dmYwcEtDaVpObW9RdnZ2aENkTDJsQ2FnZEhSM1J0R2xUTkd6WVVLZHRLcFZLYjYrOFVxazArUDE5NkJoZ0d1akdqUnRDMS8ya1NaTVFFaEtDc21YTEN1UEtOSlUzdFh0K1hyNThpYTVkdTZKU3BVcW9XTEVpWkRJWkhqNThpRC8rK0FNbUppYkNCMVl6VGNXLy92VXZlSHA2b2txVkt2anV1Ky9lT0I1U3UveDhibzBiTjBaa1pDUlNVbExRbzBjUDRXNlNrNU1UVEV4TU1HdldMTnk4ZVJOS3BWTFU2NWhYR1h1VlNnVmZYMS8wNk5FRGp4NDlBcEF6ZFV0UnBUOFZsN1MwVEJ3K2ZBbUhEMStDcWFrTTdkcDlCaWVubG1qZnZobk16UTBmRzZMUHRHblRNSEhpUkx4Ky9WcnY2eEtKQkdabVpucFRSQTJkVDA0aWtVQXVsMlB0MnJWNXJxTlNxWFRHRGE5ZHUxWTA5c1hIeHdkZVhsNHdNakxLODIrcXVXRmhiR3lNU1pNbW9Ybno1cUsyZi9iWlo5aStmVHNxVnF3SUV4TVQ3Tnk1RThiR3htamV2TG5RdTZuZHByLysrZ3MzYnR6QTNidDNVYWxTSllQZUw5SEg2dW5UbDlpOCtTZzJiejZLS2xVcXd0R3grSHIxdndBQUlBQkpSRUZVQlVhTzdJN0tsUTBmQzVlYmR2clhvMGVQNE9ibUpxUUpObXZXREZGUlVWaTBhQkU2ZCs2TXFsV3JJaUFnUVBndU9qZzQ2RXhocEZLcG9GYXJoZDlDUTlMYng0OGZqeGN2WHNEWTJEalBLYndLYXRLa1NRQnkwb0NEZzRPRnNVNi8vLzY3enBodTdWVGhPWFBtRk1ueFM0THN0R3drSEU1QXd1RUVTRTJsc0d4bmlRcE9GVkNoZlFVWW1lZGQ4ZElRMnRjeEtTa3B3azF0RnhjWDRZYTZpNHNMc3JLeWNPdldMWGg1ZVFtZmpmeXFiZWFtNmQzTS9UbkxyVzNidG9pSWlNQzllL2NRRnhlSHhZc1h3OGZISjg5MFNtMkhEeC9HeUpFamhURjJFeVpNRVAzZStQajRvRisvZnZqc3M4L3kzYy9ITUhmcXJWc1BjZXZXUTZ4ZXZSLzE2bFdIazVNdG5KMWJvbUhEbWdiOVcrcWpxVTROQUY5OTlSV09IRG1DalJzM29tZlBubmowNkJFQ0F3TmhaR1NFZHUzYTRlelpzNktxOHRiVzFqaDI3Qml5c3JKUXRtelpQRzlzNS9ZK3Z2OHpac3hBK2ZMbE1XM2FOTFJ2MzE3bmRVMG1vclpXclZvSmp6Ly8vSE85UlJvblRweG9jQnMrZEF3d0RSUVRFd04zZDNjQU9UMDhPM2Z1eEtCQmcvTGRwbEtsU3VqZHU3ZG9EczFIang0aElpSUNqeDgveHVqUm80VzVFT1Z5T1JvMmJJaUFnQUFzV3JRSW9hR2h3djV6VDBhdmVhNlpYMUJ6a2xNb0ZGQ3IxVUt2NXM2ZE95R1JTRVNCUkZaV0ZveU5qZkg5OTk4RHlMa3J1SG56NWpkT0tDdVZTbUZ2Ync5TFMwdWhnbWhrWkNTcVZhdUdTcFVxQ1hlQnRCOHZXclFJelpzM3ovZmZLRGU1WEYyZzliVzFiTm15OEJzRHlNeFU0TVNKS3poeDRnb0FDRDJiYjBNbWs3M1RJRndxbGVZYlhPYTFUdTYwWFdOajR6ZjJMbWg2S3dIZE81WWEydW5jMzMzM1hiNXQrdmUvLzQxLy8vdmYrUjR6UDNLNVlXTTZpSXJEMjN3K256OS9oVjI3VG1IWHJsT3dzckpBaHc3NjAxUUx3dGJXRnJhMnRzTHpIMzc0QVFCRTFXSnpqeVBLTGErQU1yOXhhSnFMOGFMMDVaZGZDbzl6RjlKNDMyTzZDL3QzZnR2ZksyMnFUQlZlblhpRlZ5ZGVBUUFzMjF2Q3lybGcxY0tCbk95c3paczNRNkZRdkRGbEZjajUzUWdNREFTUTA1dW55V3A2azBXTEZ1SG8wYU5DeXF4bUNweE5temJoeXBVcmVpL2VVMUpTRUJVVmhSTW5UcUI2OWVybzFhc1hObS9lTE9xQlVpZ1V3dk1WSzFhZ2F0V3FDQXNMRTlXb3VIdjNybWdzcHIyOVBTWk1tSUFSSTBaZzZOQ2g3Mlh1MU4vbHY3OTVwVHprOTdrcFNIR2Z1M2VmNE83ZEp3Z0tDa1hObXBYaDdOd1N6czc2aC9Qa1IzdWVhODIvczNhdnBJWkVJdEVicUJXMHFqM3dmcjcvWGJ0MkJWQ3dtd2phWTNmMUJaZUEvc0QwWThVQTAwRHQyclVUVWtvQndNdkx5NkFxYXhrWkdkaXhZNGZ3WEpObXRIMzdkbEdWMEppWUdFZ2tFc2hrTWlIRktDc3JDMFpHUnRpelp3KzZkdTJLUTRjT0NYZDRSbzRjS1l4ZjA2U2dqQmt6Qmw5KythVW9YZktQUC80UWZZR1ZTcVVRZ0w1NjlRcjc5dTJEU3FYQzdObXo0ZVhsbFc4d3BMa0R1R3JWS3F4Y3VmS043LzFEcDhtekp5SXFMaEpKM29Vdi9xKzkrdzZMNnRyYUFQN09NQ0JGaW5oTkxOZFlFRFdhU0FRYk5sQ01YZXg2TlNJMkxDREdpQUlXRUxCRUxCamJWVUdSb0NKMm80Zzl3WUpHbzNoVjFGaXd4STRGR0RvTU05OGZmSFBDd05BaVZkN2Y4K1RKekdtelI4ZHp6anA3NzdXS2c4bTBxZzZSU0pSakpsN1JUWnc0RVJNblRsUkpSSkk3R1ZUdXhGRGR1M2NIQUdHb3RmTDkwYU5IOC8yYytmUG53OTNkWFVnK0IyUUhoOHBTVndxRkFrZVBIa1dmUG4yRUh0RnExYXJCMzk4ZmE5YXN3ZWVmZjQ1cDA2WWhPRGhZWlVpanBhV2x5dnVnb0NEVXExY1BGeTlleE15Wk0vSDgrWE9JUkNMVXJWdFhHTjdhczJkUE5HM2FGRE5uemtSQ1FnS2NuWjJyWE8xVTN1dFFhV0NBV1VTNW44Z2tKaWJpdSsrK1UxbVc4MG5haGcwYjBMaHhZd0NxVDNpVTgvR1VSV2p2MzcrUDlldlg0K3JWcTlpOWV6ZnExNitQNDhlUHc4aklDRTJiTm9XQmdRRjBkWFhScVZNbkhEaHdBUGIyOW5qeTVBbWVQWHVtVXNyayt2WHJlUFBtRGJwMzc0N2x5NWZEeGNVRkdob2F1SGZ2bnRBT2hVSUJtVXdtbEVaWnRXb1YrdlhyaDlEUVVIejExVmR3Y1hFcDhPbUs4dnNsSmlhaWYvLytDQWdJd0pBaFExUjZhSldlUFh0V3BDZWd1VjI3VnZ5VG5MTFhNeW9xU3UzTzV1Ym1td0JNS2V3NDJ0cGE2Tno1YTJHSXJLNXVkaUMrY09HMllyZUpTdCsxYXdYMzNQNFQ3Qldsa3BMNzl6bDgrRUk4ZXZTcVNQdCsvbmtOZE92V0doTW05RVhObXRsVEpRNGVQRi9pYmZ5VXhjZkhGNnZVeGo5VjNQT1E4aHlUMy9VcXA2SmV1OFRhWWhoMU5oS0d5SXAxc3g4bVBGNzR1Rmh0VTBkWk54WElIaGFiT3pHVThrSDVwVXVYNE9ucGliQ3dzSHh6UXhUazRNR0RNRFUxRlpKS1JVUkU0T25UcDNCeWNnS1FYU3ZhMk5nWXg0NGRRMnhzTEZ4ZFhRczlwcDZlSHViTm13Y2ZIeC9jdTNjUEVSRVJRc2JabkJvMmJJamc0R0Rodml5M2txNmQydVphbThJM3lrWFo2MW5RNzZadDI3YTFzN0t5aW5TU01UR3BpKzdkeldGalk0NG1UZXFWYUlDWmxKUlVZTjFJcWhvWVlQNUREUm8weUpOOEovY2NUS1VkTzNZSXI1VTltRUQyWElEbzZHZ01HVElFWGw1ZVFrOWplSGc0Ykd4c29LbXBLZFRlbVRwMUtpWk1tQUJyYTJ1c1hyMGFFeWRPRkhvYjVYSTVWcTllalFrVEprQkRRd1BwNmVtSWpJeEUxNjVkY2U3Y09WaGJXd1BJN2szVjFOU0VXQ3pHa1NOSGNQMzZkZXpkdXhlaG9hRVlOV29VR2pkdVhPQkpSdmxrc0h2MzdpcFBDZFVOZ2Fvc3FaajE5TFRSdGFzWmJHek1ZV25ac3NTUy9Id3E1SEk1QWdNRE1YYnMyQ0lOOWIxMjdScVdMMStPWGJ0MnNjZUVxQmpxMXEySm5qM2J3czZ1WjRrbCtTbEk5KzdkVlViUkZDWTFOUlVQSHo3RTExOS9EU0E3RVl5dHJTM016TXh3N2RvMXlHUXlJV21kdW4yVlE5bEdqUnFGVFpzMndkRFE4T08vUkE3SGpoMURURXdNSEIwZG9WQW9ZR05qSXlTQVNVdExnNStmSC9UMDlJVDVXNVdkaHA0R0RMdG1ENFUxc0RRbzBTUS9PUlhXZzZta2ZLRHM2ZW1KWmN1V0ZTdGdrVXFsQ0F3TUZCNXdaMlptWXNxVUtSZy9manc2ZE9nQUN3c0x5R1F5MUtwVkN6S1pUR1hxVFVGRFpKVkRLWWNQSDQ0Tkd6Ymc3dDI3UWltTDNBd01EUExOZTFHWmFxY1dwSG56TDRTaHNBMGFsRTRHOTZ5c0xBd2VQQmpidDI5WFd5cXBNb2lJaUlDWm1SbHExUGk3eEV0NmVqclMwdEtRbEpTRStQaDR4TVhGb1ZhdFdrVXV6Vk1WTWNBc0ErcDZNSUhzb1JrclY2NUV0V3JWRUJ3Y2pQYnQyOFBVMUJUWHIxK0h1N3M3RGgwNkpNeVphZGl3SVdiTW1BRTdPenUwYk5sU09Na0QyUmY2NTgrZnc5allHRWVQSG9WRUlzR3hZOGRRdjM1OVhMOStIWXNXTFFJQWxicG1OMi9leEpJbFMxUlNRcmR2Mzc3SVkvZy9mUGdnUEtYTTJaWks0ajJBbWdCdyt2U3FVaWxUb2s1c2JDejY5ZXRYckgzKytPTVB0WE45SHoxNkpQUk1LM2w0ZUtCRml4Ync5dlpHVkZTVXNQemx5NWZDM0txY3I1VUt5dm9yazhtd2NlTkdqQnc1c2tnQjVtKy8vWWF2dnZxS3dTVlJJVVFpRWI3NDRqUDA2ZE1CbzBaMUw3VXlKVVVobDh2UnFWT25QTXR6amtJNWZmbzB3c0xDaERsM0VSRVJHRDE2TklEc25pSjNkM2UwYjk4ZXMyYk5VdW5CZXYzNnRaRDhReXdXNC83OSt3V1c5MnJidG0yaDVZdmV2SG1UWjk2bnRiVTFMbHk0Z0o5Ly9sbWxiSUJjTG9lRGd3UDA5ZlhoN3U1ZTRIRXJPb21oQkViV1J0bGxTdHFXVHBtUzNITDNZTzdZc1FNS2hVTGxXcGFZbUlnalI0NWd3NFlOK1BISEg3RnAwNlppQlY5cjE2NUZYRnljVUVwRVUxTVQrdnI2YU5xMEtieTl2UkVhR3Bydm5QNkNoc2dxRFJ3NEVKczJiWUtabVpudzBMNG9LbVB0MU54YXRUS0JqWTA1dW5WclhXcGxTZ0FJdzRabE1oa1NFaEl3WlVyZWp2ZVByVEJRVnZkQzBkSFJpSXlNeFB6NTg3Rjc5MjdzM0xrVDFhcFZnNDZPRG1KaVl0QzFhMWNZR3h1amJkdTJRb0NwSEJvT1pBL25QbmJzbUZEMkwrYzgwZFRVVkpYTXg1OHlCcGhsUU5tRHFWQW9oRGtIRW9rRVBYdjJGQzdFWjg2Y1FmUG16WEh6NWswWUdocWlSbzBhT0hqd29EQUU0L0hqeHpoNThpUnExYXFGSjArZTRQTGx5MEl2WWRPbVRTR1R5WEQ5K25VWUd4dmptMisrd1pzM2I3Qm8wU0tNSGowYTFhcFZRMlptSnU3ZXZTdjBrczZkTzdmQUlDRG5QNWFjNUhJNU1qTXo4ZU9QUHdxSmdpcERENlpDb1hnRDRBQ0EvWWFHaG1lbFVta21nRElMTG9Ic0JEanFrbUhNbVRNSDc5Ky9WeWtmb0ZTYytrcUxGaTNDcmwyN3NIRGhRcFhsT1d0NDVYeXRqbHd1eCt2WHJ3dE45cEZUemd5QTZlbnBrRWdrT0hIaWhNbzJXbHBheGVvdElmb1VpVVFpTkdwVUJ3TUdXT0kvLzdHQmxsYkZ1QVFyRkFxaGZCQUE0Y1lvcC8zNzl3dm5vOWV2WHlNakkwTW9MZFM4ZVhOczM3NGRBUUVCUXVLNm5QdFpXVmtWNjZGVFlhVkNjbzRFQXFCU0R1RDY5ZXM0ZE9pUXluS3BWQW9EQXdNNE96dERRME1qMzJ6cEZWblRqVTJoYjZFUGtVYnB6WlZMU1VuQm1qVnJrSldWaGJDd01QVG8wVU1seVUyUEhqMndZc1dLUEVOTmx5NWRpbSsrK1FZdFdyVEE0c1dMTVdiTUdLRW5VZDI5aEV3bXc2Wk5tMkJzYkl5UWtCRFkyOXRqeG93WjBOZlh6OVB6ZWVQR0RXaHJheU1tSmdaMzc5N0ZuVHQzRUIwZExUemNLRXhtWmlaV3JWb0ZmWDE5L1Bubm4zQnhjVUdmUG4xUXIxNDlBTm05bmtEMnRTOGpJd1BQbnordjdMVlQ1UURFQUhEc21DOCsrNnhHSVp1WGpOalkyQUtuUlgzc1BXRlozZ3VOSFRzV0F3WU1nSjJkSFVhT0hJbVJJMGNLNndZT0hDamMrK2FVa1pFaEpLdktuUlZadVJ6SW0yRHhVMVl4cm02VlVPN01yb0RxVUkzNjlldXJaTzVjdUhBaGJ0eTRJVnhrZS9mdWpYNzkra0ZUVXhOWldWbjQvUFBQMGFwVkt3UUVCTURDd2dKK2ZuNW8wNllORWhJUzRPcnFpcXRYcjJMOCtQSDQ3cnZ2RUJrWmlZVUxGK0tMTDc3QXdvVUwxVDdWV2JkdUhlUnlPU1pPbklqSXlFaTR1TGhBSXBGZzl1elpBQXBQK0pBekdNajVEK0wrL2Z0SVQwL0h1SEhqaEt5ak9kTlVWMFF5bVd4eHMyYk5uUGJ1M1N0MHorYVhCYldzWGJ4NEViLysrcXZhNEJJQUhqeDRvUGFrM2FkUEg1WGtVWURxQ2R6S3lrcm9CVWhKU1ZHcDI1V3p4L25seTVjcUo3L2s1R1FNR0RBZ3p4TTJaUUlISmJGWUxOd0laR1ZsQ1czTVdaeTZjK2ZPd3JFcjJnTUhvckxtNVRVT3pabzFnRVJTdnIzN3k1Y3ZSMlJrSkJJU0Vnb3RUNVhUclZ1MzRPWGxCVzl2YjhqbGNxU2xwYUZidDI1NXR2dmxsMTlRcjE0OWhJU0VRQ3FWWXMrZVBVaEpTVkc1bWV2ZHUzZWUvWll1WFNyTTY4dGRtMDZkeDQ4Znc5allHSWFHaG5qKy9IbVJld1Z5QjZjVm1Vd21XeXlSU0tZQWdFRzdnc3VXbFlURGh3OGpLU2tKKy9idHc1WXRXN0J4NDBiSVpETDA2dFVMWXJFWUdob2F5TXJLZ2x3dVIzaDRPRjYrZkluUFAvOGN2Ly8rdTFDSXZrR0RCamh3NEFCcTFhb0ZRUDI5UkZCUUVHUXlHWTRjT1lLQWdBQTRPanBDS3BWQ0lwRkFVMU1URW9rRVlyRVk2ZW5wU0UxTmhabVpHVVFpRWY3MXIzK2hSWXNXNk4rL1AweE5UZUh0N2EzeWNPR3p6ejRUM284ZlB4N05temVIcDZjbmF0V3FoZURnWUdocWF1TG8wYU1JQ3d2RDQ4ZVBvYXVyaTQ0ZE93cWxkOXExYXdkUFQ4OUtXenMxTGk0dXJrYU5HdldVOHpETEtyZ0VzZ1A1Z2themZXejl4N0s4RnpJd01JQ0hod2QwZFhWVjdtLy8rdXN2S0JRSzlPelpVNWhqT21EQUFLR0VHNmxpZ1BrUEZmY0psbzZPRG1ReUdZWU5Hd1lBZVo2c0tQWHUzUnR5dVJ4SlNVa3dOVFhGM2J0MzBhcFZLM2g2ZWdvLzZDNWR1dURRb1VNNGRlcVU4QlF1dCsrKyt3NzI5dmJRMU5TRXRiVTFMbCsrRExGWVhHaGdLUktKaEhJc1NvTUdEUktDaWNhTkcyUGV2SGtxR1hYVjNaeFVwSURpNXMyYnoyL2V2Rm5lemNnaklTRUJTNVlzUWE5ZXZmSXQ1OUtnUVFQSVpESzR1YmtCeUI2SzV1UGpBeUM3ekVCc2JDeUE3SVJOT1FzQkExQ3AxYVh1TlZCNC9UR2wzRStoZlgxOTBhTkhqeUx0UzBSQXk1YU55cnNKQUFCWFYxYzhmUGdRSTBlT0xMUThWVTQ1QXpodmIyL1VyVnNYRGc0T0JlNnpZY01HZE9yVUNVdVhMaFdXV1ZoWTRQang0d1hXdmkzc2huM0lrQ0VJRHcrSGhZVUZPblRvSVBTbURSbzBLTitoL0FxRkFudjM3bFdiNUtXaXVubno1dk95ZkJnNmRPaFFqQnc1RWlLUlNMak9LR1ZtWmdwRG01VlpSK1Z5T1J3ZEhiRjY5V3JVcVZOSDJGWVpYRFp0MmxUbEdNcjNPZWYwT3pzN3c5blpHVUQyNzFENUgvRDNnMHhsd0psYmh3NGRzSHIxNm55L1QzSnlNcVpNbWFMeWR6NXMyRERoUGt3cFoyMVhvUExXVG4zNDhHRTZnTmZsOFFCZFUxT3p3SkpFSDN0UFdOYjNRc3I3bTMzNzl1SGl4WXNJQ1FsQjM3NTlzWC8vZm5UdDJoVzFhOWZHZ0FFRGlsVEdKbWRsaDZxRUFXWXhGVlR2U3gzbFJibW9jejlNVFUxVjNyZHYzMTV0NGdSZFhWMlZKM2U1NWE0dFZGQ053OGpJU09HMVdDeUdoNGVIeXZxYzc3VzB0RlFDMFB5ZWZGZkdJVWhsU1ZrYXBscTFhamh4NGdSY1hGeHcvdng1Mk5qWXFCUWJEZzBOTFhDK1VrNmhvYUVxNzlVOXFjdjkxSzZvSWlJaWlsd0VtWWdxdHRPblR3TUFkdTNhaGY3OSs2dk14UzlNVmxZV3pwOC9qK1hMbHhlNFhXUmtKRTZjT0lIZHUzY1hxMjA2T2pxNGQrOWVnY2t6Z29LQ01IMzZkS0huUU5tV04yL2U1RHRNVDNtRHUyelpzbUsxcHlwUlpwalBiNTI2OVZ1M2JzMzN3WFh1bmlYbCsvd2VBbWhvYUtoTmxKaWZnb0pMSURzSUtjb0RCWmJvK0hpbDNZTlpWdmRDVzdkdVJXaG9LSktTa3JCKy9YcjQrL3VqZmZ2MldMcDBLWXlNakhEcDBpWE1uVHRYU0doWW8wWU56SjA3VjJWdWJ1N1JYcWRPblJMZWM0Z3NWU2tmazVBbDUxUExvaXluN0tlbFM1WXN3ZTNidHhFVUZJUWhRNFlnTlRVVjU4NmR3NFlOR3pCOStuVFkydG9LRnoySlJLSlN3QmNvdkFlOVdiTm04UGYzUjBwS0N0emQzYkY0OFdLMUdmSW1UWnBVY2wrTWlDcTh6TXhNWExseUJRWUdCc2pLeXNMWXNXT3haY3VXSXQvWVIwWkdJajQrSHRPblQ4L3pJUFA5Ky9lWVBYczJoZzRkaXRxMWE4UEx5NnZRaEQyNVRaczJEVzV1YmtoSlNjbTNUYnE2dXJDenM4c1RHT2U4eVUxTVRPUkRzVExBaEc0RWxINFBKbEEyOTBJNWE4RmFXRmpBMGRFUjgrZlB4OGFORzRWeldZOGVQVEJnd0FDVmgyemEydHBDVzVTOW9Sa1pHZERUMC92blg3aVNZNEJaQ2NqbGNyeDkrN2JZRjJxcWVPUnlPWll0VzRaVHAwNWg0OGFOd2xBT0hSMGQrUG41SVNJaUFyNit2dmpsbDErd1lNRUN6SjgvUDg4eDNyMTdoNHlNRExXSmVJWU9IWXJ0MjdjRHlKNk1ucGFXaHZqNGVOaloyZVhicHZYcjEyUDY5T2tsOUEySnFDTGJ2MzgvMnJWcmh5ZFBubURNbURIbzJyVXJSQ0pSa2V2VzdkcTFDL2IyOXZqMTExOFJHaG9xSktxTGk0dkRrQ0ZEMExGalJ3Q0FpWWtKL3ZXdmY2bWQ4Nmh1RHFaeWROQ29VYU13YXRRb3RHblRCbGV1WEZFSllDd3NMSERseXBWOEE4OEZDeFlJSTJ4eWx3NVRKdjRob3BLWG1abFo0S2k2aiszQlZKZHJwQ3p1aGN6TXpIRGd3QUVNR0RCQUdMcS9hZE1tL1BMTEw3aDgrYkl3OTFnZHFWU0s1T1JrRHBHbDBwR2FtaXBNWFArbmJ0MjZoWG56NW1ILy92M1ExdGJPZDdzdFc3Yjg0eDZweE1SRXZIcjFDaTlldkVCeWNqSjY5dXdKUzB2TEtwTk91U3hJcFZLNHU3dmowYU5IMkxKbFM1NzVLVUIycW4wTEN3dXNYTGtTOXZiMkNBc0x3OHlaTTVHV2xpWnNrNTZlcm5hSWtYTDRrWEoreWMyYk4rSHI2NHZ3OEhEaEppc3FLZ3JUcGsyRHQ3ZTMycHM4SXZxMFBYNzhHSTZPamtKdnd4ZGZmSUVyVjY3a1c3N2g3Tm16TURVMVJkMjZkUkVWRllYbzZHZ3NXN1lNMWF0WHg0WU5HekJyMWl4aFZNYlFvVU5WUnE4WUdocm1tVlpTbERtWU1wa01JcEdvV0wxakF3Y09STFZxMVZSdStITGZsQVlIQjNQNkJsRUpPM0RnQUVKQ1FoQWVIbzZaTTJmaThPSERpSTZPaHF1cnF6QTk2L1RwMHpoOCtEQnNiVzMvMFdmczJyVUw0OGVQTDVkN29iTm56Nm9NYlowNmRTb2NIQnpVSnZ2TTZhKy8va0szYnQxVWVqbzVSSlpLVEhCd01LNWZ2dzQvUHovbzZ1cWlUWnMyYWkva3IxNjl3cVZMbHlDVlNsVlNJaXU5ZmZzVy9mdjNWeHVvS3J2bHQyN2RLZ1NZN2RxMVE4T0dEVlcyZS9Ma0NhNWN1UUlnTzZCMGNuSkNmSHc4UG56NGdOVFVWSHo1NVplb1Y2OGVtalJwOHJGZm05UjQrL1l0TkRVMXNYUG56Z0p2cnZUMTllSHQ3WTNKa3lmRDBOQVFEeDQ4RUxLYjllblRCK2ZPblFPUVBYRmNPYlpmWGJLZVY2OWVRVU5EQTFPbVRJRzF0VFdxVjYrTzlldlh3OFBEZzhFbFVSWGw2dXFhcHdmdzlPblQrZDc0bkR4NUVsbFpXYWhWcXhaOGZYMkY4OUxZc1dNeGRlcFVCQVFFNE4yN2QwaE9Udjdvd3ZQS0d6YmxYS3ZDc3JVN096dWpiOSsrQUpBbms2eUZoUVYyN2RxbDhsMHJVd1pab3NvZ09Ua1pHemR1eEtGRGg3Qjc5MjdNbkRrVHRyYTJ1SDM3TnZidjM0K1JJMGRpNnRTcCtPR0hIekJuemh6VXJGbFRiYzNkckt3c0hEbHlCTDE3OTg2M0k2VTg3b1ZldlhxRmRldldDZk45NVhJNVJDSVJIajU4cUpMZ0p6VTFWVWlHcUJ5YWYrSENCWFR0MnJYQTQzL0tHR0NXc3NtVEoyUGx5cFU0Y3VRSVJvNGNDVTFOelFLenJob1lHQ0E0T0ZqSXdnWmtUMlN2WGJ0Mm5xZXg3OSsvenpNSFJzblEwRERQZVBpYzNmVDYrdnFZUDM4K2F0U29BVzF0YlhUcjFrMm8xd244WFJ1S1NvNkppUW5XckZsVDVPM3p5eEJjVkwxNjlZS2xwU1ZDUWtLd1pzMGFWSzllSFhwNmVuajQ4Q0V1WHJ3SWMzTno0VVF1bDhzaGs4bUVZU3pLdjMvbC96TXpNL1A4SnZKTDFFQkVGVmZ1NFBMUm8wYzRldlNvU3MrZk1rdG9VbElTWW1KaU1IYnNXS3hldlJxNnVyckNkVWhEUXdQVHBrM0QxS2xUb2FHaGdjREF3R0lsYUZGSCtiQjB4NDRkdUhUcEVqWnMyS0N5UHZldzE2SlFsdFdJaTRzVGh2TVNVY25ZdTNjdnVuWHJCajA5UFdocWFnbzFaOTNkM1NFU2lmRDA2VlBjdm4wYkppWW0rUEhISDNIMDZGRzFBZWFmZi80SmYzLy9QRlVNU2tKeDdvV2tVaW0yYk5rQ21VeUduVHQzSWpJeUVuUG16SUdKaVFrQTRObXpaNWc0Y1NLMHRiVlZodE1PR2pSSUpTSG0wNmRQY2VIQ0JUZzVPWlg0OTZrc0dHQ1dNcEZJaERsejVnanZDeHVuRGdEKy92N1EwdExDbkRsemNQNzhlVHgrL0JnelpzeEFZR0FnWW1OajRlN3VqdWpvYU15YU5Rdno1OCtIbjUrZnlyRURBZ0tRa0pDUUp5Qk5TRWhRZWEvTTBwZVNrbElTWDVYS1FYcDZlcDRTQXlkUG5zVEpreWZ4Nk5FakpDWW13dExTRWhzM2JrU2JObTBRRXhPRGl4Y3Y0dWVmZjRhcnF5dXNyS3l3Wk1rUzdOeTVFei85OUpOd2pOd1Q4dFhOSVpnN2Q2NHc0VDduOWdXOUxxZ1FNeEdWcmNURVJIei8vZmNZTm15WVNtcC9zVmlNamgwN3d0cmFHbDkvL1RWdTM3Nk4zMzc3RFVGQlFaQktwVGgzN2h6Q3c4UHgrdlZyK1BqNElDMHREVE5uemtTelpzM1FzMmRQdEczYkZrZU9IRUZRVUZDZXo5VFIwY24zR2hnU0VvS1FrQkJjdVhLbFdBL2pnT3dhaU9xOGZ2MGFFeVpNZ0lhR1JvSHpyNGlvK0hyMDZDRThiQjQrZkRnR0RScWs4Z0JJb1ZEQXlja0pFb2tFTFZ1MlZDbHhsOU9OR3pmVTF0VXRxcEs2RndvTEMwTnNiQ3dPSFRxRUhUdDI0Tm16Wi9EdzhCRHF3R3BvYUVBa0VrRXFsY0xiMnh2Ky92NDRjT0NBU25ENTZ0VXJ6Smd4QTI1dWJ0RFMwa0pXVmhaRUloSGV2WHYzMFEvaEtoTUdtR1ZNVTFOVHBlQzBVczRiOFRsejVtREtsQ200ZXZVcTNOM2Q4Y1VYWDhET3pnNEpDUW53OS9mSGt5ZFA4UDMzMzhQTnpRMVdWbGF3c3JJU2pyRno1MDdoU1V4UmFwdFIrZFBTMGlweW12U2pSNDhLcjArY09JR3RXN2NpSkNSRUpSWDcxMTkvRGJGWURCTVRFelJzMkZEbDJDWW1KakF4TVlHZG5SMlNrcEx3OHVWTEFJQ2RuZDAvdXZuS1hVK01DaWFYeTNINDhFVWNQZm83SGoxNmlmajRwUEp1VXBWaVpGUWRqUnZYUmI5K0hXQnIyN0ZLWjhCMGMzT0R2cjQrWnMrZWpTNWR1dVJadjNidFd1SDFzMmZQWUc1dWpvU0VCSXdmUHg0V0ZoWVlPWElrcksydGhSdW0zcjE3NDlDaFF3Z0tDc0tMRnk4d1pjcVVZdWNFaUl5TWhLbXBLV2JObXFWMmhFVE9tc3k1NWM0bTJhNWRPNGhFSXRTclZ3OG5UcHdvVmp1SXFHaisvZTkvQzY5ejFqUXRyaHMzYmhTcmhGcHAzUXVOR0RFQ28wZVBCcEI5amxUVzNWUW9GTWpNekVSV1ZwWlFVMTVEUTBQdE5XVHg0c1VZTm15WWtQRHM2dFdybUQ1OU9oUUtSYVdxdy91eEdHQ1dvbTNidG1INzl1MUlUVTBWZW03MjdkdW5kdHVjeTdXMHRMQjU4Mlk4ZVBBQUJ3OGV4SVVMRjdCanh3NjR1YmxCSnBQaHM4OCtnNit2TDlxMGFhTnlESVZDZ1FVTEZzREh4NmZRSWJJN2R1ekk4NFJZM2Z5VW5NdUtXd09VaXFhd1hqM2xuQU5BTlNXOFdDeUdnNE5Ebm1MbmRlclVLVktabU9yVnE2dE5ORVNsUXk2WFk5YXMvK0w4K1p2bDNaUXFLejQrQ1ZGUjl4RVZkUjluejk3QXFsWFRxbXlRMmF0WEx3QVFIbEFXcEg3OStzTHJYMy85VmUxUVUyMXRiZnpuUC8vQmYvN3puMy9jSm5WRDUzTEtYYU81SUJzM2J2ekg3U0Npc3VYcjYxdm9ObVZ4TDVSZnpYaVJTRlRrYVVHclY2OVcyYlo5Ky9iNDQ0OC9JSmZMcTlUMWhnRm1LUm8vZmp6R2p4OHY5RTQrZmZvVVU2ZE9GZGJIeHNibUdkWno3Tmd4ZlBqd0FiNit2a2hJU0VDdlhyMXcvUGh4Yk4yNkZaY3VYY0wzMzMrUHVYUG5ZdW5TcGJDMnRvYURnd01DQWdJUUhSME51VndPT3pzN1RKdzRFWHA2ZW5tZUJpbVg5ZTNiRitQR2pjT1lNV01BWkk4NTc5MjdOeTVldkNoc201R1JBVXRMU3dhVlJDWGs4T0dMT0gvK0pwbzBhUUozZDNjMGJkcTBTdGZJS2cvSnljbTRmLzgrbGkxYmhuUG5idUR3NFlzWU5DaHZVZ2pLSCtjeEVoSGxMNzlBdENvRmx3QUR6RExWb0VFRFlSaFBlbm82dW5YcmxtZFl6NnRYcnpCeDRrVFkyOXVqZGV2V2NIQndRSzFhdFRCdDJqVG82T2hBVzFzYllXRmgyTHQzTHpadjNnd1hGeGRvYW1yQ3pjME45dmIyc0xDd3dONjllM0hwMGlVaHNPM2N1YlBLazUvY0VoSVMxQmFlSmFLU2MvVG83d0FBZDNkM3RHN2R1cHhiVXpYcDZlbWhkZXZXY0hOemc0T0RBOExEZjJlQVNVUkVWTUlZWUphUmpJd01sY1FHYVdscFNFOVBoNDJOamNyVGpvTUhEMkwzN3QxQ211T3paODhDeU02ZWQrM2FOY2hrTXFTa3BFQkxTd3ZPenM1SVRrN08wd3NTSHgrUFJZc1dJVHc4dkVodHUzZnZua3FDQnlJcWVZOGVaYy94NExEazhxZjhPNGlKZVZuT0xTRWlvbytsVUNoZ2IyOFBGeGNYbUptWlFTcVZ3dG5aR1QvLy9ITjVONjNLWW9CWlJtUXlHWDc2NlNjaGMrdjMzMytQek14TTFLNWRHNTZlbnNKMisvZnZ4NVl0VzlRZUk3K2lycmw3UVcvZnZxMVNaekU5UFYxbHVPeTZkZXZ3K2VlZkE4aWVGN1puejU0cVhhdUhxQ3dvRS9wd1dHejVxMTY5T2dBd3lSSVIwU2ZnNnRXcmVQbnlKYjc4OGtzQTJWVVZvcU9qVmJhSmlZa1J5bzFRNldPQVdjclMwdElnazhrd2V2Um9PRG82b2xHalJsaXhZZ1drVWlrQ0FnTGc3T3lNZGV2V1lkcTBhWkJJSkJnNmRDaUdEaDJhNXpnOHhQRTFBQUFjT1VsRVFWUVdGaFo1QXNuOEtPdUV6WnMzRCtQR2pVTzFhdFh5SlB3QnN2OEJMbDY4R1BIeDhjWEsza1ZFUkVSRVZCRnMzNzRkWThhTXlYZitZMFJFQk9iTm00YzllL2FvWkw2bDBsTzFacHlXZ3p0MzdxQk9uVHB3ZDNkSFhGd2NoZzBiaGxldlhtSE5taldRU0NUdzgvUER5NWN2TVdMRUNBUUZCU0V0TGExWXg4L016TVNmZi80SnFWUUtpVVNDUzVjdTRmTGx5OWk4ZVROc2JHeXdldlZxYUd0clkvRGd3Umc0Y0NENjlldUhEUnMySURNekV4TW1UTUNEQncrd1ljT0dJbWZISWlJaUlpS3FDRzdmdm8zSXlFalkydHFxWFI4ZEhRMFBEdy9NbXplUHdXVVpZZzltS1RNM044ZWVQWHNnRW9rUUdSbUpXYk5td2RyYVdsaXZvNk9ESDMvOEVUZHUzTUM1YytmeXpkQ1gzejhLaVVRQ0J3Y0hpRVFpMk5yYUlqWTJGazVPVHFoV3JScHNiR3hVYXU3SVpETEk1WEpJSkJLSXhXTE1uRGtUWDMvOXRkcmdVaUtSRkNsdE5CRVJFUkZSV1ZNb0ZGaXhZZ1dBN0RyenVWMitmQm16WjgrR2s1TVQrdmZ2WDliTnE5SVlZSllCYlcxdEFJQ0xpMHUrMjVpWm1jSE16Q3pmOWIvODhvdmE1U0tSQ09mUG54ZmVGMVJuSjNkOUh3c0xpM3cvVHl3V28wZVBIdm11SnlJaUlpSXFMenQzN29STUpzdDMvZXpacytIbTVzYmdzaHh3aU93bnBxclYyU0VpSWlLaXFpYzhQQnhlWGw0cXk1NDlld1p2YjI4QXdLWk5teGhjbGhOR0kwUkVSRVJFVktsczJMQUJUWm8wQVFCOCtQQUJpeGN2eHFoUm8yQnNiQXdBYU5teVpYazJyMHBqZ0VsRVJFUkVSSlZLalJvMWhOYzZPam93TUREQTd0Mjc0ZXpzbkdmYjI3ZHZJekF3c0N5YlY2VXh3Q1FpSWlJaW9rcExSMGNITTJiTVFMMTY5ZFN1Zi9Ma0NTSWpJOHU0VlZVWEEwd2lva3JpOGVQSG1ESmxDaTVmdmx6cW45V25UNThDMTc5NDhRSnl1Vng0bjU2ZWpuWHIxaUV6TTdQSW55R1h5NUdVbElRWEwxN2d6cDA3dUhqeElzTEN3dko4dngwN2R1RERodzhxeTQ0ZlA0Nk5HemNXK2JPSWlLaHFVRlprZVAzNk5ZRHNiTE5Ycmx5QmlZbEplVGFyU21FV1dTS2lTaUF1TGc2elpzMUN5NVl0NGVYbEJYOS9mOVN2WHovUGRsbFpXV2pYcmwyaDliNmVQMytPYTlldTRZY2Zmc0NqUjQveXJILzM3aDBHRGh5WVo3a3lvL1hhdFd0UnZYcDFMRml3QUNLUkNQdjM3OGY5Ky9mVnBvcFh0dC9KeVFtcHFhbElUVTFGY25JeTB0TFNvSyt2RDJOall4Z2FHcUpHalJxb1diTW1XcmR1TGV6MzVNa1Q3Tnk1RXlOR2pGQTUzcGRmZm9ubHk1ZWpYYnQyQldiRUppS2lxcVY2OWVvWU5HZ1FCZzhlRENEN1lXYWRPbld3YXRXcWNtNVoxY0VBazRpb2dudno1ZzBjSFIzUnVYTm51TGk0SUN3c0RKTW1UWUt2cnkrKytlWWJ0ZnZrVjlwSVNSbVVyVjY5V2xpV2xaVUZmMzkvUEhqd0FJbUppYWhUcHc1Njllb2xYS1J6OHZIeHdiUnAwN0IxNjFZTUd6WU0yN1p0QXdCOCsrMjNLdHZGeDhjak5EUVVKaVltOFBiMmhvNk9EdlQwOUhEbXpCa0VCd2ZEdzhNRGJkdTJCUURFeHNaQ0pwT2hidDI2d3Y3YnQyK0h2YjA5dExTMGhHTXJhL3BxYVduQjNkMWQyTmJUMHhOZHVuUXA4SHNURWRHblplN2N1VUpKUUNVUER3OTRlSGlVVTR1b3lnYVlSa1pBZkR5UW5Kd01QVDI5OG01T2xaYVVsQVFnKysra0lqSXlxbzc0K0NUK1ZpcUF2MzhyMWN1NUpXVW5NaklTQ3hjdXhPREJnK0hrNUFRQTZOKy9QMnJXckFrWEZ4ZlkydHBpOHVUSjBOSFJVZGxQWGU5alFTNWV2SWkxYTlmQzNOd2N5NWN2eDRBQkE3Qm16UnI0K3ZyaTJMRmptRFp0bWtyUFlyVnExYkI2OVdxSVJDSXNYcndZSTBlT3hLUkprL0ljZCtEQWdkRFMwZ0lBbUpxYTR0R2pSMWkyYkJucTFLbUQ3ZHUzdzlEUUVBQVFGaGFHZGV2V3djSEJBY09HRFFPUVBRejMyclZyY0hOenc3WnQyN0IzNzE0WUdSbkJ4OGNIZCsvZXhZNGRPNkNob1lHc3JDeG9hR2dVNi90V05qd1BWUnlWNVR3a01aSkFGaS9qYjZZQ1VQNW1KRVlWKzdhN3NwNW5sTmVNVDBsbE9jL2twMkwvMGt0UjQ4WkFWQlJ3Ly81OWxac21LbnYzNzk4SEFKaVlpTXE1SmVvMWJsd1hVVkgzK1Z1cEFQNytyZFF0Wk12S0x6WTJGbXZXckVGa1pDUThQRHhnWTJPanN0N1MwaEloSVNIdzhmR0JyYTB0Um80Y2lZa1RKd3JyQyt2QlhMUm9FV1F5R2ZidDI0ZERodzRoTlRVVnJxNnU2TlNwRXdDZ2I5KytxRmF0R2p3OVBSRVpHWWtsUzVaQUxCWmo0Y0tGUXVwM1EwTkR4TVRFSUMwdERXZlBuc1dSSTBlRTR4c2FHaUk0T0JpWm1abENnT25yNjR0OSsvYWhkZXZXU0V0TGc2ZW5KeElURS9IdTNUdlVyMThmL3Y3K2FOQ2dnWENNMWF0WFkvTGt5WGp3NEFIQ3c4TmhaMmVIYTlldTRkU3BVd2dNRElTR2hnYmk0K1BoN095TWJkdTJRU0w1ZEM5cFBBOVZISlhsUEtUVFdBZUpVWW44elZRQXl0K01qb2xPSVZ1V0w1NW5LbzdLY3A3Sno2ZDdOUzVFdjM0aVJFVXBzR3paTXJpNXVhRnAwNmFvWHIxeVBpV29ySktTa25ELy9uMzQrdm9DQVByMlZRQ29lRUZtdjM0ZEVCVjFuNytWY3BUM3Q5S2huRnRVK3A0L2Z3NlpUSWJKa3lmRHg4Y0hQajQrK1c2N2VQRml4TVRFUUNUNis5OVBVWG93UDN6NGdOallXSXdmUHg2K3ZyNzQ4Y2NmVmRhZk9IRkNlQzJYeStIbzZJZ21UWnBneDQ0ZENBd01SR0ppSXY3NDR3K3NYYnNXMzM3N0xVNmRPaVZzMzcxN2R3QkFSa2FHa0hDaFo4K2VhTmV1SFdyVXFJR3NyQ3pzMmJNSGI5Njh3ZXpaczZHdnI0OTM3OTRKQWFaY0xzZWRPM2NRRXhPRDU4K2ZZOHVXTFpCS3BmRHk4c0tTSlV0Z2Ftb0toVUlCSFIwZDFLeFpFeUVoSVJnN2Rtd1IvbVFySjU2SHlsOWxPdy9WN0ZjVGlWR0ovTTJVbzl5L0dlTyt4dVhjb29MeFBGUCtLdHQ1Smo5Vk5zQzB0UVVpSW9EejV4L0N3Y0dodkp0VDVYWHRDZ3djV1BHQ1N3Q3d0ZTJJaUlqLzRmejVtL3l0VkFCZHU1cGg0TUJPNWQyTVVtZHViZzV6YzNNQXdPalJvNFhsRmhZV09ILytQSFIxZFZXMlY4NDlURTlQaDVhV1ZxRTltTjI3ZDRkRUlzR01HVE1BWlBkby92cnJyL2x1YjJscGlmNzkrd01BeG93Wmd6Rmp4Z2h6Snd1U2taRWg5R0MyYnQwYXNiR3hDQTRPeHYvKzl6K01IajBhdlh2M2hsZ3N4c09IRHpGNzltelkyZGxoNk5DaEVJdkZDQThQeCs3ZHUvSHExU3VZbVpuQjA5TVQrdnI2OFBiMlJrWkdCaVFTQ2FSU0tabzBhWUtnb0NEWTJ0ckNxS0tPdGY5SVBBOVZMSlhoUEZUVHRpYmlJdUx3a1BjNUZZSlJWeVBVR2xpcnZKdFJJSjVuS3BiS2NKN0pUNVVOTU1WaXdNOVBoTU9IRlFnUEZ5RW1Sb0g0K1BKdVZkVmlaSlE5TExadlh3VnNiVVVRVmN6NEVtS3hHSDUrampoOCtDTEN3MzlIVE14THhNY25sWGV6cWhRam8rb3dNYW1Mdm4wN3dOYTJvMHBQSGFtS2k0dUR2cjQrQUdENDhPRjUvcXdVQ2dYMjd0Mkw5UFIwb1djUkFOTFMwb285YnpPM0lVT0c1Rm1XbnA0dUpGOXdkM2ZIbVRObm9LdXJpMWF0V3VIZ3dZTUlDUWxCU2tvSzB0TFNrSjZlRGo4L1A3eDQ4UUxPenM2NGVQRWlRa05ENGU3dWppTkhqc0RkM1IyNnVycm8wS0VETGw2OENMRllqTFp0MjJMMzd0MjRkZXNXREF3TVBxcjlGUm5QUStXdnNwMkhSR0lSbXZnMXdidkQ3L0FoL0FOU1kxSWhpNWVWZDdPcUZJbVJCRG9tT2pEdWE0eC8yZjZySWc3U1VzSHpUUG1yYk9lWi9GVFpBQlBJRGpJSERSSmgwQ0Nnd3Yrci82UlYvRDk3c1ZpTVFZTTZZOUNnenVYZEZLcGlsRU5OYzFMMkpDb3RYYm9VSFRwa0Q2TzVmLzgrR2pac0NBQjQ5ZW9WTGx5NG9MSnQ1ODdaditHTWpBeVZ4RURhMnRvRjlucGFXbG9XMnRZREJ3Nm90RnN1bDBNa0VrRXN6aTY1M0xkdlgzVHYzaDBHQmdZd01EQ0FucDRlaGcwYmhyTm56MEpMU3dzU2lRUnYzNzZGcTZzcjR1TGljTzdjT2RTdlh4L256cDFEblRwMW9LV2xoZGV2WDhQSXlFZzRwdExYWDM5ZGFQc3FPNTZIcUxoRVloRnFEYXFGV29NcWRzOFpWUnc4ejFCSnFOSUJKaEZSUlpkNzJLcUZoUVhDd3NMeURKSE51WDNPNUF5NTYwY0NRRXBLQ3JTMHRGU0N0TFMwdER5QmExRWxKQ1FBVUExOE5UUTBrSnljck5KTDJyVnJWNXc5ZXhhYk5tMUNZR0NnOFBtNnVycjQ3My8vaXpkdjNtRCsvUGxDeVpPNWMrY2lKU1VGRHg0OHdMMTc5L0QyN1Z1Y09uVUtyVnExeXRPR2MrZk9RU3FWL3VQdlFFUkVSQ1dEQVNZUjBTZmk2ZE9uT0hQbURIYnYzZzBBK095eno3Qm56NTQ4Mi8zMjIyLzQ5Ny8vcmJKcytQRGhjSE56eS9mWXk1Y3ZWM2t2bFVvQkFLNnVydWpjdVRNNmRlb0VMeTh2QUJES2hwdytmUnExYXYzZGMzTHUzRGw0ZVhuQjE5YzNUdytrblowZFpzK2VqYWxUcDhMUHp3OEdCZ2I0N3J2dklKRkkwTEpsUzdSczJSTC8rOS8vc0dYTEZtemN1RkhZVHlRU0lTc3JDMCtlUFBta3M4Z1NFUkZWRnJ3YUV4RlZVTXJockxuMTdOa3p6N0l4WThiQXhzWUdvMGFOUXYzNjlRR29EbG05YytjTzdPM3RvYUdoQVUxTlRjeWZQeCtBNmhEY25GbGoxVGwrL0RqYzNOelFxMWN2dkhqeEFpMWJ0c1NFQ1JQUXZIbHoyTnJhQ3R0NWVYbmg1TW1URUlsRWNIZDNCd0FjT25RSTY5ZXZ4K3JWcS9IbGwxOGlKU1VGS1NrcDBOVFVCQURvNit0anc0WU44UFQweFBqeDQ3Rng0MFpzMzc1ZENCb1hMbHlJSzFldVlNV0tGVUtaRkFEbzJMRWpldlhxQlpGSWhNMmJOeGZZZmlJaUlpcDlERENKaUNxbzNQTW5pOExVMUZUdDhoWXRXdUR5NWN0Q1hVcGw0b0NDTXNjVzVNc3Z2MFJRVUpEYWRZc1dMWUtYbDVmSy9Nc1hMMTdBMzk4ZmpSczN4dTNidHpGMTZsUklKQktNSERsUzJFOGlrV0R4NHNYWXVYTW5EQXdNVkhva0hSd2NNSC8rZkNFanJkSlBQLzMwajlwUFJFUkVwWU1CSmhGUkZTRVdpMVhtUkpZbURRME5sZmRPVGs3QzY1WXRXK0w4K2ZOcTl4T0x4YkN6czh1elBQZVFYaUlpSXFxWXhJVnZRa1JFUkVSRVJGUTRCcGhFUkVSRVJFUlVJaGhnRWhFVndaczNjWkRMRldYMmVRcUZBcnQyN1VKYVdscXg5MDFPVG9ham95UHUzYnRYNUgxR2p4NnRkbmxSNmw4V1IrNDVueGtaR1RoMjdCaUE3TytzVG1CZ1lJbTJnWWlJaUVvUDUyQVNFUlhCMXExSDhkdHYxOUc5dXptNmR6ZEhtemJOb0tGUmVzL29SQ0lSL3ZyckwzaDRlR0Q1OHVWNCsvWXRCZzRjbU8vMmx5NWRBcEFkcFBuNCtDQStQaDZOR2pYQ3lwVXJjZWpRSWJYNzVFd2k5UGJ0V3dEQTVjdVhWUkxuWkdabVl0U29VU3I3alJneEFnMGFOSUM1dVRtQTdOcWNob2FHYWo4ak1URVJmL3p4aC9EZXpjMU41WDFtWmlaOGZIelFva1VMTEZpd0FBc1dMRUN6WnMxVWpoRVlHSWdKRXlZQUFLeXNyTlRXQUUxSlNjSFpzMmZWdG9HSWlJaktEZ05NSXFJaSt2QWhFZnYybmNXK2ZXZGhZS0FMYSt2V3NMRXhSN3QyemFHbHBWbmluK2ZpNG9JSkV5Ymc2TkdqNk4rL3Z4QkVGbVRWcWxXNGRlc1dnb0tDb0tXbGhkbXpaMlAyN05tRjdpZVh5L0hISDMrZ2ZmdjIyTFZybDdEYzB0SlM1VDBBL1A3NzczQnhjY0hpeFl2UnFWTW5BUGxubzIzYnRtMkJuNnVqb3dPWlRJWUdEUnJBMWRVVnJxNnUyTHg1TTJyWHJvMDNiOTRBeUE2YTM3eDVBeDBkSFFBUWVqeHpzckt5S3ZRN0VoRVJVZWxqZ0VsRTlBOUlwU2s0ZkRnU2h3OUhRazlQRzEyNnRJS05qVGs2ZHZ3SzJ0cGFoUitnQ0NRU0NmNzczLzlDVDArdlNOc3ZXclFJbHk5ZlJrQkFBQzVjdUlCYXRXcWhTNWN1QmU1ejgrWk4vUFhYWDhqS3lzS2lSWXZnNk9pSW4zLytXVmlmdXdlemE5ZXVtRFp0R3BZdFc0WlZxMWFoVFpzMlJXcmJ4SWtUOGZMbFM4amxjdlRwMHdkQWRxQW9Gb3VocWFtSmpJd00xSzFiRjU2ZW5yaDE2eGEwdGJYaDR1SUNJSHNZcll1TEM2eXRyVldPYVdWbHhWNUxJaUtpQ29ZQkpoSFJSMHBPVHNQeDQxZHcvUGdWYUd0cm9WT25yOUM5dXptNmRHa0ZQVDN0anpwMjllclZBUUNkTzNjdWNMdE9uVHJCd3NJQ2pvNk9rRXFsV0xseUpWYXNXRkhvOFI4K2ZJaU1qQXhvYW1yQzNkMGRHaG9haGZaZ0FrRDc5dTBSR2hvcTFMa3N6TmF0V3dGazkyZ2VPM1lNRVJFUjhQRHd3SnMzYjVDWm1ZbHZ2LzBXTld2V1JPM2F0VkduVGgyMGFORUNPM2JzQUFCMDZkSkZlTDE5KzNiaG1FWDliQ0lpSWlvN0REQ0ppSEt4c0pqOGovZE5TOHZBbVROUk9ITW1DZ0NFbnMzaVdySmtDVTZlUElta3BDUmN1M1pObUM4WkZCU0VxS2dvckYyN1Z1MStxYW1wbURadEdxWk9uWXEyYmR2bUNVeFRVMU9Gb2FZQU1HVElFQ0dSVDhlT0hmUE10MnpZc0tIS01uMTlmZmo3K3dNQWtwS1NZR0JnQUFENDl0dHZpL1g5YXRldURTc3JLOVN1WFJ1VEowOUdSRVFFUkNJUkhqOStETEZZakhyMTZnbmJpa1NpUFB0blpHUUluLzB4UHVidm1vaUlpUExpNDE4aW92L1hzbVhERWorbVNDUlNHeUFWWnY3OCtXb3pyb2FHaG1MU3BFbFFLQlFJQ3d0RFZsYVdzRDR6TXhOejVzeEJURXdNaGcwYkJpMHRMVnk0Y0VIbFB3QUlDd3NUM2x0YVdxSkZpeGJDTVhidDJvV3NyQ3kxL3dFUWdzdjM3OTlqOU9qUlNFNU9CZ0NjT0hFQ3ljbkpPSFhxRkQ1OCtJQlRwMDdoMUtsVEt1Mlh5V1RDNTRlSGg2TmJ0Mjc0NnF1dllHUmtCS2xVaXNURVJNeWFOUXZSMGRFQXNvUGZ2bjM3SWpVMUZmMzc5MGYvL3YyRlkzMzQ4RUZJTWxUUmxNYnZpSWlJcUxKZ0R5WVIwZjhMRHA2WDc3cWxTM2RnLy81emhSNURXMXNMblR0L0xReVIxZFd0QmdCWXVIRGJSN2Z2NE1HRE1EVTFSYXRXclFBQUVSRVJlUHIwS1p5Y25BQUFNMmJNZ0xHeGNiR09xYTRNeWJObno5UW1GTXE1YlhoNE9Bd05EYUducDRjalI0N2c3ZHUzYWovNzhPSERrTXZsR0RkdUhCNC9mZ3k1WEk3bzZHZzBhZEpFMktaUm8wYUlqbzdHcGsyYjBLOWZQL1RyMXc4QWNPREFBVHg5K2hTVEowL0d3WU1Ib2FtcEtTVHp1WDM3Tm03Y3VGR3M3NnJPdFd2K0gzME1JaUlpK2hzRFRDS2lqNlNucDQydVhjMWdZMk1PUzh1V0paYmtKeWVwVklyQXdFQmhhR3htWmlhbVRKbUM4ZVBIbzBPSERyQ3dzTUNJRVNOZ1pXV0Y0OGVQZjlSbnFTdE5Ba0RveFZRb0ZEaDQ4Q0FtVFpvRUFLaGJ0eTZPSERtQzVzMmI1OW1uVHAwNkFMSjdaQnMxYW9ST25UckIzZDFkWlp0V3JWckIxZFVWVTZkT2haMmRuY3E2VzdkdVFhRlF3TVhGQlN0WHJrVExsaTBCWkpkWWlZdUxFN1lycUlRTEVSRVJsUjBHbUVSRS80Q2hvUjZzcmIrQmpZMEYyclp0VmlwbFNuSmF1M1l0NHVMaThNTVBQd0FBTkRVMW9hK3ZqNlpObThMYjJ4dWhvYUhvMXExYnFiWkJLVEl5RWlrcEtlalpzeWVBN0ZxWEFRRUJtRE5uanRydFo4eVlBVDgvUDBna3FwY2N1VnlPL2Z2M0l6UTBGS2FtcGtKd2VlWEtGUmdhR3FKWnMyYll2MzgvNXMyYmgyZlBubUgyN05sWXYzNDk5dXpaZ3dZTkdxZ01QWFp5Y29LWGx4ZTh2THhLNTBzVEVSRlJrVERBSkNJcUltTmpmWFR2Ymc0YkczTllXRFNEaGticFRXT1h5V1RZdEdrVGpJMk5FUklTQW50N2U4eVlNUVA2K3ZwNTVuVGV1SEVEMnRyNVo2dE5TVW1CdHJZMlhyOStEUURRME5BbzhMTTFOVFhWWm81VkRwRU5EQXpFOE9IRElaRkk4UHo1Yzh5Wk13ZHQyN1lWU3FLSXhXS2twS1JBVjFjWFQ1OCt4ZDI3ZC9NRWx5ZFBua1JBUUFCMGRIU3dhZE1tckZtekJ0SFIwZmpxcTY5dzVzd1ptSnFhNHM4Ly80Uk1Kb09WbFJWRUloSE16TXl3WThjT25ENTlHbHUzYnNYT25Uc2hsVXBoWUdDQVI0OGU0YzZkTzRYL3dSSVJFVkdwWW9CSlJGUUVFeWYyZzd2N2R4Q0xpNSt3NTU4SUNncUNUQ2JEa1NOSEVCQVFJSlFma1VnazBOVFVoRVFpZ1Znc1JucDZPbEpUVTJGbVpvWjE2OWFwUGRhU0pVdUVZYlB0MjdlSHZyNStrZHVSa1pFQklEdXBqN0lzeU5peFkvSE5OOS9nd1lNSG1EaHhJa2FOR29VcFU2WUkrd3djT0JCOSsvYUZXQ3hHVmxZV3hvMGJoL2Z2M3lNOVBWMElqaDgvZm93cFU2YkF4c1lHSXBFSVRrNU9XTEJnQVZhc1dJRmJ0MjVod0lBQjhQSHh3WW9WSzRSOVRwdzRnVXVYTHNIZjN4K2FtcHJvMzc4L0JnMGFoR3JWcWlFckt3dlRwMDh2L2g4MEVSRVJsYWl5dVZNcUplYm01Z29BdUhhdFVuOE4ra2dXRmdvQVFGUlVWSkYvQ0gvL2RwamdnOHFHc2h6R3RXdlhpclI5UmtZR3RMVHl6dVhNbmRWVkxCWkRKQklKQWFmeU0xcTNiaTI4bDhsa3lNek1oSWFHaHRwakF0a0I3Ymh4NHdCazkxUXFrL3djUEhnUW16ZHZobGdzUnUvZXZURmp4Z3lWL2Y3NjZ5OTg4Y1VYaFg0ZlB6OC9IRHQyREowNmRjcDNHT3VKRXlld1lzVUsvUHZmLzBaZ1lDRFMwdEtncTZzcnJFOUlTSUJDb1lDUmtWR2huMWNZQ3dzTEFEd0hVTmxTbmdlS2VyMVNYcXZhWEd0VGlxMmlpdTZxeFZVQVJmdmQ4UDZHZ09LZmEwb2FlekNKaUNxZy9BSkJEUTJOUW9lNEtvTW5KWWxFa21lSWFtN0s0QktBU2diWndZTUhZL0Rnd2ZudVY1VGdFZ0JtelpxRldiTm1GYmhOcjE2OTBLdFhMK0Y5enVBU0FBd05EWXYwV1VSRVJGUitXQWVUaUlpSWlJaUlTZ1FEVENJaUtwQmNMaS92SmhBUkVWRWx3UUNUaUlqeTllSERCd3daTWtTbDVpUUFkTzdjdVp4YVJFUkVSQlVaNTJBU0VaRmFHUmtaY0hWMXhkQ2hRMUdqUmcxTW16WU43OSsvQndDa3A2ZGp4SWdSQUFBOVBUMXMyN2F0UEp0S1JFUkVGUVFEVENJaXlpTTFOUlZ1Ym01bzFLZ1I3T3pzQUFBYk4yNFUxbmZ1M0JsNzl1d0JBRmhaV1pWTEc0bUlpS2ppWVlCSlJFUjVCQWNIbzFhdFduQjFkWVc3dXp1TWpJd1FGUlVsck0vWmc1bVNrb0lSSTBZSUFTY1JFUkZWWFF3d2lZZ29EM3Q3ZTJocmErUEFnUVBRMDlPRHU3dTd5dnJjUFpnTUxvbUlpQWhnZ0VsRVJHcG9hMnNqS1NrSjI3WnR3KzdkdXdGQTZMRUVWSHN3aVlpSWlKUVlZQklSa1ZxclZxMkNWQ3FGcnE0dUFLajBVdWJzd1F3SkNTbVg5aEVSRVZIRnd6SWxSRVNVeC9IangvT1VKc25QNk5HalM3azFSRVJFVkZtd0I1T0lpUEo0L2ZvMTVzNmRLd3lEM2JKbEMwNmVQQ21zenoxRWxuTXdpWWlJQ0dDQVNVUkVhb3diTjA3bC9hUkprekJwMGlUaGZjNGhza1JFUkVSS0REQ0ppS2hRdVJQNjVPN0IxTmZYeDlhdFc4dTZXVVJFUkZUQk1NQWtJcUpDNWU2dFpBOG1FUkVScWNNa1AwUkVsQzluWjJlMXk3Ly8vdnN5YmdrUkVSRlZCZ3d3aVlnb1g4T0dEVk83ZlBqdzRXWGNFaUlpSXFvTUdHQVNFUkVSRVJGUmlXQ0FTVVJFUkVSRVJDV0NBU1lSRVJFUkVSR1ZDQWFZUkVSRVJFUkVWQ0lZWUJJUkVSRVJFVkdKWUlCSlJFUkVSRVJFSllJQkpoRVJFUkVSRVpVSUJwaEVSR1hBeUtnNkFDQTVPYm1jVzBKSlNVa0EvdjQ3SVNJaW9wTERBSk9JcUF3MGJsd1hBSEQvL3YxeWJna3AvdzVNVE9xV2MwdUlpSWcrUFF3d2lZaktRTDkrSFFBQXk1WXRRMVJVbE5DTFJtVW5LU2tKVVZGUjhQWDFCUUQwN2R1aG5GdEVSRVQwNlpHVWR3T0lpS29DVzl1T2lJajRIODZmdndrSEI0ZnliazZWMTdXckdRWU83RlRlelNBaUl2cmtNTUFrSWlvRFlyRVlmbjZPT0h6NElzTERmMGRNekV2RXg3TVhzeXdaR1ZXSGlVbGQ5TzNiQWJhMkhTRVNpY3E3U1VSRVJKOGNCcGhFUkdWRUxCWmowS0RPR0RTb2MzazNoWWlJaUtoVWNBNG1FUkVSRVJFUmxRZ0dtRVJFUkVSRVJGUWlHR0FTRVJFUkVSRlJpV0NBU1VSRVJFUkVSQ1dDQVNZUkVSRVJFUkdWQ0FhWVJFUkVSRVJFVkNJWVlCSVJFUkVSRVZHSllJQkpSRVJFUkVSRUpZSUJKaEVSRVJFUkVaVUlCcGhFUkVSRVJFUlVJaGhnRWhFUkVSRVJVWWxnZ0VsRVJFUkVSRVFsZ2dFbUVSRVJFUkVSbFFnR21FUkVSRVJFUkZRaUdHQVNFUkVSRVJGUmlXQ0FTVVJFUkVSRVJDV0NBU1lSRVJFUkVSR1ZDQWFZUkVSRVJFUkVWQ0lrNWQyQWttQmhvU2p2SmxBbFpXRXh1YnliUUVSRVZLQ3JGbGZMdXdsVXlmRCtoc3BUcGU3QlZDZ1VFZVhkQnFvWUZBckZsV0p1SDFGS1RTRWlJc3BYY2E1WHZGYVJVbEYvTi96TmtGSng3NDJK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DcW8vd01IZGNBUnVxT1RHUUFBQUFCSlJVNUVya0pnZ2c9PSIsCiAgICJUaGVtZSIgOiAiIiwKICAgIlR5cGUiIDogImZsb3ciLAogICAiVmVyc2lvbiIgOiAiIgp9Cg=="/>
    </extobj>
    <extobj name="ECB019B1-382A-4266-B25C-5B523AA43C14-2">
      <extobjdata type="ECB019B1-382A-4266-B25C-5B523AA43C14" data="ewogICAiRmlsZUlkIiA6ICIxMTk4MjM0MjM2MDEiLAogICAiR3JvdXBJZCIgOiAiMTMxODA1NzQzNiIsCiAgICJJbWFnZSIgOiAiaVZCT1J3MEtHZ29BQUFBTlNVaEVVZ0FBQkcwQUFBRDNDQVlBQUFDbjNLbnhBQUFBQ1hCSVdYTUFBQXNUQUFBTEV3RUFtcHdZQUFBZ0FFbEVRVlI0bk96ZGQxeFQ1LzRIOEU5Q1dLSklyYU5LSGJVV2ExMlYxSHFwbStzV0IyNjlEbXpGQ2hVdGFoMklFMFVGNjZnVkZDdFFVWEJQRksvMFd1ZDFYVURGY1JWSEZSY0tVVGFFSk9mM1IyN09qNUFFY1lMeWViOWV2RWpPZk1KNU9Ebm5lNTduK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OUo2UWxIWUJpSWlJaU1vNHFWd3UvMVlRaEJFQXZnQlF0YlFMVk02a0FyZ2lrVWdpNHVMaVFnRm9TcnRBUkVSRWJ3dUROa1JFUkVTbVNSMGRIZmNBY0NudGdoQUFZRjk4Zkh4Zk1IQkRSRVRsQklNMlJFUkVSQ2JJNWZJeGdpQ3NhOUNnQWFaUG53NEhCd2ZZMk5pVWRySEtsZXpzYkZ5L2ZoMkxGeS9HalJzM0lBakNtSVNFaFBXbFhTNGlJcUszUVZyYUJTQWlJaUlxcS83WEpRclRwMDlIaXhZdEdMQXBCVFkyTm1qUm9nV21UWnNHQUpCSUpDTkt1VWhFUkVSdkRZTTJSRVJFUktaOUFRQU9EZzZsWFk1eXI5QXhhRnlhNVNBaUlucWJHTFFoSWlJaU1xMHFBTGF3S1FNcVZxeW9lOGxFMEVSRVZHNHdhRU5FUkVSRVJFUkVWQVl4YUVORVJFUkVSRVJFVkFZeGFFTkVSRVJFUkVSRVZBWXhhRU5FUkVSRVJFUkVWQVl4YUVORVJFUkVSRVJFVkFZeGFFTkVSRVJFUkVSRVZBWXhhRU5FUkVSRVJFUkVWQVl4YUVORVJFUkVSRVJFVkFZeGFFTkVSRVJFUkVSRVZBWXhhRU5FUkVSRVJFUkVWQVl4YUVORVJFUkVSRVJFVkFZeGFFTkVSRVJFUkVSRVZBWXhhRU5FUkVSRVJFUkVWQVl4YUVORVJFUkVSRVJFVkFZeGFFTkVSRVJFUkVSRVZBWXhhRU5FUkVUMEZtUm5aNWQyRVlpSWlPZ2R3NkFORVJFUjBSdVduSndNZjMvL0VpOS8vdng1eE1mSHYvQis1SEw1YzVlWk0yZU8wZWsvL1BDRHlYVmlZbUp3NnRRcHZXbHF0UnFabVptNGYvOCtMbCsrakpNblQrTHExYXNHNjE2L2ZoMjNiOTkrYnJtSWlJaklrS3kwQzBCRVJFVDB2Z2dQRDhldVhidjBwdTNldlJ1TEZpM0MzYnQzTVhUb1VLaFVLdVRsNVdIbnpwMHdOemMzdXAxYnQyNWg5ZXJWMkxWckYyeHRiVjlyR1k4Y09TSytYck5tRGNhTkd3Y0FPSHYyck5IbE5Sb04xcTVkaStYTGwwT2xVc0hGeFFWcXRScm01dWF3c3JKQzVjcVZVYWxTSlZoYlc2Tk5telpvMUtpUjN2cnIxNjlIMjdadDhja25uN3pXejBGRVJGUWVNR2hEUkVSRTlKcTR1Ym1oWWNPRzhQSHhRV3hzTEdReUdjTEN3aUNUeVJBZEhZM2MzRng0ZUhpZ2YvLytZc0JHTHBmRDJ0cmE2UFo2OU9paDl6NDNOeGR4Y1hGbzM3Njl5VElZbXhjYkd3c0xDd3VENmV2WHJ4ZUROanBxdFJxblQ1K0dYQzZIbFpVVkRoMDZoT2JObTZOMjdkcTRlUEVpM04zZDBiUnBVMVN1WEJsZVhsNElEUTNGbFN0WE1IZnVYQ3hhdEFoNzkrN0Z6ei8vREFCUXFWUlFLcFU0ZmZvMEFnTURUWmI1Nk5Hakp1Y1JFUkdWWnd6YUVCRVJFYjFHbHk1ZFFwY3VYU0NUeVhEeDRrVkVSMGNqSXlNRExpNHV5TTNOUlZaV0ZsSlRVN0Z4NDBaRVIwY0RBRTZjT1BIYzdhclZhbno5OWRjQURJTWNhclVhSTBhTXdMVnIxekJreUJCNGVIaThWTmtEQXdOeDZOQWhLQlFLSER0MkRFcWxFcUdob1ZpMWFoVzJidDJLYytmT1ljeVlNVGgzN2h6KzhZOS9vR25UcG5qMDZCRUNBd1BoNWVVRnFWU0szcjE3bzNmdjNnQUFYMTlmMk52YnYzUjVpSWlJeWpzR2JZaUlpSWhlbzdObnoyTDY5T2tBZ004Kyt3enIxcTNENE1HREVSMGRqZTdkdStQTW1UTUFnTTZkT3dNQVpzeVlVYUx0U3FWU1RKMDYxZWk4aUlnSU5HblNCTmV1WGNPOWUvZVFtcHFLcWxXcjZpM1R2WHQzQU5xRXlOMjdkMGRrWkNRQVlQSGl4VGg5K2pRRVFVQzFhdFd3YnQwNkRCOCtISmFXbGpoKy9EZ2VQbndJYjI5dktCUUtiTml3QVJNblRzU3RXN2ZFZ05Pa1NaTUFBTUhCd2Rpelo0L1l5aVl4TVJFUEhqeUFtNXNibkoyZERjcWNsNWVIL1B4OGJOMjZGWjkrK21tSi9nWkVSRVJFUkVSRVJBQUFSMGRId2RIUlVTaXB0TFEwb1dYTGxvS3JxNnY0SXdpQzBLbFRKMEVRQktGYnQyN2lzcnBwclZ1M052cmo2T2hvZEhwbVpxYmVQdVBpNG9TZVBYc0s2ZW5wZ3FPam81Q1ltQ2g0ZTN1YkxHTzdkdTJFcDArZkN1UEdqUk8rK3VvcjRjU0pFMEpXVnBidzFWZGZpY3M0T1RrSmdpQUllWGw1UWtaR2hqQjc5bXhoLy83OTRud1hGNWRpL3c3WjJkbEMvLzc5aFNkUG5oak1VeXFWUWtSRWhOQzNiMTloMTY1ZGdscXRMblpiaGVtT1IyblhDeUlpb3JlRkxXMklpSWlJWHBPWW1CaG9OQnJzM0xrVEFOQ3ZYejhBUUhwNk9nWU5Hb1MwdERRTUdqUkluQVpvdTBibDVPUWdQVDBkTld2V0JBRGs1T1NnYmR1MnorMDJsWnljREY5Zlh5eGF0RWhNV055a1NSUFkyTmhnOCtiTkdESmtpTkgxN096c0VCd2NqSll0VzZKMTY5YmlkSTFHZzBlUEhzSEd4Z1lBWUdscGlkallXS2hVS3ZUbzBRTUpDUWxZc21RSjB0TFNNSFRvVUtQYjNyUnBFK2JObTRlLy92ckxvTFVQQVBUdjN4KzllL2RHWkdTa3lWdytSRVJFcE1VaHY0bUlpSWhlazJQSGpzSGUzbDV2bWxLcHhJY2Zmb2l0VzdlS3Y3ZHUzWXJLbFN1THk1dzRjUUxmZmZmZEMrM3J3WU1IR0RkdUhEdzlQZEc4ZVhPOWVkN2UzZ2dQRDhlZmYvNzVRdHVjT25VcVhGMWQ0ZXJxQ2tBYldGcTRjQ0Z1Mzc2TlljT0c0ZXJWcTVnL2Z6NWtNc1BuZnZYcTFVTlVWQlMyYnQySzZ0V3J3OXpjSEJxTkJ1M2J0OWY3dVgvL1BpSWlJdEN0V3pkeFdrWkd4Z3VWazRpSXFMeGdTeHNpSWlKNmJ6VnIxdXpqaGcwYlB0eTJiWnY2YmV4djNyeDU4UFQwMUp1V2taRmhkT1Ntd2k1ZnZneEhSMGVENlVWSGd2cnh4eC9oNnVxS3BLUWtUSnc0RVNOSGpvU0xpNHZCZWxXcVZNSENoUXN4WWNJRVRKMDZGWDM2OU5HYm41T1RBN1hhOEUreWRPbFNBTURWcTFjUkdCaUluMzc2Q1N0V3JFRHQyclh4MFVjZlFTcVZZdTNhdGFoZHV6YmMzTnpRdVhObmFEUWFUSm8wQ1hLNUhBRFFwVXNYMk5qWVlQdjI3WkJLcFFaSmsxdTJiTW5Sb29pSWlFcUlRUnNpSWlKNmI4bGtNdDhiTjI3MGxjdmx1elFhelk3S2xTc2ZPWExraU9wTjdlK2pqejR5bUhiejVrMG9GQXFUM2FOVUtoVmlZMlB4NFljZklpY25CeFVxVkJEWE5SYmN5TWpJZ0tlbkp5Wk9uSWpJeUVqOC92dnZldk4xQ1lkalltSXdlL1pzQkFVRm9XUEhqckMxdFVWYVdocnk4dkxnNGVHQjJiTm5tL3djeWNuSnVIMzdOZ0J0TXVVTEZ5NWd5NVl0cUZPbkRzNmVQWXZnNEdDTUd6Y08yZG5aT0hyMEtPclZxNGNCQXdZQTBBYU1pSWlJNlBWZzBJYUlpSWplYXhLSnBJWWdDT01rRXNtNDlQUjBoYU9qNHg2SlJMSWpQVDM5anhzM2J1Uy9pWDNxQWpOMTY5YkZzV1BIMEw5L2YvejQ0NC9vM3IwN3RtN2RDdUQvUjQvYXRHa1RHalZxaFByMTYyUElrQ0Z3YzNORHMyYk5qRzYzb0tBQUZTdFd4Sll0VzFDbFNoV0RWalp5dVJ3eE1USGkrNjVkdThMWjJSbHF0UnB1Ym02b1c3Y3VWcTllRGJsY0RvbEVBZ3NMQzl5OWV4ZDE2dFRCdVhQbkFHaURTRWVQSGtXalJvMlFsSlNFOGVQSG8yWExscERMNVlpT2pzYkFnUU5oWTJPRFRwMDZZY0dDQmFoYXRTcUdEQmtDdFZvTk16T3oxLzYzSkNJaUtzOFl0Q0VpSXFKeVF5S1JWQUV3V2hDRTBiYTJ0aGt0V3JTSWxrZ2tPeVFTeWNHNHVMaWMxN0VQZDNkM3NiVkxTa29LQmcwYWhORFFVSEcrVXFtRVJxT0JXcTNHM2J0M3NXUEhEb1NGaGVIRER6OUU4K2JOc1hYclZnUUhCOFBDd2dJdFc3YlVsVnZzemhRVkZRVUhCNGNTbDhmYzNCem01dVpZdDI0ZHpNM045ZWE1dWJuaEgvLzRCMVNxLzI5OEpBZ0NIQndjTUhIaVJGU3JWZzMvL09jL0FXaVRGS2VscGVIUm8wZm8yN2N2SEIwZEVSMGRqYXRYcnlJaUlnTFRwMC9IWjU5OWh1RGdZSVBnalZLcFJINStQdFJxdFVFWmlJaUl5RFFHYllpSWlLaThzcFZJSk1NQURCTUVJY2ZSMFRGR0VJUWRGaFlXKzgrY09mUFNtWEYxQVJzQXVIZnZIbnIzN28xUFAvMFVBTkNzV1RPY08zY09DeGN1UktkT25mRFJSeDloelpvMStQREREd0VBYmRxMFFaczJiZlMycDlGb0lBZ0NKQklKQUVBcU5UMk94UERodzAzT014WXNjWGQzaDd1N2U0aytsMVFxeFpneFkzRHo1azBNR0RBQUZTdFdCS0R0RXRheFkwZms1K2NqTlRWVkROZ1V6dU9UbHBhRzRjT0hReEFFc1JzVkVSRVJQWitrdEF0QVJFUkU5Q3Fjbkp5cTVPZm5ld0F3MW9UREJZRDhKVFliRFdBSGdEQUFpSXVMZTZteWFUUWFBTVVIV3Fqa2RNbU9BYWovOTFQd3Z4OWxvZGNGQUFva0VvbFNFQVR4dlNBSVNnQUZVcWxVbktiUmFKVEcxcEZJSk5tQ0lJUWtKQ1E4ZVp1Zmo0aUlxQ2kydENFaUlxSjNtbEtwSEExZ3dXdmVyQ0NSU0FSQkVGNXBJd3pXdkRGbS8vc3hPU3hYMFdPbmE2bFVlTHB1bXJIbC92ZDc0U3VYbElpSTZCVXdhRU5FUkVUdk5FRVFLaFY2TzYvSTdKSzJ0Q2tBa0NRSXdsVUF2eVFrSkJ3REFFZEh4L0RYVXNneTdubEpoQVZCd05XclYvSEZGMSs4eFZLWjl1bW5uOHFlUEhsaVhsQlFZSzdSYUhRL0ZnRE1CVUV3Lzk5dkMyaGJYeGw5LzcrZm90TXNvQTNVeUdDODVSWVJFUkVSRVJFUmxaU2pvK05jUjBkSHdkSFJjYTZSZVd2K044L1lUN3FqbytOR1IwZEhWN2xjWHNISXBxRmI5blh4OS9jWFh5Y2xKUW4rL3Y2Q1dxMFdCRUVRVkNxVkVCQVFJR2cwbW1LM0VSVVZKV1JuWnhlN3pLTkhqNFR1M2J2ckxYZjc5bTFoOU9qUlJwY2ZOV3FVY08zYU5aUGJ5OC9QTi9wMzJMRmpoOEcwYmR1MmlaL3BkZE1kajlLcVQwUkVSRzhiMit3U0VSRlJlWklHSUZRcWxmYk15TWlvSGg4ZlB6dytQbjdYNnhvNTZua09IandvdnY3a2swOXc3OTQ5SERseUJBQ3didDA2bUptWkdlMnlVOWpQUC8rTWpJemk4eVR2MjdjUHpaczNSNFVLL3grTE9uTGtpTW1oeE51MGFRTi9mMytETGtYUHMyelpNcVBsMDQxMFJVUkVSSytHM2FPSWlJam92U1lJUWdxQW5RQjJWSzVjK2VpUkkwZFV6MXZuVGV2ZXZiczRZbFJvYUNoOGZIelFvRUVEQUVDclZxMXc1c3daaytzS2dtQXlWNDVHbzBHblRwMlFuWjBOYzNOek9EczdBd0FPSHo2TW1KZ1kzTDE3Rjl1M2J4ZVgzN1JwRStyV3JZc1JJMFpnNTg2ZE9IRGdBSHIyN1BuYzh1Zm01a0twVkVLdFZtUC8vdjA0ZHV3WUxsNjhDRUE3dkhmdjNyM0ZaV05pWXA2N1BTSWlJaktPUVJzaUlpSjZiNmxVcWdVTkd6YjhZZHUyYmFYYTlHUFNwRWxJVEV4RWRuWTJPbmZ1REpsTWh0RFFVSGg3ZTJQeDRzVVlPblFvbGl4Wmd1WExseU10TGMza2RuVERmOHRreGkvaEJFRkFlbm82VHAwNkJVQ2JxNlpObXphSWo0OUhoUW9WeE9rQTBMRmpSM0U3bHBhV21EOS9QbXJYcm8wRkN4Ymc4T0hEUnJldkN3TE5uajBiOGZIeGtFcWwyTEZqQjVZdFd3WTdPenNBUU11V0xjVkFUY3VXTFYvd0wwVkVSRVNGTVdoRFJFUkU3NjJMRnkvZTA3VUFLVTI2YmtUdDI3ZEhiR3dzdW5mdkRnc0xDL1RyMXc5Mzc5NEZBSncvZng2alI0L0dsQ2xUQUFCWHJsekJpQkVqakc2dmMrZk9ScWVmUFhzV0FHQmhvUjFVU2RkTmFmLysvZmoyMjIvMWxsV3BWREEzLy85Y3UxOTk5UlVBd05mWEZ6NCtQbnF0ZVpSS0paeWNuTVJnVGxSVUZENzY2Q05JSkJKNGVucml3b1VMYU4rK1BWUXFGVWZNSWlJaWVvMFl0Q0VpSWlJcUJjT0hEeGRmcDZhbUlpb3FDZ0NnVUNnQUFGOTg4UVhpNHVMMDFubjQ4Q0ZjWEZ3UUdSbUpoZzBiR216VFZDNlptVE5uWXRteVpWQ3IxZWpRb1lPNHJJV0ZCU0lqSXhFV0ZvYXNyQ3ljT25VS0dvMEdJMGVPeElRSkUvRDExMThiM2Q2OWUvZlFxbFVyQU5wZ2owYWpBYUFON2hRT0JCRVJFZEdyWWRDR2lJaUk2QzM3L1BQUHNYejVjcVB6dkwyOVRhNTMrZkpsU0tWU25EaHh3bWpRUmtmWGpVbEhLcFdpWDc5KzhQRHdRS05HalZDalJnMm9WQ3BZV0ZoZzJMQmhHRFpzR0p5Y25NUmxaOHlZZ1I5Ly9CRy8vUElMR2pWcVpMRDlwMCtmb2w2OWVucmJCN1M1YnF5c3JFeVdpNGlJaUY0TWd6WkVSRVJFYjlueTVjc3hkT2hRby9OMHVXR01PWGp3SU56YzNMQnIxeTZNR0RGQzdBWlZsSzRiazFxdEZsdkwxSzlmSHdNSERrUkFRQUFDQXdPaFZxdE50b3BwM0xneGZIeDhjT0hDQmFOQkczOS9mNzMzdXU1YUtwVUtHUmtaWXI0Y096czdkTzdjR2ZiMjlnZ1BEemY1dVlpSWlNZzRCbTJJaUlpSTNxTDgvSHhrWm1ZaU5UVVZzYkd4QnZOTjVhdEpURXpFK2ZQbjRlZm5oK1RrWkt4WnN3WVRKa3g0b1gyUEhEa1NUNTQ4Z1ZLcGhGUXFMYllyVThlT0haR1hsd2VOUm9PVWxKUmljOVhvUGtka1pDUTJidHlJN3QyN3c4dkw2NFhLUmtSRVJJWVl0Q0VpSWlKNnd4UUtCVTZmUG8yY25CeDA2OVlOUC83NEk5TFQwL1h5MmhRbk5UVVZQajQrOFBMeWdyVzFOYnk5dlRGMDZGRFVyRmtUQXdjT0xIRTVMQ3dzWUc5dkQ0VkNBVXRMUzNGNmNuSXlOQm9ObEVxbFh1c2RYMTlmL1Bubm53Q0FidDI2RmJ0dGxVcUZIVHQyWVBIaXhmanBwNS9nN095TXhvMGJsN2hzUkVSRVpJaEJHeUlpSXFJM1REZDYxT0xGaStIazVJUUtGU3JnMTE5L3hjYU5HdzJXTGRyUzV1Yk5tL0QyOWticjFxM1JwMDhmQUVDTkdqV3diTmt5ZUhsNTRjcVZLNWc0Y2FKZXQ2bzJiZG9VVzU2a3BDUlVxVklGQUhELy9uMk1HemNPYmR1MnhjU0pFekY1OG1RMGFOQkFMRzlCUVFGa010bHpFd3l2WHIwYW4zLytPWm8xYTRiSmt5ZGovUGp4K1Bubm4rSG82UGljdnc0UkVSR1o4ajRFYmFSeXVmeGJRUkJHQVBnQ1FOWFNMbEE1a3dyZ2lrUWlpWWlMaXdzRm9Dbmw4ckErbEs2eVZCOVlGMG9YNndMcGxLVzZVR29XTEZoZ01DMDlQZDFrWGhzQXlNN094b1lORzdCaHd3WU1IejRjbnA2ZWV2Ty8vUEpMaElXRlllYk1tZWpWcXhkNjlPZ2hka2s2Y2VJRUFQMmNOcWRPbmNLY09YTlFzV0pGUEhyMENPN3U3Z0MweVkwSERod0lOemMzN05tekI3Tm56OGJEaHc4aGxVcGhabVlHbVV3R2lVUUNwVktKdkx3OG1KdWJZLy8rL2JDMnRnWUFhRFFhQkFVRjRlVEprd2dORFFVQWRPblNCUThmUHNUMzMzK1BmdjM2d2MzTkRUVnIxbnpGditKN2llZW4wbFhhNXljZS85SlYyc2UvT0t3YnBhdE0xWTEzUFdnamRYUjAzQ01JZ2t0cEY2UWNxd3FnblNBSTdSd2RIWHZIeDhmM1JlbFZhdGFIMGxkVzZnUHJRdWxqWFNDZHNsSVh5cHlSSTBkaS9QanhCdE4vL2ZWWEFFQldWaGIrODUvL1lPWEtsU2FIM203UW9BR2lvcUt3Zi85KzVPZm5vMkxGaW5vSmY4M016TEI3OTI0QTJxRzUxNjVkaS96OGZOaloyZUdqano0Q29HM1pJNUZJQUFCOSt2UVJXL01BMmk1UEtwVUtBTVFnamxRcUZaY0h0TGwyTGwyNmhIWHIxcUZpeFlyaTlGR2pScUZldlhvSUR3K0hRcUZnME1ZUXowK2xyelRQVHp6K3BhK3Nmait4YnBTK01sVTNKTTlmcE95U3krVmpCRUZZMTZCQkEweWZQaDBPRGc2d3NiRXA3V0tWSzluWjJiaCsvVG9XTDE2TUd6ZHVRQkNFTVFrSkNldExveXlzRDZXdnJOUUgxb1hTeDdwQU9tK2pMamc2T3M0Rk1BZkF2UGo0K0xtdmVkc0NBTVRGeGIzT3pkSkxrc3ZsQUlENCtQZzNkZzM3SnV0VFlUdy9sYjdTL0s3aThTOTlaZVZhcFNqV2pkSlgxdXFHNldFQTNnSC9heTZHNmRPbm8wV0xGcXpNcGNER3hnWXRXclRBdEduVEFBQVNpV1JFYVpXRjlhSDBsWlg2d0xwUStsZ1hTS2VzMUFXaXNvYm5wOUpYbXVjbkh2L1NWMWEvbjFnM1NsOVpxeHZ2ZE5BRzJ2NTljSEJ3S08xeWxIdUZqa0ZwRGhQQitsQkdsSUg2d0xwUVJyQXVrRTRacUF0RVpRM1BUMlZFS1oyZmVQekxpREw0L2NTNlVVYVVsYnJ4cmdkdHFnSjRyZEhIWjgrZXZiWnRsU2VGK3JDWFpwS3MxMTRmNk9XVWdmckF1bUNDVXFsOHEvdGpYU0NkTWxBWGlNb2FucC9LaUZJNlAvSDRseEZsOFB1SmRhT01LQ3QxNDEwUDJyeFdWNjlleGJCaHc1Q2ZuMStpNVo4OWU0YTFhOWUrNFZLVnpLKy8vbHFpbTdHVEowL2k1NTkvMXBzV0dSbUp6WnMzdjZtaXZYTzZkKy8rMHV0cU5CcGtaMmNqSlNVRjkrN2RNNWkvWjg4ZWsrc1dOMDluNWNxVkpjcXJvRmFyeFg3L3h0NFhKenM3KzVYK0J1WE42dFdyY2VmT0hRQXcrRCthUG4yNjBYVnUzYm9GaFVKaE1MMXc4dEEzWWRPbVRaZ3laY29iM1FjUkVSRVJFYjArNy9yb1VTL04yZGxaZkgzNDhHRUlnb0NmZi80WmFyVWFIaDRlQUlBYU5XcGcwYUpGSnJmeDdOa3poSVNFNFB2dnZ6ZTVURnBhR2hZdFdvVFRwMC9Ed3NJQ0F3WU1nSWVIQnlRU1NZbHZvblg4L2YwUkZCU2tOMjMwNk5IbzI3Y3ZEaDA2aEdmUG51SHc0Y042ODR1K2I5cTBLUUlDQXVEZzRJQmV2WHBCb1ZCZzA2Wk5XTGx5NVF1VjVYM2c3ZTJOVzdkdUdVeFBUVTNWR3psRFJ4ZFVXYnAwS2M2Y09RTzFXZzJWU2lYK3RyYTJobFFxaGJXMU5heXRyV0ZuWjRmQXdFQzlFVFlXTEZoZ2ROdlBtNmRUcjE0OUJBY0g0N2ZmZm51UmovcENOQm9OSGo5Ky9NYTIvejY1YytjTy92ampENHdiTnc2QU5uaGFvVUlGMk52YlF5Nlg0K3pac3dDQW9LQWd2YUY2NTg2ZGk3Rmp4NkpObXpaNjIxdTdkaTNjM056MHB0Mi9meCtEQncvV20zYml4QW5JNVhLOVVWb0E3VWd6dXFDZXNicWtVcW53Nk5Famcza1dGaGJZdG0zYkMzeHlJaUlpSWlKNkc4cHQwQWJRQmpSMHdadU5HemZDeXNvS1lXRmhBSUFyVjY0Z0ppYm1sZmZoN2UyTm1qVnI0c0NCQTBoUFQ4ZkVpUk5SdlhwMURCZ3dBS2RPblRKWTNzbkpDWnMzYjBiZHVuVU41c2xrTXJScTFRb0E0T3JxaWwyN2R1SFpzMmZRYUxTamowMlpNZ1crdnI1bzM3NDlqaDQ5S3E1MzRNQUJyRnExU255Zm5aMk4xYXRYaXdHZ3JLd3NlSGw1NmUzcmRYejJzbTc1OHVYaWE3VmFqWkNRRUNRbEpTRXpNeE0xYTlaRTE2NWQ0ZXJxYXJEZStQSGo0ZW5wQ1FzTEM4aGtNZ1FFQktCT25Ub1lNbVNJeVgxMTd0d1pnRFlnb250ZGxHNmVUQ2JEbmoxNzRPVGtCQXNMQzZQTE9qazU2YjFYS3BXb1hMbXl3WEtGZzVORjM0OGRPN2JZTWhkZEZ3RGF0R21EK2ZQbm0xeW52QWtMQzRPN3V6dnUzNytQRHo3NEFJQzJLV3RnWUNBaUl5TUJhSWZDMWJYRUFZRGp4NCtqV3JWcWFOT21EVFFhRFFZUEhpeTJraXNvS05BTHFPelpzd2YyOXZZNGNlSUVBQ0FuSndmZHVuVURBRmhiVzR2LzUrUEdqY09hTld2MDZzWGp4NDl4NnRRcGJOeTRFWjA2ZFJLSDlzM0t5b0pHbzRHdHJhMjRiTkg2UkVSRVJFUkVaVU81RHRyb25EaHhBcUdob1lpTWpFVE5talVCQUw2K3ZnYUJqQmQxOSs1ZFhMNThHUUVCQWJDMXRZV3RyUzIrLy81N1JFUkVZTUNBQVNadnlNM056VTNPczdPekF3QklKQkxZMmRsaHdvUUorT1dYWDhScHh2VG8wUU05ZXZSNHBjL3lQdnYzdi8rTlgzNzVCWTZPamdnSUNFQ3ZYcjJ3Y3VWS0xGbXlCREV4TWZEdzhFQ0xGaTNFNVRkdjNvd0RCdzRBQVBMeThwQ2Ftb3FQUC80WU8zZnVOTmoyMXExYkFRQ3hzYkVBZ0pZdFc0cXZpeW84VDNjVGJ5eXdWMVJPVGc3YXRtMnIxNnBLclZiajY2Ky9GcWNWZlY4U0w3SnNlWFRseWhYY3ZuMGJjK2JNd1hmZmZZZVJJMGNDQURwMjdJaFZxMWJoekprekFJRHQyN2VMd2JHQ2dnS3NYNzhlZ1lHQjJMTm5ENDRmUDY3WHdzWEp5Y2xvTjdsMTY5YWhSNDhleU0zTkZZTXZoVjI0Y01GZzJzR0RCM0hwMGlXc1hMa1NNVEV4NHZtaFhidDJPSGp3b0hndUFZQVZLMWE4d2wrQ2lJaUlpSWplRkFadEFEUnIxZ3dBOE1NUFB3QUFVbEpTOE1FSEg4RFB6dzhwS1NrNGVmSmtzZXNiNitZVUhoNE9LeXNyQVByQmxBOCsrQUEzYjk0c2RudisvdjVvMUtnUnZ2LytlMVNvVUtIWVphVlNLY3pOemFGV3EwMEdiUUJnNE1DQkJqbHZ6TXpNc0hQblRreWVQRm5NY3pOMDZGQkVSVVVWdTgvM2dVcWx3dmJ0MjdGNzkyN2s1dVppNnRTcGFOMjZOUUJ0a012UzBoS3paOC9HeVpNbnNYRGhRa2lsVXN5Wk13ZFBuandSQXphQU5tQmliVzF0Y2orREJnMFNBemVBdGpWTlNmTEZ5R1F5K1BuNVFhbFV3c25KeVdRZW03eThQQ1FuSjhQUHowOXZ1cG1abWQ0NlptWm1ZbGNkWTl2bzFhdVh3ZlNpTFlMMjdkc24xbWtDOXUvZmowZVBIbUhRb0VHd3NiRkJodzRkQUdqL0o4UER3OFdneUlRSkUvRGhoeDhDMEFidjd0eTVBeTh2TDl5NWN3Y3JWcXpRYTFsVHZYcDE4WDFXVmhZeU1qSnc3dHc1Mk5yYVl1M2F0WEJ5Y2tMOSt2WDF5aUVJZ3RIL2ZVRVFFQkFRZ08zYnQ2TnUzYm80ZHV3WS9QejhNR2pRSUp3L2Z4NnJWcTFDY0hBd2poOC9qcVpObTc2SlB4RVJFUkVSRWIwaUJtMEEyTnJhUWlhVGlTMGxPbmZ1ak9qb2FQSDE4eGk3R1RZek00TmFyVWJObWpVUkZCU0VLVk9tSUM4dkQyRmhZVkFxbFZDcjFUQXpNek82dmFGRGh5SXlNaEw5Ky9mSGxDbFQ4UGUvLzEyYzE3NTlld0RhTGs3dDI3ZUhuWjJkR0xTUlNrM25sYjUzNzU1QnF3MWRsd2hkaXdBQXVISGp4bk0vNy90QUpwUGg4ZVBIR0QxNk5KWXNXV0tRdStpZi8veW4rRnFqMGNEVDB4TU5HalJBNDhhTnhadnpWYXRXSVRVMUZmUG16U3Z4ZnFWU3FjbXVaeTFidHRSYnJrZVBIaWFUU3lzVUN1emN1Uk5idG14Qnk1WXQ0ZS92ajRNSEQrcDlEbE4xVEtQUllOKytmV0pRUWFQUlFLRlFGSnZnV0M2WGk5M3dTTXZUMHhPZW5wNXdkM2ZIcEVtVHhPa3VMaTRBZ1B6OGZHUm1abUxVcUZFQWdEbHo1cUJ6NTg3bzBLRURBZ0lDOE9XWFg2SlZxMVpZdDI0ZDl1L2Zqd0VEQnFCaXhZcnc5L2ZIakJrejRPN3VqbSsrK1FZQTBLOWZQMnpjdUJFcEtTbmlPVUFuUHo4ZmxTcFYwcHVXblowTmIyOXZqQmt6Qm1GaFlhaFZxeGFpb3FJd2E5WXMyTm5ab1hQbnp2amxsMThRR3h1TDlldlhQemM0VEVSRVJFUkVwYVBjQm0weU16TXhhTkFnWkdabTZrM1hhRFF2UENTdXFlQ0xtWmtaVnF4WWdZVUxGNkpUcDA2d3Q3ZEhqeDQ5Y1A3OGVaUHJBTUFubjN5Q2tKQVFiTisrSFhQbXpNSEJnd2N4WThZTVZLbFNSY3hoNGV6c2pNT0hEK1BISDMrRWhZVUZWQ29Wd3NMQ0VCVVZoZXpzYkRnN084UE96azZ2eTA3UjVLTnF0ZnFGUHVmN1pzS0VDUUFBUHorL1lyc0NPVGs1aVRmaU9tZk9uTUdHRFJ0UXZYcDFEQm8weU9oNmhWdlk2SlMwcFkweEJRVUZPSFhxRkE0Y09JQno1ODdCMlIxUlVDQUFBQ0FBU1VSQlZOa1p3Y0hCYU5DZ0FRQ2dXN2R1WXI0VFhaY3BZNEdZVnExYThTYjlOYkN4c2NIT25Udmg0T0FndHRZRElBWjhKMCtlaklTRUJJU0hoNk5xMWY4ZkpmRDY5ZXVJaTR2RGxpMWJBQURKeWNsd2NIREFuRGx6c0hqeFlwdzhlVkpzL2RTM2IxOEEyaTZUSTBlT3hPTEZpK0hqNDZOWGpwU1VGRFJxMUVodm1rS2hRT2ZPblhINjlHa01HalFJYm01dUdEdDJySmlucUcvZnZoZy9manltVFpzbWRna2xJaUlpSXFLeXA5d0diU3BWcW9TdFc3ZnFKVnNkTkdnUVZDb1Zjbk56eFJ2eDlQVDBWOXBQZ3dZTnhPVEdBTEJyMXk2alNZYUxra2drR0Rod0lGcTFhb1VaTTJiZzRzV0xZZ3VQd3FwWHJ5NjJzbkYzZDRlN3V6dmF0Mjl2TkFoUk5GY0drNDlxNWVYbFBYZlVwc0tTa3BMZzYrc0xNek16N04rLzMrZ3lwbHBvbGJTbFRWRS8vZlFUNHVMaTBLUkpFM1R0MmhXelo4OStxY0NMVXFtRVJDSXhtak9wSkszSzZQOGxKU1ZoNWNxVitQNzc3eEVlSHE3My83Umx5eGFZbTV0RHFWUmk0c1NKQ0FnSWdMMjlQVEl6TXpGcjFpeDA2OVlOaHc0ZGdwMmRIV0pqWTFHMWFsVXNYYnBVN0pwWm9VSUZNV0NqVTZ0V0xRRGFybjJGSlNZbUlpa3BTVzlhN2RxMU1XellNUHoyMjI4WVBYbzB4bzRkaXdNSER1aDE3UXNLQ3NLOGVmT2dWQ3A1N0ltSWlJakt1WUtDQXNoa3NtSlRibERwS0xkQm02Szh2THpRdTNkdmJONjhHVmV2WGtWQ1FnTDI3dDJMdlh2M3Z0Yjl4TWJHb2wyN2RpVmV2azZkT29pSWlERFo5Y25IeHdjM2I5NHNVU0NJakxPeXNqS2EvRlduOE0zNGYvLzdYNHdmUHg0ZUhoNVlzMllOaGc0ZGFuU2RWdzMyRmRXelowL01temZQYUtCR29WRGd6cDA3ZXNtU1RVbFBUemZvU2lPUlNGQ3hZa1dUQ1pJQmJiYzhuc0QxNWVUa29GT25Uc2pMeTBPdFdyVlFvMFlOQU1DZmYvNko3ZHUzSXp3OEhMMTY5WUtQancrbVQ1K09zTEF3S0JRS3FGUXEvUGUvLzBWdWJpNDZkdXdJUHo4Ly9QNzc3d0MwOVV2WGNxcW85ZXZYdzh6TURDRWhJVml5WkFrYU4yNE1qVWFESFR0MklDMHREUURRdTNkdkFNQ2pSNDhRRkJTRVM1Y3VZYzJhTldqUm9nWEdqQmxqc00yQWdBRE1uRGtUa1pHUldMRmloZEVSeUlpSWlJam8vWktSa1FFTEN3dTlmSlhidG0xRFVsSVM1c3laWTNJOXRWcU5HemR1NFB6NTgvalBmLzZEYTlldVllUEdqWHFqa2haMStmSmxOR3JVcU5oVUhxYWNQSGtTcDArZnh1VEprOFZwa1pHUmtFcWx4WTZDKzc1aDBPWi9ldmZ1alVlUEhpRTBOQlNyVnEzQ3YvLzlid0JBMTY1ZGNlN2N1V0piUVJUbndvVUxxRisvUGdSQlFFUkVCRzdkdW1XUVArVjVURlh3akl3TUNJS0FVNmRPbGFoOC9mcjEwM3RmM3J0SDZlVGw1UmwwZnpJbExTME5ycTZ1Nk4rL1A5YXNXV015YVhQaGxndGhZV0dJaUlnQW9HM2haV3dvN2FMemlyYVVNdGJLU3VmNjlldFl1WEtseWJMbzZvbTF0VFVPSFRxRTJyVnI2ODEvK3ZRcHBreVpJcGExUzVjdXNMZTN4eSsvL0FJM056ZFlXVm1oUjQ4ZXJDOUZORy9lSE0yYk54ZmY2N3BWN3R1M0Q3LysraXRzYkd3QUFJMGJOOGFzV2JNZ2s4bFF0MjVkdlVDd3JqNEIybFo0OSsvZmg0Mk5EYzZmUHk4dXMydlhMdXpmdng4M2I5NUVVRkFRdkx5OGNQUG1UYXhac3dhQmdZRm8wS0FCYnQyNkJRQ1lNV01HSms2Y2lHblRwcUZSbzBZWU1XSUVaczZjcVZmdVc3ZHU2U1V6am9xS1FseGNIQU0yUkVSRVJPOG9ZL2N5RHg4K05Ob052bVBIanJDMXRVVkNRZ0pXckZnaHRzRC80NDgvTUd6WU1KUDcwR2cwYU51MnJaam4wOW5aR1pNblQ0YVZsWlhSZ1htT0h6OE9hMnRyckZ5NUV0V3FWWU9mbng4aUlpS3didDA2Y1puYzNGeURRVjFPbkRnaHZtN2F0Q2tDQWdMZzRPQ0FYcjE2UWFGUVlOT21UVmk1Y3FYZU9rVnpQZ0xhbGtNRkJRVkdIM29IQndmaml5KytNUGxaeTVweUc3VEp6TXlFaTR1TGVCRFBueitQbVRObnd0M2RIUTBiTmhTVHJ2NzExMThJRGc3R1YxOTlaWkNJVlhjVGErcG0xc3pNREVlUEhzWDQ4ZU1CYUpPNXJsdTM3cVZ2ampRYURhWk1tWUtVbEJUazVlVmh6Smd4R0RkdUhIYnYzaTBPKzEyY29rTlM2MXFRRlA3SEtJOEdEaHlJYWRPbW1ad2ZFQkFndm03ZHVyVTR5aFNBRXJXMEdUMTZORWFQSGcxQUd5RFp1SEVqUHY3NFkvRm1QU1FrQk5uWjJSZzBhQkRzN2UzMXRtTm1aZ2FwVklyMDlIU1Q5U1l1THM1azZ3eEFXN2VuVFpzR2xVcUZXclZxWWZiczJYcnpseTVkS3E2Zm1wcUszYnQzNDRjZmZvQWdDRGh3NEFDR0RCbUNKMCtlWU5hc1dWaStmTG5KL1pRM2x5OWZ4cUZEaDVDVWxJU0hEeCtLbzg4dFc3Yk1ZRmtIQndjQTJpK1AyN2R2SXlrcENkZXVYWU90cmEzWXlpc2lJZ0lSRVJHd3M3TkRseTVkNE9ibUJwbE1odXZYcnlNZ0lBQyt2cjc0NnF1dk1IbnlaQ1FuSjJQbHlwWEl5Y25CcWxXcjhNY2ZmeUFqSXdQWjJkbTRlUEVpYXRXcWhhRkRoMEtqMFdEa3lKRmlZbXRBKzM4ZkhoNk8wTkJROU9uVEIyWm1admo2NjYvZjBsK05pSWlJaUY0M1hVN0Z3dVJ5dWRIcGdQYStjdEtrU1pnelp3NzgvZjF4NjlZdFhMaHdBZmZ1M1JOSEZkYXBYNzgrVnE5ZURVRVFrSitmajdDd01MMzhyTG9IbDRWemFlcUNPQktKQkN0V3JNQ1lNV01RSEJ5TUgzNzRRUnlrUTdmYzBhTkg5YlozNE1BQnJGcTFTbnlmbloyTjFhdFhJeWdvQ0lCMmhGVXZMeSs5TXVyeXZoYm00K09Eeno3N1RMd1BlNWVWMjZCTlVGQVFXclpzQ1pWS2hSa3paaUFoSVFFelpzd1FvM1JObWpSQnQyN2RvRktwOE1NUFB5QW1KZ2F6WnMweXVpMVROenh4Y1hHWU1HR0NtUEQyVlVtbFVnd2VQQmgxNjlaRmpSbzFJSkZJc0dyVktyUnUzUnExYXRVU1cybm9FaEVEd0t4WnM5Q3hZMGR4RzdwRXl4cU5SdXp1Y3ZQbVRVaWxVcVNtcHNMUzB2SzFsUFZkVUxqRlMrSFJvb3c1ZVBBZ3BrMmJocTVkdStwTkwybnJrd3NYTG1EUG5qMklqWTJGczdNeit2ZnZMODV6Y1hIQnRtM2I0T2JtQmtkSFI0d2FOVXFNL0pxWm1hRnYzNzV3Y1hFeDJ1SktvOUdnY3VYS1dMSmtpY2w5dDJ2WHptRGtNSjM5Ky9jaktTa0ovdjcrQUlCT25UcGh6cHc1K09HSEg5Q3BVeWNFQlFWaHlKQWhtRHg1TXZyMTY0Zk5temVYcTZhSXhiRzF0Y1UzMzN5REVTTkdpSW1HcDAyYlpoRHAxNzIzdDdmSDlPblRFUkFRZ01hTkc2Tng0OFp3ZEhURS9mdjNFUklTZ2xPblRtSDU4dVdvVzdjdWZIeDhNSExrU1BqNSthRnk1Y3FZUEhteVdQYysvL3h6ZUhoNG9ILy8vdkQwOUlTRmhRVTZkT2dnSnFFZVBIZ3cxR28xOXU3ZGk4aklTTlNzV1JQdTd1NVFxOVY0OE9BQkxDMHRJWlBKVUtOR0RVeWNPQkgyOXZZWU9YTGtTN2NtSkNJaUlxTFNaMnh3bEtMVE5tL2VES2xVQ3FsVUNuOS9mOHllUFJ1Wm1aa0lEdy9IOTk5L2o3Rmp4MkwzN3QzbzA2Y1BKQklKZnZ2dE56eDQ4T0NWeWxXaFFnWDgrdXV2ZWwyeGl0T2pSdy94WWVPTEtOcXI1TzdkdTdoMDZSTDI3ZHVuTjEwbWt4a2RNSWJlRUVkSFI4SFIwVkY0VlltSmlVSk9UczRyYitkMTJMdDNyNUNabVZuaTVTTWpJd1dsVXZuYzVmNzJ0NzhKZ2lBSWVYbDVncXVycStEcTZpb3NXN1pNRUFSQkNBOFBGMXhkWFlVaFE0WUlXN1pzZWJtQ0M0S2dPeDd2ZW4wb3FhQ2dvQkxOaTQrUEY5cTNieThzV2JKRXVIZnZuc2wxY25OemhVMmJOZ2xEaHc0Vk5Cck5LNVV0UHo5Zm1EUnAwbk9YZS9EZ2dYRHAwaVh4dlZxdEZtN2Z2aTBJZ2lCb05CcTkvNHNUSjA0SWp4NDlLbkVaU3JNK3ZPMjY4TEtPSGowcS9QM3ZmeGVXTFZzbVBIMzZWSnl1VnF1RitmUG5DOTdlM29KYXJUWlk3OEdEQjhWdVY2UFJDTXVYTHhjdVhyd29DSUlnaElXRkNSMDZkQkE2ZGVvay9QYmJiM3I3T1hqd29MQjkrL2JYOUltTVkxMGduVGRWRnh3ZEhlZitiOXR6MzhDMm56ZzZPZ3BaV1ZtbC9lY3I5ekl6TTNWMTZNbnJQczVGanZrYnEwOUY5c1B6VXhueXRyK3JlUHpMbHRLK2p5bnNaZXRHMFhXTXZWZXBWQWJySlNVbENSMDZkQkRTMDlPRjNOeGM0YXV2dmhJRVFYcy8wYlZyVitIeTVjdUNJQWlDU3FVeXVvMzgvSHlqKzhyT3poWisrKzAzb1ZPblRrSzNidDNFZWUzYXRYdHVtUVlNR0NEMDd0MWI3OGZWMVZVUUJFSHZIbWZJa0NIaWExMjVCVUVRT25YcXBMZTl3dThMTDFjU1phRnVsTnVXTm9VMWFkS2t0SXNnNnRXcjF3c3RiNnA3VGxHNmxoYVdscFlHM2FSR2pScWwxMHlOU3NiRHc2TkU4MXEwYUlGLy9ldGZ4UTd6RG1nVElnOGJOcXpZdnFRbFpXRmhZZEMwMFppYU5XdnE5WFdWU3FXb1Y2OGVBRzF6eHNKOVRBdDNDNlBYbzAyYk5qaDQ4Q0JrTXYxVHNWUXF4YXhac3lBSWd0RUUwTThicGxzaWtlREhIMzhVMzd1NXVjSE56YzFnT2FsVWF0QjZqSWdNWEFIUTd2cjE2eVZLK0U1dnp2WHIxM1V2TDVkbU9ZaUkzaGNIRGh4QTY5YXRzWGJ0V3RqYTJ1TDI3ZHZRYURSNCtQQWhySzJ0OVhvQTZCUnVWZjd4eHg5anc0WU5KcmYvM1hmZjRidnZ2dE5yMGEzclRsV2NlL2Z1R2ZRVTBLWDJPSFBtakRqdHhvMGJ6OTNXKzRCQkc2SzM0SGtCR3lxZmRNMVRUZUdJWFVTbFR5S1JSQWlDMEc3eDRzV1lObTBhSEJ3Y1VMRml4ZEl1VnJtU2xaV0Y2OWV2aTEyQkJVR0lLT1VpRVJHVlNVVzdReG5yTXFYeitQRmorUG41WWYzNjlXSmc1dkxseXpBM044ZlJvMGN4Wk1nUW93MEVpdWFnS1VrUXBqaTZsQlVXRmhaNm85bjI2ZE5IYjdrWEdSUWxQVDI5Mk0vK3JtSFFob2lJVEhyMjdCbnM3T3hLdXhqdkxZVkNBVHM3T3pGNHA5Rm9rSnljakxwMTYwS3RWalBnV3diRXhjV0ZPam82OXJseDQ0YUx1N3Q3YVJlSGdIMEpDUW1ocFYySXNpWTdPMXNjdFpES0h4NS8waW1jcTBVdWx4dThMeXdzTEF6T3pzNTZMV2xpWW1Jd1pzd1liTjI2RllNR0RYcXBZYnBmMU9IRGg0MWU3K2dHNjlEUnRiUXBpY3FWSyt0OTlzSWorNzZMM3Z4UmVJZDE3OTc5cGRmVmFEVEl6czVHU2tvSzd0MjdWK3l5Y1hGeEpScjk2VVdaNm1iekloWCtmWmVibTR2RXhFVHh2WitmSHk1Y3VBQkFlMXdLTjc5NzNTWlBudnhDeTY5ZnZ4NDVPVGx2cURUME51ckNreWRQb0ZBb1htZ2RqVWFEa0pBUVBINzgyT2k4b2tuWFhsVk1UQXgrL2ZWWGFEUWFxTlZxL1AzdmZ4Zm41ZVhsd2QvZjMyQ1l4ZmVSc2FFelg1U3pzek55YzNPTFhjYkh4MGN2RVhwdWJpNEdEaHdJQUpnK2ZUcldyVnRuTUhKaFljK2VQY1BhdFd1TDNjZnQyN2NOcHVYazVNRFB6Kys1NVNNQWdDWStQcjZQSUFoakFCd0ZrRnJhQlNxSFVnRWNGUVJoVEh4OGZGOEFaU0x2UkZtUm5Kd3NEaWhRRXVmUG4wZDhmUHdyN1RNdkx3OEtoUUwzNzk4dmRybDkrL2E5OGxQNEZ6Vnk1RWhjdlhyMWpWeGJsMFZ2Ni9nYkc5SzVxRGx6NWhpZHJodGgwNWlZbUJpRGJqQnF0UnFabVptNGYvOCtMbCsrakpNblQrTHExYXNHNjE2L2Z0M29kMXg1czNIalJ2RzZ4Y1hGUmZ3eDlyNVBuejV3Y1hIQi9mdjNFUjBkRFU5UFQzRTdaOCtleGUzYnR6RnExQ2pVcmwwYkVSSFBiOVNvVXFsS1hNNk1qQXpFeE1TOHlFZDdhYnFXTnJxZmR4MWIyZ0R3OXZiR3JWdTNES2FucHFZYU5Nc0Mvai9xdDNUcFVwdzVjd1pxdFJvcWxVcjhiVzF0RGFsVUNtdHJhMWhiVzhQT3pnNkJnWUVtdXpwODl0bG44UFgxUmMrZVBmSHBwNThhekZjcWxYQnljakpvanAyVmxhVTNMU3NyQzJmUG5oVWpsVStlYVBQMG5UbHpCaXRXckJDWEt5Z29NR2pxRmhVVlpiUnM3N3MvL3ZnRDBkSFI0azNQa1NOSHhHQ1hqWTBOcGsrZmpsYXRXbUhTcEVtd3RMUkVjSEN3UVU0Z2hVSmh0S2w4VmxhVzN0QjNRVUZCZWlmR0kwZU9sTGljU1VsSjJMTm5ENzc5OXR0aWx5czhJcGFscFNWaVltS2dWcXZ4OWRkZjYrV255YzNORmN0bXJHNForeXltUnFCNlg3eU51bkRtekJrRUJRVWhNREFRalJzM0JxQzlDQ3I2ZjF5NDNraWxVdFNwVXdlalJvMkNyNit2WG00aFFSQnc1ODRkZy8wdFg3NGNHemR1TFBGbkw3eS9EaDA2NE1TSkUvajk5OTh4Y3VSSWNicEdvNEc3dXpzcVZhcUU2ZE9ubDNqYjc2cUhEeDhDMFBhVk5wWVBTQ2NpSWdLZmZQS0owWG5wNmVrUUJOUDNscGN2WDhhVEowLzA4Z3BaVzF0RHJWWkRFQVFzV0xBQWZuNStTRWhJTUhteC9PelpNNFNFaE9ENzc3ODN1WitWSzFmQ3lzb0s4K2ZQaDRXRkJRRHRTQTVwYVdtSWpJekVkOTk5WjNTOXJsMjdvbTdkdWtibjZiN3pmdi85ZDVQN2ZjOW9FaElTMWdOWVg5b0ZvZklyUER3Y3UzYnQwcHUyZS9kdUxGcTBDSGZ2M3NYUW9VT2hVcW1RbDVlSG5UdDN3dHpjM09oMmJ0MjZoZFdyVjJQWHJsMnd0YlUxdXN6YXRXdHg2TkFoQU5xdXVsS3BGQXFGQWg5ODhBRWtFZ2tzTFMxaGJXMk55cFVySXpBdzBHU1p6NTgvRDRWQ1lUUjM0cXBWcXhBWkdWblNqdzhBK05lLy9vWFpzMmRqN3R5NUpxOWRIang0QUFjSEIwUkdSaUk1T1JtMWE5ZCtvWDJVVlcveitMK3N3dGUyYTlhc3diaHg0d0JvZ3dIR2FEUWFyRjI3RnN1WEw0ZEtwWUtMaXd2VWFqWE16YzFoWldXRnlwVXJvMUtsU3JDMnRrYWJObTNRcUZFanZmWFhyMStQdG0zYm12d2VMaStHRHgrTzRjT0hGenZFTjZDOTV0eXpady9Nek13d1pjb1U5T3paRS9iMjlnQ0ErL2Z2WTlhc1daZ3hZd2JNemMweFpjb1VqQmd4QWcwYU5EQ2ExL0x5NWN1SWpvN0dIMy84SWQ0YloyUmtJRGMzRnlrcEtaQktwZUtveFBuNStRQUFkM2YzWWdONFJSVjlNUGtpM2FQZXQ1WTJETnBBZTRPam8xYXJFUklTZ3FTa0pHUm1acUptelpybzJyVXJYRjFkRGRZYlAzNjhPT1N1VENaRFFFQUE2dFNwVSt5UXlKbVptZWpRb1lONDRWelk4T0hEOWQ1YldGaUlZODVMcFZLOThlZDFOK0tGcHhXOXFOZG9ORGgzN2h4YXRXcWxGNVJ4Y25JcXQwR2FvbmJzMkNIZW1ENTY5QWhLcFZJODhYLysrZWVJaUlqQXVuWHJ4QnN2RHc4UGVIaDRRQzZYaXplNmNybGNQQTVqeDQ1RlNFaUlPTDJ3OWV2WDZ3VnRnUCsvNlU1TVRFUmlZaUk4UFQxaFoyZUh4TVJFakI4L1hsd3VKeWNIVmxaVzZOQ2hnOG5QY3ZUb1VTaVZTcHc0Y1FLQU5zbHRZYnJweHNwV3VQK29NZVdoZGRiYnFBc3VMaTZvVUtFQ0ZpeFlnSWlJQ0dnMEdvUC9iV05EYjNmcjFnMjFhOWVHalkwTmhnMGJKZ1prZFFwL0VjWEd4c0xiMnh2ZTN0NEcyNUhMNVRoMDZCQSsvUEJEbzMrRHdrSHFoSVFFN042OVcyOTZSa1lHYkcxdDRlWGxCVE16TTRPZzFmdW9RWU1HNHYvT29FR0RzSERoUW56MjJXY0FnQzVkdXVpZHk0MjF6dXpYcjU5ZXdMNS8vLzRZTTJZTUFHRDE2dFh3OHZMQ3RXdlhZR1ptQmdjSEIyUm5aNHQ5eVo4K2ZRcDdlM3ZzM2JzWFVxbjBwWlBnTGwyNkZMNit2dGkzYngvV3JGa0RRQnU4TnpjM3grWExsN0Y1ODJaeDJYYnQybUhXckZrdnRSOGllclBjM056UXNHRkQrUGo0SURZMkZqS1pER0ZoWVpESlpJaU9qa1p1Ymk0OFBEelF2MzkvOFlaZExwZnJQYlFwck9pUXVvVWY2TGk3dThQZDNWMnZhMFRuenAyeGJkczJrK1hUWFpzV1RaWi81c3dadmZVZVBueUl1TGc0ZUhsNXdjdkxxOWpQckx0dUx2eHdvV2JObXZEeDhjSEtsU3VORHVDUm5wNHVmbTk1ZUhnZ01qTHl0UWNuU3NQYk92NkZrOHdXWld4ZWJHeXMwZnVhOWV2WGkwRWJIYlZhamRPblQwTXVsOFBLeWdxSERoMUM4K2JOVWJ0MmJWeThlQkh1N3U1bzJyUXBLbGV1REM4dkw0U0dodUxLbFN1WU8zY3VGaTFhaEwxNzk0b0RiYWhVS2lpVlNwdytmYnJZd0dIaGF5elN5czNOeGRPblR6RjE2bFFBd0lVTEZ6QnQyalFNSGp4WXZOZW9YYnMyNXM2ZGk2bFRwOExiMnhzREJnd1FoLzRlTUdBQXpNM04wYTVkT3dRRUJJam5pZmo0ZUV5ZVBCbG1abWJvMzcrLzJKRGcyclZyTURjM2g3ZTNOLzcydDcrVnVKeEZyek4xOXlPRjcybktDd1p0Q3ZuM3YvK05YMzc1Qlk2T2pnZ0lDRUN2WHIyd2N1VktMRm15QkRFeE1mRHc4TkM3YU42OGVUTU9IRGdBUU50TU5EVTFGUjkvL0xIUkc1bWlZOEVYYmJXZ3UzbDdIUzVldklpN2QrOUNyVmJEejg4UG5wNmVlazlEaTdhMGFkZXVYYkVqSWIzUEVoTVRNWGZ1WE15Yk53OGFqUVo1ZVhubzJMR2p3WEo3OXV5QnZiMzljNThJSlNRa0ZEdi95Wk1udUh6NU1pNWYxZzU4b1dzWjA3UnBVNXc3ZDA2TVBqZHQybFQ4a29tUGowZGdZQ0IrLy8xM28xK0tyOFByN21Mekxub2JkVUdoVU1EWjJSa2RPblNBVkNyRjRjT0hEWjRBbXBtWmljRVJRTnZLNnZyMTYralpzeWNBNk8xWGQ0SDh2S0JiU2QyN2QwL3Z3cmc0eG9KTDd3T05SaU1HeFE0ZlBveVVsQlRVckZrVEhUcDBRRUZCZ2Q3RmIwRkJnZmdVQ1lCQmsxKzVYSTZkTzNlaVFvVUtCdnY1ODg4L0FXZ3ZnRWVPSElrdnZ2Z0NodzRkUXFWS2xTQUlBZzRjT0lEYXRXdWpaczJhYU5xMHFUaXEyNHNTQkVIczFpYVZTdEcvZjMra3A2ZGp6Smd4V0xKa0NlclhydzlCRUhEMjdGbTBhdFhxcGZaQlJHL1BwVXVYMEtWTEY4aGtNbHk4ZUJIUjBkSEl5TWlBaTRzTGNuTnprWldWaGRUVVZHemN1RkY4NGw2U0d4emQ5d21nUFQvcEhqb1VscDZlYm5MVTBzSVBBNHQ3MGcrOCt2ZUhsNWNYcGs2ZGlzZVBIME90Vmh1Y2UzdjI3SWxkdTNhWmJHbnlMbnNieDc5b2tFT3RWbVBFaUJHNGR1MGFoZ3daOHRMM0RJR0JnVGgwNkJBVUNnV09IVHNHcFZLSjBOQlFyRnExQ2x1M2JzVzVjK2N3WnN3WW5EdDNEdi80eHovUXRHbFRQSHIwQ0lHQmdmRHk4b0pVS2tYdjNyM1J1M2R2QUlDdnJ5L3M3ZTNMN1QxTVNlWGs1RUFpa2VEWnMyZVF5V1JpYjVEMTY3VU5SNk9qbzdGNDhXSk1uanpab0pGQ2h3NGQ0Ty92ajdsejU2Sng0OGFvVXFVS3hvd1pBeGNYRjczclYxMFh5S0lCVnAxbXpacGg4K2JOdUhQbkR0cTBhUU9sVXFuM2NMbG9NUERnd1lQaWE0MUdBNlZTQ1kxR0l6NEV1M256SnFSU0tWSlRVL1d1d3dxbkRWQ3BWSHIzTjBYZnYydktmZEJHcFZKaCsvYnQyTDE3TjNKemN6RjE2bFN4Q1ZpUEhqMWdhV21KMmJObjQrVEprMWk0Y0NHa1Vpbm16Sm1ESjArZWlBRWJRUHNQWVNxU0RXaWYwQllPM0NnVUNseTdkZzFPVGs2NGNlTUdaczZjaVMxYnRnRFE5azM5K2VlZnNXelpNcjNrbElXN3Z1Z1ltM2JqeGcwb2xVcVltNXRqK3ZUcE1ETXpZMHNiRXdxZldPYk5tNGRhdFdyaGRTZWEzTHg1czVnUHBYZnYzbkJ3Y0JDN3hvU0hoNk5PblRxUVNDUm8zYm8xckt5czlOWjk4T0FCcGsyYkJxVlNhYlNySGdEczM3Ky9SQUcvNHBvRlBxL0ZSSGxvYWZPbTYwSmVYaDVHamh5SkFRTUd3TTNORFNkUG5zVDgrZlBGcHh3NkxpNHU2TnUzTDlScU5hWk1tWUw2OWV0ajZkS2xlUFRva2NsdUxLWU1IejRjcTFldlJ1WEtsVXUwdkM1L1RkKytmVTBHQ0FWQndMWnQyL1J5M2J4UGxpMWJocE1uVHdMUU52T3VVYU1HNnRldkQwQjdEQXVmNS9QejgvVXVGbDdFenAwN2NldldMZlRwMHdjZmZmUVJwazJiaHVuVHAwTWlrYUJmdjM2WU1HRUNQdjc0WTNINTR2TGFBTVp6RFlTSGgwT2xVbUhtekpudzlmWEZOOTk4QTRWQ0FTOHZMM3ozM1hmaTU5Sm9OTmkwYVJQKyt1c3ZEQjQ4R0pNbVRjS3paOCtRbXBvcU5wc3VLanM3R3pkdTNNQzMzMzZMZnYzNnZaWWNRRVQwZkdmUG5oVzdxSDcyMldkWXQyNGRCZzhlak9qb2FIVHYzbDI4M3RCOTU4K1lNYU5FMjVWS3BlTDNVY2VPSGRHeFkwZDgrKzIzZXQwUkpCS0p3WGREbFNwVjlGcXNBOC9QQ1ZuMGZPYnM3S3gzTHMzUHo4Zmh3NGROcm05aFlhSFg3Yjl3dm9yVnExZkQwdElTQlFVRnVIbnpKbTdmdnYxS09TckxtcmR4L0l1S2lJaEFreVpOY08zYU5keTdkdytwcWFtb1dyV3Ezaks2djNGMmRqYTZkKzh1UG1CYXZIZ3hUcDgrRFVFUVVLMWFOYXhidHc3RGh3K0hwYVVsamg4L2pvY1BIOExiMnhzS2hRSWJObXpBeElrVGNldldMVEhnTkduU0pBQkFjSEF3OXV6Wkk3YXlTVXhNeElNSEQrRG01bWIwWGlndkx3LzUrZm5ZdW5XcjBkUVQ1Y25wMDZleFlzVUtTS1ZTakJneHdpQmRSOGVPSGRHc1dUUFVxVlBINlBydDI3ZkgvdjM3eFFkUXhvSmtabVptR0R0MmJMSGxxRk9uRHVyVXFmUENyV1FLQ2dyRWRBVzZuSDhuVHB6QW5qMTdZR2xwaVFrVEpvakxob1NFbENqM2tpNW41YnVrM0FkdFpESVpIajkrak5HalIyUEpraVZZdEdpUjN2ekNDU0kxR2cwOFBUM1JvRUVETkc3Y1dHdyt0bXJWS3FTbXBtTGV2SGtsM3UrVEowOHdlL1pzL1BPZi8wU2RPblZ3NTg0ZHBLU2tvRWFOR2poOStqUXlNelAxYnNSMVQrVjFkQkh4d3ROMGxmU3Z2LzRTYjdLLytlWWJnNmNpOWVyVjA1dFdxVklsbzA5VXloTzFXbzNqeDQ4aklDQ2cyT1cyYk5tQzMzNzdEWUQyQzdGd0gxcGRGTGdvalVhRHRtM2I0dGl4WXpoKy9EaGtNcG00cmNMNUlvbyt0VTlPVG9hWGx4Y1VDb1hKMWc5eXVWd3ZaMFplWHA3NHhWbjRRa3NxbGVxMXhpaDZRalAyaFZkZXZhbTZZR1ZsaGJWcjE4TFQweE15bVF4ZmZ2a2x2TDI5RFpvbisvcjZ3dGZYVjIvYW1qVnI4Tk5QUDhIVjFSVlZxbFFwOFdlNWV2WHFDeVdJMDMzbWxKUVVrem1NZE9lV3hZc1hsM2k3NzVJcFU2Wmd5cFFwa012bG1EOS92dDY4ckt3c3ZkRTVsRXFsK0Q5cjZxYWdhUGNvUU52ZGJzbVNKV0lnYitiTW1aQktwVWhQVDBkeWNqSWtFZ25Dd3NLZ1VxbVFuSnlNaHc4Zm9tM2J0dkR4OFRGWmJtUDVBblROa3VmTW1ZT0ZDeGRpNDhhTkdEdDJMQjQ4ZUlDUWtCQ3NXclVLS3BVS1ptWm1rRXFsU0V4TXhKZGZmb2xseTVhVjdJOUZSRytWUXFIQWhRc1g4Tk5QUDRuVG52ZlFaY1dLRlhvQkRwM2MzRnlqRHh0Nzl1d3A1b3A1L1BpeFhxdVp6cDA3RytTeEtucnVrMHFsejAwMHVucjFhcjMzNmVucGV0YzVKYm5wK3V1dnY4UVdpRVZiczFlb1VBSFoyZG5ZdDIrZlFWZXRkOW5iUHY2QXRyWDM5dTNiRVJrWmlSMDdkbURvMEtIdzkvYzMrSjdRSGZQMjdkc2pLaXBLREJhMWJkc1dYbDVlNk5DaGc1Z2ZUcVBSUUNhVDRadHZ2c0dCQXdld2RPbFN0R3JWQ3RXclYwZFVWQlI2OWVwVjdNUGxuSndjekpzM0QydldyRUhWcWxYMTdvVUtDZ3F3WmNzVzdOaXhBNk5HalNwM3VXNk0zUzg0T3pzWGU1MXZZMlB6M0pISGpMVVlMc3pNekt6WTNIb3ZRM2NkYW1scGFWRFBSNDBhWlRSUFZrbk9IUURRdkhuelZ5L2dXMWJ1Z3pZQXhBaWRuNTlmc1pGOUp5Y25nNmVKWjg2Y3dZWU5HMUM5ZW5XVG1ha0xmNW5vdWtFMWJOZ1FNcGtNRnk1Y1FJc1dMZENvVVNNa0pDU2dXN2R1T0gzNk5OcTFheWV1bzB2SVZWSk9UazU2UTdkRlJVV1pMSnVabVZtNUQ5Z0F3TW1USi9IczJUT01Iei9lNEtZNExTME5VNlpNUWYvKy9URjQ4R0FNSGp3WWNybGNESUxvVGhDNnhLVkY2YUxEQ3hjdUZBTTJSZVhsNWVrRmJCSVNFakI1OG1SNGVYbGh3WUlGSlg2S2JXVmxKWDV4NnBvZEtwWEtZay9HTFZxMFFGQlFFQUR0aUFzYk5td3dlRjAwRjgvNzdFM1dCWHQ3ZTRTR2hzTGEyaG9WS2xUQWhBa1RzR3paTWxTcVZFbGNKaU1qQTluWjJmanp6ei9GTGxJTkd6YkVqaDA3a0o2ZWJyVEZWTkZweFhXWEtscVgvUDM5RGJxQkZSUVVpT2VNek14TXZmS1ZWMHFsRWlxVlNtd05wMVFxOVo0Nng4VEVpTjNxZEJjM0JRVUZHRE5tak1sa3ZRc1hMc1NBQVFOUXQyNWRSRWRISXlRa0JMVnJkdmROSmdBQUlBQkpSRUZVMTRaRUlrRmVYaDU2OU9pQjZ0V3JJeWNuNTdrWEdNVU5EZDZxVlN2czNMa1RNcGtNczJmUEZoTTdWcWhRUWE5MTM2NWR1M0RqeGcwMGJOZ1FnUGE3cEduVHB1TDh4TVJFdmZjUEhqeDRiamNJSW5wOWRPY1ozUTJNcnFtL2JwU1V0TFEwOGR5ZG5wNE9RUHRFT2ljbkIrbnA2V0lBSXljbkIyM2J0bjN1RSsrblQ1L3FQVDNQeU1nbzltbDY0WE5rY1Y0a0Vha3hDb1VDSTBlT0ZQTzZ6SjA3RjlldVhRT2dmY2hoWjJlSEowK2U0TTgvLzN5aHBQeGwzZHMrL3NuSnlmRDE5Y1dpUll2RTY1RW1UWnJBeHNZR216ZHZOcG5EMDg3T0RzSEJ3V2pac3FWZUFsdU5Sb05Iang2SjE2U1dscGFJalkyRlNxVkNqeDQ5a0pDUWdDVkxsaUF0TGMxa043eE5telpoM3J4NStPdXZ2d3hhK3dEYXZIRzllL2RHWkdSa3NUMGdpTjQxRE5vVWtwZVhaN0lMaWpGSlNVbnc5ZldGbVprWjl1L2ZiM1Nab2pkVE9UazU0c21xZGV2V09INzhPRnEwYUlHR0RSc2lNVEVSenM3T09IUG1qRjVUci96OGZDaVZ5aExkckFIR3U3SWtKeWNiZlhKZUhycTlsRVJVVkJSR2pScUZ3NGNQWS9QbXpXSUE1ZW5UcCtqWHJ4KysrZWFiNTI3ajRzV0xBSUJ4NDhhSnlUNmZSM2ZqZCtYS0ZWU3JWazJjTHBWS01YejRjTGk2dW1MQmdnVW1iNHhLRWxIV0JRR00xWlgvL09jL1lxNFVRRnVuamIzdTJyVXJkdTNhWlRRaDkvdm1UZGVGZS9mdXdjcktDZzBiTnNTYU5Xc1FFQkFndHRnUkJBRkRodzVGbFNwVkRKSW0vdmJiYnhnMGFKQVlrRWxKU2NHQUFRTVFIQndzOWtNdmllam9hSk9KaUhWOGZYM1J0MjlmQUJCSEl0QUZCWFRKaWN1THpNeE1uRDkvSGpWcTFORHJLcVJMRGw3WWYvLzdYNnhZc1VJTWhBdUNnRXVYTGhuZGJuUjBOUDcxcjM4QkFFYU1HSUVoUTRaZzc5NjlBTFN0dU83ZXZZdS8vZTF2OFBIeGdibTUrU3MvRlRwNThpU2NuSnpRcEVrVGRPM2FGYkd4c2VqY3ViTlluOXEwYVZNdUUvc1J2VXVPSFR0bTBHVlJxVlRpd3c4L3hOYXRXOUc5ZTNmeFFXSGg3L3dUSjA1Z3hZb1ZldDM2UytLRER6N1FlN0RYdVhObmd3ZDloVnZhWkdWbGlkMXhpK3VTVkt0V0xUR2Z4c3M0YytZTVdyWnNpWnljSEZTcVZBbDM3OTVGU0VnSUprK2VESlZLaFdyVnFpRTBOQlJ5dWZ5RldxZVdkVy96K0Q5NDhBRGp4bzJEcDZlbndmZVB0N2MzaGcwYmhobzFhaGpOL1dmSzFLbFRjZno0Y2JHRlJIcDZPaFl1WEloUFB2a0V3NFlOZzR1TEMrYlBueThtNnkrc1hyMy9ZKys4bzZLNDNqLzg3QUlyWXNjQ2lySEZuc1NDRXI4bUpxaXg5OWpRQkF0MjBJaUtDb2dGalJwTm9vSVZ4WUlkVWNSRVJFMXNXR0lNZ3JFbkVZMktDSXFBZE56Nis0UHMvSGJZWFVSRmJQdWN3em5NN0xUZHVUUDMzcmQ4M2xwODk5MTNCQWNIVTZWS0ZTd3NMRkNyMVhybno4ek1aT3ZXcmFKUzFmdjM3MzhyaEtoTnZOdVlqRFk2V0ZwYUNpWExES0ZyNFBqcnI3K1lNR0VDcnE2dUJBUUVHTFVJYXkzZFdoNDhlRUNWS2xXQVBDRzJUWnMyTVhIaVJPcldyY3ZCZ3dlSmlvcWlXclZxb3JTWjlQUjBHalJvd1BidDI0VjFoZ1JJQzVyQUd5cnpyVDNPNjBEZHVuVkxWS2hRb1VKVVZGUmljWjg3SmlhR0sxZXVzR2pSSWtxWExzMnFWYXVZTW1VS0dvMkdCUXNXMEs5ZnZ3TERhei84OEVQVWFqVzdkKyttZHUzYVFwNmtkdEpiRUJjdVhHRENoQW1VS0ZHQ3laTW44L2p4WThxWEwwL1RwazJMTEhUdjd0Mjd0R3ZYVHBUdW8yMHJIM3p3QVlzV0xjTEd4b2FXTFZzYTNEODJOcFlWSzFhd2NlUEdJcm1ld3ZDcTJrTnh0SVd0VzdmU3JGa3pHalJvUVAzNjliR3lzdUtYWDM2aFU2ZE83Tnk1azhURVJDRm5XOHVEQncvWXVuV3JLQlIwOGVMRkRCZ3dnSTgvL3BnLy92Z0RDd3VMNTY0dXBFdnYzcjBwVWFLRVNQQTQvN3RqeTVZdHhWWTVxa21USnRVYk5HaVFzSHYzN21KN1dXbFREZzhjT0lDL3Z6OTkrL2JsK3ZYcm9uZHNabWFtbmhjdk9qcWFKazJhNkIxUE43cXBYYnQyZUhoNFVMbHlaVWFQSGszdDJyV3BYYnUyU05EUHdjR0I3ZHUzYy9mdVhheXNySmcrZmJwQkRZSENrcFdWaFplWEYwZVBIaVUzTjFkSXZjM0p5U2x3dnlwVnFvZ21hRDE2OU5CYk5tSGlYYVpaczJiZTV1Ym1HUnFOSmpRNk90cHdpR1VSTW5mdVhMM0kxL1QwOUtjV0tiaDY5U3IyOXZaNjYvT0xmMDZhTkVua25FbE5UUlgxTytucDZRWlRFclFrSmlaU3JWbzFBQjQ5ZWtSVVZKVGVOdmZ2M3plb2lmRXM1WGhQbno1Tm16WnR1SDM3TnJhMnRqeCsvRmowZWMyYU5WbTFhcFZlMmxSUlU5ejlVM0hkL3hzM2J1RHU3czdRb1VNTnZ1ZXRyYTFac0dBQkV5ZE9aUHIwNlhvTzcrenNiSVB6aXg5Ly9CSElTOTMrNFljZm1EWnRHbjUrZnJ6MzNudlkydG9pbFVwWnUzWXQ3NzMzSHNPSEQ2ZGp4NDZvMVdxbVRKa2k5TCtkT25XaVZLbFM3Tm16UjYvNkp1VDFuNjlEdGFoWE1YYUJ2UEdpaTRzTGUvYnNFYUorYjkrK3pieDU4NHAxSEc4SWpVWkRTRWdJQXdjTzFFc2JOMFpRVUpDUVZxZkw1czJiQzN3WHZZMllqRFk2NU9ibUZub1FtcHljekpkZmZrbS9mdjBJQ0Fnd21udVp2eE82ZHUwYTlldlhCL0plTEJzM2JrUXVsOU9oUXdmYXRtM0xtalZyOVBhSmo0ODNLZ2I1dGxDaFFvVUtLcFhxdnIyOS9VbU5SaE9xVnF2M1hyeDRNZjVsbjFlaFVMQjQ4V0xHakJsRHVYTGxHRHAwS09QR2pTTXdNSkJIang2UmxaVWxHbHlvMVdxdVg3OE9nSWVIQi9mdjMyZjE2dFg0Ky90ei9mcDEvUDM5OGZEd0FHRFdyRm40K1BqZzYrdHJOTDJ0VmF0V29rSE5oQWtUNk5LbGkxNDdMR3dFV0U1T2pwQzNxazFwT1gzNnRDamRUcGVTSlV2aTZlbUpqNCtQd1FnS3RWck5qQmt6bURwMXFsR0JzcGZCcTJnUHhkRVd2THk4K1AzMzM0WDFBRE5tekdEMDZOSGN2bjJiM2J0M3MzejVjcjNuL2ZqeDQ3UnUzVnJvZ1BmdDIwZDZlcm9RWWw2aVJBbG16WnBGY0hEd1UvT09uMGIrQ2xJdFdyUmc1ODZkb3ZTYjRxd2NaVzV1UGpNMk5yWlBpeFl0d3RScWRXaTVjdVZPbkRoeG92QkNQYytCTnN3K01EQ1FoUXNYVXJkdVhmcjE2OGVLRlN1RWJkTFMwa1JwaDJxMW1wOS8vbGtVQ3E3RlVLUmNxMWF0YU5XcUZROGZQaVFtSm9iTGx5OExGVEh1M3IxTFltSWl6WnMzeDlmWGx3c1hMckI2OVdvaEl1dFp1WGp4SWsyYU5NSEt5b3JvNkdpUlV5QS9RVUZCUWxwV1NrcUtLQlVpT1RsWnRGeFFTcFlKRSs4Q1VxblVXYTFXTndaV05HL2UvS3BVS3Qya1ZxdjNYTGh3NGM3TE9KK3RyYTNldXBzM2I1S1NrbUkwUFVhcFZQTHJyNzlTc1dKRnNyT3pSWDNFMHlhM3g0OGZGeGtFREduYWFLdkdRTjVrWER2R2ZSYnk2KzRWaEVLaDRQVHAwMHlhTkltZmZ2cUpEejc0Z0RObnpqQnk1RWdTRS9QOFBIZnUzS0ZSbzBiVXJsMmJxVk9uTW5QbVRNcVhMLy9NMS9VMGlydC9Lbzc3bjU2ZWpwdWJHKzd1N3V6WXNjT29odEhCZ3dlWlBYczJxMWV2cGwyN2RwUXRXNWJrNUdSeWMzTnhkWFZsOXV6WlJyOUhYRndjLy83N0w1QW5wbnp4NGtWMjdkcEZqUm8xK09PUFAxaXpaZzNqeG8wakt5dUx5TWhJYXRXcVJmLysvUUhlbU1pcFZ6RjJnYnlvb3FaTm00cnU4NGtUSnd3NmxFRGZLUWR3NjlZdG9WQ0JsbG16WnRHNGNXUG16cDFMVEV5TXNQNysvZnVDb1ZiM2Z5MjZ3UkRYcmwzajRNR0RPRGs1MGJKbFM0UHppcnQzNzNMKy9IbGhlY1dLRlFhTk5pdFhyalJvdEpITDViUnUzVnFreTVTZnpNeE16cDQ5KzlJcThyNHNURVliSFFZTUdJQ25wNmZSejNVakZUNzk5RlBSNEx5d2tUWkhqaHdSWHFqVzF0WkN4U2laVElaY0x1Zm8wYU9pa0Q2QVAvLzhVNmcyOUx4WVdGZ1lOQ3k5WnVsUkVzQlJJcEU0bXBtWkxiZTN0LzlkSXBHRUtoU0swRXVYTHYzN01rNjRiTmt5ckt5c2hQdG5abWFHcTZzcjQ4YU53OHpNakkwYk40b21KdHUyYmVQcTFhdDRlM3ZqNE9CQStmTGxXYlJvRVNkT25NRFgxNWRQUHZrRWpVYURRcUVnTlRXVnlNaEl3V0JqYVduSlAvLzhJd3hvOG91RkpTWW1jdlhxVmR6ZDNmV3UwMWdFV1A3b3FqNTkrakJyMWl4aCtjNmRPNXcrZmJyQS9IRUhCd2VqdWI5U3FaVDE2OWUvcXJEU1ltMFB4ZEVXMnJWclIrM2F0VVhST2xaV1Z0U3JWNCsxYTlmU3AwOGZ2WTRTOGdUUnRRT1dYMy85bFMxYnRyQm16UnJTMHRKSVQwOUhvOUZnYVduSnNtWEw4UEh4S2VxZkJzaUx5bE9yMWFTbXBqNTN4YVRuUlNLUjJHZzBtbkVTaVdSY1dscGFpcjI5L1U4U2lTUTBMUzN0U0d4czdKT2lQcCt0clMzRGh3OW56Smd4YURRYTNOM2RhZHUyTFRWcTFDQTlQWjFTcFVweDd0dzViR3hzaEgxQ1EwT3hzYkVoTmpZV1QwOVBoZzRkYXZCZWFna0lDR0QvL3YyVUtGR0M1czJiMDc1OWUwNmVQQ2xVZkhKMWRXWDM3dDBrSkNSdy9mcDFHalZxaEVhajBSTzQxbm96alVWTm1wbVpjZTdjT2RxMGFZTkdvMkhIamgxNjR0ZVFaM1RTYURRY1AzNmNObTNhTUhQbVRCbzFhbFRnNzJSalk4T1lNV05NdW1nbVRBQVNpZVFEalViem8wUWkrZEhlM3Y2R1JxUFpvdEZvZHYzNTU1ODNucjczczZFZFI5YXNXWk9USjAvU3IxOC9KazJhWkRBOVp2djI3VFJxMUlnNmRlb3dhTkFnaGc4ZmJuUUNwMUFvQkdIeUxWdTI4TXN2djRnK1QwdEx3OW5aV1c4L3JXNU1aR1NrMGZGd1FlU1B5SkhMNWNLRTZ0YXRXNkxKMWJsejU2aGV2VHJXMXRiOC9QUFByRml4Z3NlUEgrUG01aWIwZzdHeHNTUW5KeE1mSDA5MGRQUkxIY01VZC84RUwvZitseTVkbWwyN2RtRnRiYTNuUUd6Um9vVklaTHB6NTg2MGI5OGVsVXJGOE9IRGhRaW5GaTFhQ0pwdmQrL2VwVWFOR3NJOVZpcVZSRVpHMHFoUkkyN2N1TUdFQ1JOd2NIQVFVckVIREJoQXFWS2w2TkNoQS9Qbno2ZFNwVW9NR2pRSWxVcjF4amtLaXJOdHFOVnFPblRvUUZaV0ZoWVdGb0lEOTlpeFl4dzhlSkM3ZCsreVo4OGVZZnZ0MjdlTDVndFA0OXR2djJYbnpwM01tVE5IdE43UjBWR1lvK2orYjRpalI0OEt6aWtMQ3d1REVkc0Z6VXQxeFpSMXF5cFhybHhabUU5cktjZ2dYVml4NHRjTms5RUdjU1BRclJabGlFT0hEdUhwNlVubnpwMUY2d3VUWm5UaXhBbnUzNzlQKy9idGpUWktsVW9sRWcwT0RRM2x3SUVEckZ5NTB1RDJHbzBHbFVwRmFtb3FVcW0wVU9GbVdxOUljbkp5b1VwRnYwTCtwOUZvL21kdWJ2NkR2YjM5QlNCVUlwR0VSa2RILzFVVUJ3OExDK1A0OGVNRUJRV1JucDdPeVpNbmlZaUlJREV4a1huejVwR2JtOHVrU1pObzBLQUJuVHAxd3NIQmdhRkRod3I3Mzdsemg5NjllMU8vZm4yMmJkc21sQlIwZEhTa2E5ZXVxTlZxK3ZYckoyenY0dUxDeUpFanljM05OWGc5bHBhVzlPelprM3IxNmhWNDNROGZQa1NoVUhELy9uMWtNcG5vSHVxK2dCTVNFcGc0Y1NLZW5wN0laREpVS2hVU2lZUkhqeDRKSFY5K05YbTVYQzZzMC8xZmk2RzJYNHk4dFBaUVhHM2g4T0hEdEd2WERvMUd3OVdyVnpsNDhDQUhEeDZrZS9mdWhJV0ZzWEhqUnJwMTYwYnIxcTFwM2JvMW4zLytPVGs1T1Z5N2RrMklsbHE0Y0NFNU9Ua01IVG9VYTJ0cktsU29RSVVLRldqWnNpV2hvYUYwN3R4WnBPRGZxVk1uMFhmTnY2eGRwNjJjcDAzZnpFOWlZaUlqUm96QXpNeU1JVU9Hdk5nUC9nSklKQkpyd0VXajBiaVVMVnMydlhuejV1RVNpU1JVSXBFY2lvNk96aTZLYzVRdlg1NXZ2dmtHdVZ6T3lKRWpLVnUyTEo2ZW5seTZkRW40YmEyc3JBUkRmbkp5TXV2V3JXUGp4bzFVclZxVkhUdDJNSGZ1WEVHUVdqZDZVcUZRVUxKa1NaWXRXMGJmdm4yRjMzdjgrUEZrWm1iaTdPeE1odzRka0Vna1dGaFlNSGp3WU5ScU5RRUJBUnc4ZU5Eb0lNdVlybEYwZERTUmtaSE1uVHVYeVpNblU2MWFOWU9SZTgyYU5hTkRodzdZMmRteGNPRkNvNytOb1dwa2UvYnNFWXlLSmt5WUFLQ2VSQ0w1VmlLUmZHdHZiMzhIMkNhVlNvUFBuejkvRmRBOGJlZUNHRDE2dEJEdDhPREJBd1lPSENoS2U5QldMMVNwVk55OWU1ZlEwRkEyYmRwRXhZb1ZhZHEwS1NFaElheFpzd2FaVENaRVRVb2tFbUVjdTNQblRzRWpiZ2hENDkzQmd3Y3pjK1pNUVlzTDhpWlZocUxYVlNyVlV6M2NjK2JNNGNpUkk4aGtNbkp6YzRVeXY1QlhGYlZCZ3dZRUJ3ZnovdnZ2VTdObVRUdzhQTWpKeVdIU3BFa29GQXJoZlRsNjlHamVmLy85WWh2ckZrZi9WQnozLzFtaXBTd3NMTEN3c0NBd01GQXZxbno0OE9GOC9mWFhvbjVEbzlGUXYzNTkzTjNkcVZ5NXNqRHZVcXZWSkNjbms1aVlTSjgrZmJDM3R5YzhQSnpyMTYremRldFd2THk4cUZldkhtdldyTkV6M3NqbGNwNDhlZkxNaFZ1S2s1ZmROalFhRFdscGFZSitxVXFsb2syYk5zVEV4R0JsWlNYU05XM1hyaDNtNXViY3VISERvTjVwMTY1ZDlSejl1dk5XUjBkSHdXbVZuWjB0ekZ0MS80ZTh5QnV0VnA1S3BlTElrU09GVGxuVW5YKzBiOStleFlzWGk0b0ZPVGc0RkZnODZHM0VaTFNCRjc3cGZmdjJOWmlmQzdCbXpScmgvd1lOR2pCcjFpeGtNcG5SY3JyNXVYVHBFdFdyVnhmS0dtcVJTQ1NVTEZrU3RWcE5telp0VUNxVnRHblRSdFF4ZmYzMTF3YVBlZURBQWRhdVhZdFVLc1hKeWFsUTEvRWEwQnhvcnRGbzV0dmIyMS9UYURTaFFPaUZDeGN1OFp3RG9KWXRXOUs4ZVhQUzB0SndjWEdoUllzV09EazUwYlp0VzZGRDZOS2xDL3YyN1NNb0tJajQrSGpSWkxobXpab0VCUVhwM1p2Rml4Y2JQTitvVWFNTWlxczlLNmRQbjJiNzl1M0laRExHang5djFGQTNmLzU4K3Zmdkx3am5uajkvbmdrVEpxRFJhUGppaXkrQUYyLzdyNUFpYlEvRjFSYjgvZjFwMTY0ZEdSa1pMRm15Qkh0N2UzYnMyQ0dFUFB2Nit1TG01a1pFUkFRblQ1NmtRNGNPQU15ZVBWdElkOXUvZnorbFNwVXllTi9yMXExTHBVcVZqSmFJTHd6NUIrb2ZmL3d4RW9rRU96dTdweHExWHdGbEpSTEpWOEJYR28wbTI5N2UvcUJHb3dtVnlXUUh6cDA3bC82aUI1ZkpaSGg0ZU5Da1NSUE16TXhvMmJJbFo4K2VSYUZRWUdscEtiU05paFVyc25uelppRXNlT2pRb1lKUlQ2MVdvMVFxVWFsVWFEUWFKQklKNXVibWVnUExIMy84VVMvYXpkblptWjQ5ZXlLWHk2bGN1VElmZlBDQndTaVpnbEFvRk15YU5ZdW1UWnN5ZWZKa1VXcVViclNvdG9KY2NXRnZiKzlieEllYzgvUk5USmg0WnVZWTBnTFJvWEpCSC81SFRjQkhyVmI3L0hlcy9jRGNHTjBjZzJkQVYrRDMzcjE3OU9yVlMzQVVOR25TaEtpb0tCWXNXRUNIRGgyd3RiVWxJQ0JBRUo5djA2YU5VRmxTaXpiS1R0dW5TS1ZTNnRldlh5aGRQbDBlUDM3TXZIbnpoSEhvaUJFakRFYjVwcWVuRitpTmh6d3gvQ2xUcHFCV3F5bGR1clFvRlZVcWxWSzVjbVc2ZE9raWpHVWdMOTNiMmRtWkZpMWFJSlZLNmQrL1AyWEtsSG11ZEswaTRxWDBUOFZ4LzQxaEtNcEtpeUZqeWVqUm94azllblNodnBkVUttWFVxRkhjdkhtVC92MzdDK2t0dHJhMnRHdlhqaWRQbm9pY2pycUd2K1RrWkp5ZG5kRm9ORytLQStHbGpWMjB2NHZXQ0hmZ3dBRkdqQmdoMmthcFZHSmhZVUhObWpWUktwVkNsa21wVXFXWU4yOGVrRGQrZmZqd0lRQkxsaXpSUzZ2V0dsOGNIUjBOL2crSTJscEVSQVNabVpsQ0FRZUZRaUZVUDlORm9WQUEvejgvYWRHaXhYUE5WUW9xY2Y2bVVqZ1ZvTmNVZTN0N0RSaXVTZjgya1ptWldXQnVua2FqRVI3QVY4a3JDamU3Q1lSS3BkSlF0VnA5RHA2dlBUeDU4cVRZVXo1ZU5ycmh4YnBveTg2L2JGNWxld0NtZzZrdHZDNjhvcllRVGw1YjJBUnZmei94cGxBTWJXRlRURXpNaUtkdlpzS0VjZXp0N1RjQ0xpLzVOTmVCUnZEODd5ZHR1dVJySGpYOXhsQ01mVldSOUUrbSsxKzB2Q1pwTTgvVk5yUUZhclRiYTVlam9xSll1blFwTFZ1MnBHM2J0a0JldEZwRVJBVGx5NWMzYUxUcDJyVXJiZHUyRlJsdGROR050UG4zMzMrcFhidTIzdi93LzVFMmNybWNRWU1HOGZqeFk4RUEwN2R2WHlFOXFuMzc5c0w2MGFOSEV4Z1lLQnlqUllzV1JFZEhQOVVJTTJYS0ZIcjA2Q0ZvMnVUWFpqeDE2cFNnODlPaVJZdG4xclRSdG8yWW1KaFhaanN4UmRxOEFSUmtzQUdFTVBwM0ZJMUVJdEVvbFVyTmkzUmFiK01rM2RqTDZDM3YzRFVTaVVTanJmN3pQTHlOYmVFZDVZWGJnb2szRDQxRzgySUNjQ1pNNVBIb0pSLy9KSG1Uc2swdmNwQzN2RDkvbXltUy9zbDAvOTlLWHFodDVEZHVTS1ZTSVNPa1VhTkcyTmpZb0ZRcWhUbUN1Ym01bmxIR1dHcWtsZ1lOR3JCdTNUcXlzN1B4OHZKaS92ejVCbldqdE5rRkJ3NGNvSFhyMXFMakdxdEFHaGdZaUZLcDVPTEZpOXk3ZHcvSXE1cTJhZE1tZzBVVWhnMGJKaExMbHNsa2hJU0VrSktTWWxTMCtwZGZmbm5qUklqQlpMUXg4Uko0SGl1a2c0T0RyVXFsS2xTNVRJbEVjbFd0Vm9kS0pKTFFtSmlZeS95WER2T1VFR1lUcjRoWDBSN3M3ZTJOSzRxL1JXUmxaWW5DeGw5M25xY3QyTnZiQndCam43b2haRXNra2dpMVdoMXFaV1YxNE15Wk14bi83Ui8wck9jMDhmSXBhbS9WZitsV2N5UVNTY0dqVFJNbUNvZFdZMkp1VEV5TXI3R043TzN0cndLTkMzRThoVVFpT2E1V3E0T3NyS3pDZGQ1UEwyUzBNZkZ5S096N3lkUS9QWjNuR2FjWWl4UXZMb3FpZjNwVmJVTWJzYUtOdEFHb1U2Y09Bd1lNNFB2dnYrZUhIMzRRdEg4TWlZWS9ldlFJdVZ5dVZ3VUtvRisvZmtLeG5ONjllNU9ibTh2ang0OEwxRGxjdVhJbGZmcjBvWFBuemh3OGVKRHIxNi9qNWVVbGZKNlFrSUJLcGVMVFR6K2xVcVZLUUY0R1NhMWF0WVRybnoxN05qMTc5aVE3VzEvNkp5MHRqZmJ0MjdOdzRVSkJUK3ZVcVZNOGVQREFhSEVoYmJyZ200YkphRk1NNU9Ua0VCc2J5MGNmZlFUa0tYRDM2dFdMcGsyYkVoMGRqVktwcEZXclZxLzRLbDk3WXZndkRlcjgrZk4vdjh3VDdkaXhndzRkT2hnVlpJVThDM0grWE13OWUvYlF0Mi9mSXZkOHJGcTFpdjc5KzRzcTFSVEVWMTk5eFk0ZE8vVFd0MjdkdXRCYVNtOEFMNlU5OU9yVmk1OS8vaG5JNi9EYXRtM0xxVk9uQ3R3bktTa0pEdzhQQWdJQ1hyamM5ck1RRnhkSFFFQUFDeFlzS05UMmYvNzVKMnExK20wemJxYVRwdzhSS3BGSURoZVYwT09MY3VIQ0JUNzg4RU1zTEN6WXRHa1RUazVPUnR1R2JsaHdmakl6TTRtUGorZmZmLytsVnExYU5Helk4TG12YWQ2OGVRV1dZRFZod2tUUm90Rm9uZ0NISlJKSjBPdjBmc3FQajQ4UC9mdjNwM256NWtWMnpKeWNIREl5TWdvY1J3R2twS1FRR2hwYWFOMlRONHpYcm4rNmNPRUN0V3ZYRnNxZmg0ZUgwNjFiTjNKemN3MzJVUnFOaG1IRGh1SGg0VUhUcGsxSlQwL25tMisrMFNzRGJvejc5Kzh6YU5BZ2R1N2NpWjJkWGFIMmVmRGdBUzR1TGdRSEI3K3F5cVhGUWJHM2phRkRoNUtVbElSY0xrY3FsUXBWaFYxY1hFUUZVcDQ4ZVdMUVlLWVZKdFpxQmwyNmRJbkZpeGNURVJFaDZBekZ4TVRnNnVySzNMbHo2ZEtsaThIcmFOU29rYUJwZGVqUUlXSmlZamh5NUFndFdyUmcxS2hSTkdqUVFMVDlzbVhMa0Vna2hJZUhFeDRlVHF0V3JhaGMrZitseEF3SkVzZkV4T2hGSE9VWFJhOWJ0KzRiVi9ueW5UWGFoSVdGVWJObVRXRUMwNkpGQzhxVksyZHcyNHlNREwxeWhNL0NrU05IQ0E4UForM2F0VUJlRmFtdnZ2b0t5TXNmOVBMeW9sV3JWa3laTW9VU0pVcXdaczBhdmJDeGxKUVVnMmxTbVptWm9ydzlqVWJEZ1FNSDJMZHZILy84OHc4NU9UbVVMMStleG8wYnMzVHBVdUhCVWlnVUJBY0hFeEVSd1owN2QxQ3IxVlN0V3BYdnZ2dnVoU1lHUmN6Wi8wbzg3MzFaSmI4TmtaeWN6S1pObXdvcy83NTA2Vkk5bzgyU0pVdm8zYnQza1JwdDR1TGlDQXNMWS9UbzBiUnYzOTVnNm81U3FlVFhYMzhWbHBPU2tvQzhzcGgrZm43Q2VvVkNvV2RWSHpod1lMRTlCMFhBUzI4UGFXbHB3djlaV1ZsUFRVMkVQQUhadTNmdk1uejQ4QUszbXpWcmxtQzRmUmFDZ29JSUN3c1RyZHUzYngvZmZmY2RkKy9lWmZEZ3dTaVZTbkp6YzltN2Q2L1JWTWxidDI2eGF0VXF3c0xDbmpvUWF0bXlwZEVCVm54OFBPZlBuMy9tNzFHRUpBTS9TYVhTME1lUEh4OTlXU1ZWbjVmWTJGaW1USm5DamgwN3FGcTFLckd4c2V6WXNhUFFJdVI5Ky9ZbE56ZVhuSndjU3BRb1FjV0tGYkcxdGFWTGx5NGNQMzc4dWZ1R28wZVBNbnYyYktaT25jckZpeGYxdGxVb0ZLLzZ2cG93OFRhUUJSeVFTcVdiWDhmM1UzNlVTaVcvL2ZZYk0yYk1FTmJwQ3QwQzVPYm1VcUZDQmVIZDA3cDFheG8xYWlUYTV2cjE2NEpUU0tsVTR1WGxSZTNhdFprMGFSS1FONjdTb3V2bFBuYnMyTnVXM3YvYTlrOXl1UngzZDNkKy9QRkhJWUxCMTllWDFxMWJNM1RvVVByMzc4K3dZY05FWTlqejU4OXovLzU5NFg0ckZBcXVYTGtpT3U3Tm16Y0ZJZVQ4Vkt0V2pYYnQybkgwNkZGUnhVMWR2djc2YTBGOFZrdHFhaXFEQmczUzY5c3NMQ3pZdm4zN3MzM3gxNGRYMmpaa01obDJkbmFrcEtTSTVoSTNidHdRS2p4MTdkcVZreWRQQW5sVkw3VnppL3ppMVpBWElXTm1ac2JZc1dOcDI3WXRwVXVYWnVYS2xjeWFOY3Vvd1VhWGt5ZFBzbVBIRGdJQ0FqaHk1QWhlWGw1TW5EaVJLVk9tR05VV2V2RGdBZDdlM3F4YnQ4N29YQ3MrUHA2elo4L1N1TEU0QURJOFBMeFlIYXN2ZzNmV2FGTzFhbFU4UER5WVAzKytVRUhEbUxkVFd4THZlUWtORFJWZVZvbUppY2psY2tHb3FXSERobXpkdXBYQXdFQzArWXV1cnE2NHVyb0s0a3VRTjVuVzFwd2ZNMmFNWUIzVWJkZ3FsUXBQVDAvdTM3L1ArUEhqYWQ2OE9lYm01dno3Nzc4Y1BIZ1F0VnFObVprWnVibTV1TG01b2RGb21EcDFLaDk5OUJGS3BaTExseS9yVlM4cFp0VEFLV0NQU3FVS3UzanhZdnpMUE5tREJ3LzBKdG9QSHo0VVBFTWhJU0Y2WHFLOWUvY2lsOHRScVZRY09IQ0FreWRQY3VuU0pTQ3ZRK3pWcTVldzdkTnlRZ3ZEenAwN2NYSnlRaWFUa1phV1psQ1FMSC83Vkt2VlJFVkYwYXBWSzFISnZ0YXRXK3VWOFB2OTk5K0w3VGw0RG9xMVBXaFJLQlQwNnRVTGhVSkJabWFtM2dBVzhpcEp1YnU3RXhJU1FucDZPc2VQSHpkYXhldEZHVDU4T0EwYU5HREdqQm44K3V1dm1KdWJzMm5USnN6TnpRa1BEeWNuSndkWFYxZjY5ZXNuREg1YnRHaGg5Rm5PWDMwb0p5ZEhyMTFaV0ZnWXJlNmhXL2F4dU5Cb05BK0F2VUJvdVhMbElrK2NPS0ZmZC9vMUlEYzNGeDhmSDhhTUdVUFZxbFVCY0hOelk4aVFJWHorK2VlRnFtS1NrSkJBWkdTa1FVOVh4NDRkbjZ0djBPWEhIMzhVWFc5Z1lDQ25UNTh1MEVodHdvUUpveVFER1JxTlppK3c5WFYrUCtWbi9mcjE3Tm16QndBWGx6ek41V1hMbG9uR0xuRnhjUXdmUGx4dndtMXVibmo2a0oyZGpiZTNOMUtwbEFrVEpnanJ1M2Z2VG9NR0Rmajc3Ny81L2ZmZjZkQ2hneWhsUnV1WXVILy8vcXQyRGowemIwci85TXN2djJCblp5Y1liRFFhRFJxTmhnb1ZLaEFVRk1TTUdUUEl6YzBWVmNQZHVuVXJ6czdPUmxPVlRwdzR3WXdaTXdRTkVUYzNONzF0MUdvMVI0OGVOUmpWY1ByMGFXN2R1aVV5K0sxZXZab3hZOFlJVllaMGVSWGpqeGZoVmJRTlF3WVdYVzdjdUdGVTYrVlo2Tnk1TTYxYnQyYkhqaDM0Ky9zTFZkNWlZMlA1N2JmZnNMZTNOM2dQNVhJNTY5ZXZKekl5a3BVclZ3cUdsSW9WSy9MOTk5L2o3dTVPa3laTjhQVDAxSE5VdTdpNGNPVElFV0dPa3grbFVzbmN1WFBwMjdjdi8venpEOTkvLzMyQlZaS0xxekJMVWZIT0dtMys5Ny8vc1dqUklwWXNXVUxMbGkydVF4cVdBQUFnQUVsRVFWUmY2cmt1WDc2TXI2OHZjK2ZPUmExV2s1dWJTN3QyN2ZTMisrbW5uN0N6c3pPWTJxTExoUXNYREs1ZnQyNGRjWEZ4QkFVRmlTWnNEUm8wRUlXYnJWeTVraWRQbnJCcDB5YmhSU3lUeVY1cGlsWnFhbXBxaFFvVjdLS2lvaEtMNjV3Mk5qYUNNU3N1TG82YU5XdUtoTEljSEJ5SWlJZ2dMaTZPR2pWcUFIa2RWRXhNREZLcGxORFFVSll1WFNxRW1UbzRPSWoyZlZFZVBIakFnUU1IT0hEZ1FLRzJ2M1RwRW5mdjNrV2xVdkh0dDkvaTV1WW1DbUhOSDJueitlZWY0K3JxV216UHdiTlEzTzNoOXUzYlhMNThHWVZDZ1l1TEM5dTNiK2ZzMmJPY09uV0tSWXNXY2VEQUFicDA2U0pFcWtHZTFYN2J0bTJrcGFVSmtYT0d1SFhyRnVmT25YdWg2N3R5NVFxZE9uWEMzTnljUzVjdUVSNGVUbnA2T2oxNjlDQW5KNGZNekV3ZVBYckV0bTNiQ0E4UEJ4QThKd1dobS9Pc2kwS2hZT0RBZ1FiM3llOFJlOWtvbGNyNURSbzBHTDk3OTI1VnNaNzRHVkdyMWN5YU5ZdnExYXVMbmpNN096c21UNTZNdTdzN0FRRUJncERldG0zYkNBNE9GdTRqSU55NzU4M2xOOVEzYUVPRXM3S3lhTisrUFlHQmdiei8vdnVjT0hFQ1B6OC9PbmZ1ek5hdFc5OUlVVDRUSmw0MVNxWHlxd1lOR2lTODd1OG5RNHdhTllyVTFGUnExcXhKOSs3ZDlYUkhidDY4eWFSSmt4ZzZkS2lvL0hlVktsWDBKdUM5ZS9mbTFxMWJUSjgrblVhTkdqRjc5bXprY3JsZzNLbFFvUUtiTjI4V25DREdIQU9HbkNTdk0yOVMvN1JseXhaUkNYYUZRb0dabVpsUVFqMGdJRUFvRXcxdzllcFZ6cHc1ZzYrdnI4RmpYcmx5aFZtelpqRmp4Z3lxVjY5TzllclZSZU1PQndjSERoOCsvRlFEd2FGRGg0VC9mL3JwSjY1ZHUyWndzcDkvMjllZFY5VTJ0UGRBZDN4Mzl1eFo1c3laUStuU3BVbE1UQ3gwT3VLVEowOUViUUx5akgrLy9QSUx0MjdkSWlNamc5YXRXN05telJwYXRtekp6WnMzK2UyMzM5aThlVFBUcDAvSDBkRlJMNFgvcjcvK0lpa3BpUTBiTnVoRlV0bloyYkYxNjFaKytlVVhsRW9sMmRuWm9rZzhxVlRLdW5YcmhIZFZlbnE2eUxDemZQbHlVbE5UOGZQenc5TFNrcENRRUh4OGZMQ3lzcUpEaHc3Q0dGNnBWS0pVS25GM2R5K3dqUDNyeGp0cnRBRm8xYW9Wd2NIQkw5M0twdXZGbmp0M0x0V3FWU3Z5L0YybFVrbHdjREMrdnI0RlJzc29sVXArK3VrbnZ2MzIyOWRxa1A1Zm1HQ3hHV3gwV2J4NE1VbEpTU3hkdWxUdnM0Y1BIekpod2dROFBUMzU5Tk5QU1VoSXdOYldGb2xFZ3B1Ykd4Y3ZYc1RSMFJHbFVsbms3Y2pQencrVlNpVjZxZlh1M2R2bzlyR3hzY2psY2l3c0xQRHk4c0xNek95cGtUWlFmTS9CczFEYzdlSHExYXZjdTNkUEVHYjcvZmZmdVhyMXFtRHMxRTV1ZGNuTnpXWFpzbVc0dTdzYi9GMjFGTVVnOUk4Ly9oQ0UyK3JWcTBkZ1lDQk9UazZFaDRmVHRXdFh3U2pVc1dOSEFMeTl2UXQxWEtsVXl2VHAwL1hXVzFoWUVCSVNZbkNmNHZaMFhicDA2WjQybXUxMVJTNlhNMmZPSEI0OGVFQkFRSURlNXoxNzl1VFJvMGNNSHo2Y21UTm44c1VYWCtEczdNd1hYM3hCang0OTJMdDM3MHQ3SDJzajV4d2RIVGwyN0JqeDhmRzR1N3VUa1pIQjBxVkxxVk9uemtzNXJ3a1Q3d0p2d3Z2SkdCcU5oaE1uVGhBVUZDVDBKOXIxb2FHaGJOaXdBWUQzM250UDVKRisrUEFoSTBhTVFDNlhrNXljVE5XcVZYbjQ4Q0UyTmphNHVMalF2WHQzSGoxNnhMQmh3L0R6ODZOZXZYcEdyMEhYd0YxUVAvcTY4cWJjLzU5Ly9wbjQrSGdjSFIwRlE3NUdvMEd0VnV1bHhWZXZYcDNObXpmend3OC9BQmhNWHp0MzdoeFRwMDVsL1BqeGVsb2hrR2NRVXF2VmhVcEgwVVo1WldSa2tKdWJTK1hLbFVYeUEzZnUzTUhHeGdaTFMwdk16YzJOamsxZU40cTdiWmlabVJFVUZDUmEzcmR2SDVDWDhyNTI3VnFlUEhsQytmTGxzYlcxTlhnTVhTZng0Y09IMmJCaEF6dDI3T0NMTDc0UTFuLzAwVWRJcFZMZWYvOTlhdFdxSllveWYvLzk5M24vL2ZjWk1tUUltWm1aM0w5L1gzVDhJVU9HMEtSSkU1bzBhU0phLytXWFh3ci9seXhaa3Q2OWU5T3JWeStTa3BMMDVqMWx5cFJoL2ZyMWJONjhHYWxVS3ZwODRNQ0JEQnMyVEdoM2d3WU5ZdENnUVVDZTRWS2xVZ2tSWm1DNGJiL092Tk5HRzhqTDVkZnFPMmduUEM4TGxVckZxVk9uK1A3Nzd3dmNidGV1WGF4ZnYxNjRKdDJhOTNLNUhMVmFyYmRQWEZ3Y21abVpORzNhdE1CajM3MTdsK3pzN09mUzFuZ2I4ZlB6NDU5Ly9tSDE2dFVHUDdleHNjSGYzNTl4NDhZeGJkbzA3dDI3SjBRa3RXelpVcmdYV21OSlVYSGt5QkZpWTJQMTFodnlUR21qZW03ZnZpMU1xRC81NUJNOS9acGF0V3FKMXBVcFUwYndsaFhuYy9BNjhzOC8vd2pQUlBmdTNkRm9OS3hldlZvd3VDZ1VDc0ZqK091dnY5SzBhVk5CakUyaFVCUm9xVTlKU1htaGEwdEpTZUhpeFl0TW16Wk5XR2VzVktJV1B6OC9rWjZSbHB5Y0hJTkczZTdkdTR1TWd3cUZ3cWlCc0xnamJkNEV2THk4ZVB6NHNTalVOejh1TGk3WTJOamc2K3ZMdi8vK3k2aFJvemg2OUNpUUordzNkKzVjbWpkdmpsd3V4OUhSVWRndk16TlR1RGRPVGs1Q0drRmgrNGI4Yk5teWhULysrQU9wVk1xb1VhUFFhRFNvVkNyTXpjMVJLQlFjUDM3Y2FPcURDUk1tM2g0dVhyeUlyYTJ0U05UejJMRmpyRisvSGt0TFM0S0Nnc2pNekdUanhvMHNYNzZjSVVPR0VCMGRUZG15WlZHcFZHUmtaSkNlbms2VktsVW9XN2FzRU4yYm1wcUttNXNiM2J0M0w5QmdBM2tUOWZEdzhBSWRVaVplak9Ua1pGYXRXaVZNcnJXRy9MaTRPRnhkWFVsSVNPRFFvVU1peDhHMmJkdFFLbzFuOGt5ZE9oVlBUMCtEQmh2SWk5QUE2TkNoZzhIUHQyN2RLdlJmZS9mdUpUTXprK0hEaDlPdFd6ZWNuWjJwWExreVQ1NDhZZW5TcFZTcVZJbVZLMWUrVm83bTE1WDhjN3YzM25zUHlETk82STRYZE5HTmp0SjEza3FsVWthUEhxMFhaRkMxYWxVaC9ic2dTcGN1clpjU3JqWFE1ZWViYjc3Ulc2Y3RDbUtJVWFOR0dkUUpyRjY5dXRGOXBGTHBhK1djZmg3ZTZaRlpjbkl5dzRZTlk5ZXVYVUNlVmJGTm16Yjg5dHR2SXMyQW90THlPSFBtREk4ZlAyYkNoQWw2NFlMSnljbE1uVHFWZnYzNjRlVGtoSk9URXkxYXRCQkVvTFQ2QkFrSmhxc2d5K1Z5UVB6QWJkMjZWVFJ4TzN2MnJERGhNZzNLOHliRENRa0pyRnExU3BqSTZyNDR0QkVJdFd2WFp1blNwZXpidDQrc3JDeHExYW9sYktQOXZYTnljb3lHY3o0UGYvMzFGOU9uVDJmeTVNbUYzcWQxNjlZaTRhMmRPM2NhVFhFeE16TVRERGJGL1J5OGpuejQ0WWMwYTlaTVdMNXc0UUpTcVpTLy8vNmJxS2dvc3JLeVNFdEw0OGFOR3l4ZHVsU3Zja0wrOE5HaVJKdkNwelhVYUQxUWFXbHBEQnc0a09Ua1pPRSthNFdVVDU4K1RYWjJObWxwYVVMbm1wMmR6V2VmZlZhb3RDbC9mMzlCNHlnL1o4NmNlZUh2OUxZeGNlSkVFaElTNk5teko1RDNXMXRhV29yZXgxbFpXWVNHaHJKNzkyN0tsaTJMV3EzbXlKRWpsQ3BWQ2g4Zkg2Wk1tY0thTld1d3RMUVVOR29nNzduV1hYWnpjM3VtdmlFLzN0N2U5T2pSZzRVTEY3Sno1MDQyYjk0c1ZBUnhkSFEwOVEwbVRMd2ozTHQzVCtnL2twS1NHRGh3SU83dTdqZzVPZEdyVnk4a0VnazJOallzV0xDQTJOaFlqaHc1d29JRkN3clViN3R6NXc3dTd1NDRPam9hMURjeFVmeHMzcnladm4zNzZnbjQzcjU5bTJyVnFobnNPeUlpSXBnM2I1NUlEeVF1TGs2SXZna0lDT0NERHo0d2VzNkhEeDlpWjJkbmNPTGR1blZyUGVkRzZkS2xXYkprQ2IvOTloc3VMaTdJWkRJeU1qSW9VNllNQ3hjdU5QVkxKa3p3amh0dElpSWlLRmV1SEtWS2xXTC8vdjBrSlNVWnpMMHN5TnIzTE96Y3VaTmh3NFp4N05neGdvT0RoVHk4MU5SVSt2YnR5eWVmZlBMVVkyaEQ3Y2FOR3ljS3c2OVdyUnBTcVpTYk4yOEtnL2doUTRZd1pNZ1FMbCsrTEFqdVZxMWFGWWxFUW14c3JGR2h5bmNGYTJ0ckZpOWVUTmV1WGNuSnlTRW5Kd2RyYTJ1MmJ0MHFiTE44K1hJNmRPakFuRGx6REhaUTJxZ1VwVkpKZW5vNjdkcTF3OXpjblBMbHk5T3hZMGZzN094RTRZcUZaY1NJRWMrc2NtNG9iU1V1THM1Z21XL2RiWXY3T1hnZHlSOWR0R0hEQnI3NjZpc2NIQnhZdW5RcGFyV2F3NGNQRXh3Y3pQZmZmeThTcUs1YnR5NGVIaDVjdTNiTm9OZnAyMisvZmFGck8zbnlwRjRsSjdsY1RzV0tGUWtKQ2FGcjE2NUN1TER1OXpoOStqUitmbjVFUkVRVTZqdzNidHhnNHNTSkJqL1RGZWpXcFNqRXR0OEdhdFdxUmExYXRRVGpTcGN1WFZpM2JwMmdoUVY1b24yV2xwYlkyTmdBZVdISWpSbzE0dTdkdTdScTFZcEZpeFpScWxRcFBWMkp3bUtzYjlBbFBqNmVTcFVxc1d2WExzR3pIUmtaeWRpeFk0Vm9HeE1tVEx3YjlPalJRK2l6ZXZUb1FVaElDS21wcVh6MTFWY0czeUhhOS8wWFgzd2hhSE5weWN6TVpNV0tGUXdkT2hRWEZ4ZUdEeDlPUmtZR0VvbWtVRlVZVGJ3OG5KeWNxRnExcXA3UjV1elpzelJ2M3R4Z2dZdFZxMVpSb1VJRklNL0I2ZS92ejZGRGg0VEltWUlNTnBBWHhXVkllRitoVUNDWHl5bFRwb3l3YnZQbXpmejk5OS9jdm4yYnJLd3NtalZyUnExYXRYQndjQ0FxS2dvL1B6OXUzcnhKdzRZTm1UWnRtcWhmTmZGNklKZkxUWkZReGNBN08wTFRhRFNFaFlVSjRWWFZxbFZqLy83OUJzdGRGeVlNN0duRXhNUnc1Y29WRmkxYVJPblNwVm0xYWhWVHBreEJvOUd3WU1FQyt2WHJWK0I1UHZ6d1E5UnFOYnQzNzZaMjdkcEN5VmF0T0Z5Wk1tVm8wNllObXpkdkx0QVlVN1pzV1ZxMWF2WFU3ZDRsRGg0OFNISnlNbDkvL1RXK3ZyNUMrdFBObXpmeDhQQmd5SkFoUnZmVmVydDM3TmpCdG0zYjZOcTFxOEV3djJmRm1NSG1XZlZSREpYNWh2K1BEQ251NStCTjRPVEprOXkvZjUrK2Zmc2lrOGxvMkxBaE5qWTI3Tm16aCszYnQrdWxGMDJkT2hVM056ZWtVaW03ZCs4V2ZhYk5uWDBSaGZxNWMrZnFlU3pUMDlPZjJrRmV2WHBWS09XdWkyN3FEY0NrU1pQNDhzc3ZxVmV2bmpBbzM3ZHZIOWJXMW56KytlZUNtSjNKUUZNNEVoSVN5TTdPMWd2VHpjN09GaGxrNHVMaWNIWjI1dkRodzBDZXR0UnZ2LzMyekFQU3AvVU5hcldhQ3hjdWtKMmR6WUlGQytqZXZUdC8vLzAzczJmUDV1TEZpeVFsSmVIZzRFQjZlcnBwY21YQ3hEdEVSa1lHeWNuSkpDY25rNTJkVFZCUUVJNk9qc0s3M3RIUlVSVGxwNlYwNmRKczNMaFJXSmJMNVRnN08yTmpZOFBXclZ1RmQ1aXZyeThOR3pZc2NnMUhFODlHZnFjUDVOMzdBd2NPc0duVEprR09BZkswK243OTlWZTZkKzh1ckN0WnNpUmx5NVpsMTY1ZFdGcGFzbi8vZnRHeHJsNjl5cmx6NXhneFlvU3didCsrZlVJS3VTNXBhV2xZV0ZpSXhyZ05HemFrWWNPRzFLdFhUM0FZZHV6WWtWR2pSdEcwYVZOR2pScEZibTR1Rnk1Y29GcTFhcy8vUTd3anhNVEUwTFJwVTFIaERNZ3p2a21sVXFGNGlpNFBIanpBeGNXRlBYdjJDUGZtOXUzYnpKczNUL1NzUTE2RnQyWExsdUhoNFNGbzQzei8vZmQ4K09HSElzRnlYWlJLSmZ2Mzc2ZDM3OTR2bEtKMDhPQkJGaXhZd055NWMwVTZPKzhLNzZ6UjVzeVpNMlJuWjlPcFV5Y2c3d1VXR0JnbzBvM1FaZUxFaVN4ZHVsVFBFNmxTcWRpL2Z6OWR1blF4bWg2alVDaFl2SGd4WThhTW9WeTVjZ3dkT3BSeDQ4WVJHQmpJbzBlUHlNcktFcFhZVTZ2VlhMOStIUUFQRHcvdTM3L1A2dFdyOGZmMzUvcjE2L2o3KytQaDRRSEFyRm16OFBIeHdkZlhGMDlQVDBhTUdNSFVxVk1aUFhvMGRlclVJU2NuaC94Q1dKNmVucmk0dURCOStuVEdqQmxEN2RxMXljcktJam82bWhvMWF2RCsrKzgvMzQvNkJsT3hZa1dXTEZuQzFLbFQ4ZmIyUnFGUTRPL3Z6NXc1YzU0cTFLbFVLZ2tORFdYUm9rVk1temFOOXUzYlA5VUxVWmgyazUrMmJkdXlaTWtTdmZYRzJteGhLS3JuNEcxaXpabzF6SjQ5RzVsTVJsSlNFdUhoNGV6Y3VaUFpzMmV6YytkTzBjRGswS0ZEQkFRRTBLVkxGeElTRXBnNmRTcVZLbFVDOGlxTnJWeTVraEVqUmhUWVNUMnRMUmdTakx0NTh5WXBLU2xHMDZPVVNpVy8vdm9yRlN0V0pEczdXelJBTWpRSTF5VWxKWVVWSzFZd2I5NDgwZnI4bWdNREJ3N2s2NisvTHZCWTd5THIxNituWThlT29udXVVQ2pJemMwVjNZY3hZOGJvdFl0ZmZ2bUYvLzN2ZjBhUC9heDlnN2UzTjlldVhlUEREejhVS3AzTm56K2Y1Y3VYbzFRcW1UZHZIaE1uVGtRcWxaS2VuaTd5ZnBvd1llTHRadE9tVGZ6MTExL1kyTmlnMFdpb1ZLbVMwSDhWUksxYXRSZzllalFTaVlUTGx5L1R1SEZqSVRWYmE3RHg5L2ZuNGNPSGZQZmRkd0E4ZXZTSUhqMTY4T2pSSTlHeDdPenNHRHg0OEROSEZwdDRNZno4L0hCd2NOQWIzejU2OUloNTgrYnBHVzIwVWJqSnljbDZ4N3A5K3pabnpwd1J4a1kvLy93elNVbEplc1ViQUpLU2trUkdBNFZDd2NLRkMwWGJKQ2NuazVPVGc0T0RnMEVqemRhdFd3VU5SaE5pNHVQaitmSEhIL1dxRU9mazVEQnAwaVQ2OU9rakVubldzbi8vZnBvMmJTcDZEaytjT0tFbkdBeDV6dDJQUC82WUlVT0dzSDM3ZGl3c0xEaDA2QkMvLy80N1c3WnMwZHZleDhlSHhvMGJjL3IwYVk0ZVBjcml4WXZwMHFXTFlLQlRxOVdrcGFVSmtWMEFkZXJVWWRteVphTGpYTHAwaVNWTGx1RHU3czZpUllzb1g3NjgwZUNEenAwNzYwVURhbEVxbGFoVUtqMlpnemVCdDNmbTlSUTJidHpJZ0FFRE1EYzM1OTY5ZTB5Yk5nMEhCd2MrKyt3eklFK3JSRHZadVhQbkR0ZXZYemM0VWYzcnI3OVl0MjZkVWVzaXdMSmx5N0N5c2hJaUhzek16SEIxZFdYY3VIR1ltWm14Y2VOR2tVVjAyN1p0WEwxNkZXOXZieHdjSENoZnZqeUxGaTNpeElrVCtQcjY4c2tubjZEUmFGQW9GS1NtcGhJWkdZbUZoUVcydHJaczI3YU45ZXZYTTJYS0ZKS1NraWhSb2dTMWE5Zkd6YzFOdVA0YU5XcXdmZnQyMXExYng0UUpFMGhPVHFaa3laTFVyMStmV2JObUZlWFAvRWJSdUhGalJvd1l3ZVRKazVGSUpDeGN1TEJRMFVpclZxMmlZY09HTkduU0JBOFBEeVpNbU1DU0pVc01SamxvS1V5N3lZOGhndzBnNUJnYndzTEN3bUJGQm0xNlZGRTlCMjhUR3pac3dNcktpdHpjWER3OFBIQnljc0xhMmhwdmIyK0dEeCtPdGJVMWZmcjBZYzJhTlZ5L2ZwMkFnQUJzYlcyNWV2VXFIaDRlMUtsVGh4czNibEN6WmsxV3JWb2xwTU1ZbzdCdFFXdVlxVm16SmlkUG5xUmZ2MzVNbWpUSllIclU5dTNiYWRTb0VYWHExR0hRb0VFTUh6N2NZT2NMNHJLZjZlbnBlSGg0NE9EZ3dMSmx5MGhPVHFaTm16YUFZUkZzRS8rUFhDNW45ZXJWbkQxN2xtM2J0b2wwYlg3NTVSY2hoVlZMZm9QTjMzLy96YkZqeHdnTkRUVjZqbWZ0RzA2ZE9zWGh3NGVGQ0o4MWE5YXdjdVZLeXBVcng0UUpFN0MzdHhlMGk2S2lvdDZaYUxyblJOcWlSWXNSR28xbUNOQVllUHJzMWtSUjhnaTRKcEZJdGtaSFIyOEVucTY2YmFKQWROTmhvNktpaklySzVxZFpzMllrSmlZSytsaWZmZmFaVUloQnJWYmo1K2ZIcVZPbjJMQmhneEFSK3NFSEh4QVVGS1JYL25mdDJyVkY5RzFNRkpaZHUzWngvUGh4Z29PREFaQklKS1NtcG1Kalk4T2ZmLzVKalJvMWpEcWF0TElPaVltSjJOcmFvdEZvK09PUFB3Um43N2x6NS9qKysrLzU0WWNma01sa3lPVnlrcEtTcUZpeEltWm1aaHc0Y0VBMG1kWXQvUjRYRjhlV0xWdVF5K1ZFUmtiU3AwOGZybHk1d3FCQmcyamJ0dTFiUC9Zc0N0YXRXMGRtWnFaZ21JbVBqK2ZvMGFOTW1US0YxTlJVZ29PRENRNE81dTdkdS96d3d3OTgrdW1uZE9qUWdheXNMQ3dzTElUS1lzZU9IZVBnd1lQY3ZYdVhQWHYyQ01mZnZuMDdOV3ZXWk1DQUFiUnYzNTZ5WmN2aTYrdkxWMTk5aFp1YkcyZk9uQ0VvS0lqQXdFQVNFaEp3ZG5hbWJ0MjZsQ3haa2g5KytJRXRXN2FRbFpXRlZDb1Y3dnVwVTZjNGZmcDBnVlZQejUwN3g4eVpNMW13WUFHdFdyV2lWcTFhVEowNmxiRmp4K0xrNUZTZ3p0YmJ4RHY3QkF3ZE9wUm16WnB4NDhZTlJvNGN5ZURCZ3hrN2RxendlZS9ldmVuV3JSdFNxUlNWU2lWb3d1VG40c1dMdEd2WHp1aDV3c0xDT0g3OE9FRkJRYVNucDNQeTVFa2lJaUpJVEV4azNyeDU1T2JtTW1uU0pCbzBhRUNuVHAxd2NIQmc2TkNod3Y1Mzd0eWhkKy9lMUs5Zm4yM2J0Z2t2UmtkSFI3cDI3WXBhcmFaZnYzN0M5dGJXMWt5ZlB0MWdHVjlkYkcxdG1UMTdkbUYrcXJjV3RWcE5YRndjMTY5Zkp6bzZtak5uemxDMWFsVVdMbHhJV2xvYXExYXRZdDI2ZFRnNE9OQ2dRUU9xVmF0R3MyYk5oRUdJV3ExbTllclZuRGx6UmdnZjdOU3BFd2tKQ1l3ZE81YStmZnN5ZlBod2d4T2hwN1ViWGJLeXNrUmljTWJRbHVzMGhsYXNPams1V2VpUWkrbzVlSnV3c3JKQ3FWUXlkdXhZS2xldUxIeG5PenM3bGkxYnhxUkprMUFvRkl3Y09aSzR1RGorL1BOUHJsMjd4cVZMbDlCb05GU3RXaFc1WEU1MGREUmVYbDdVcVZPSHFsV3I4c1VYWHhoVTd5OU1XeGc5ZXJTUUd2Zmd3UU1HRGh5b0Y1NnVMV2Q0OSs1ZFFrTkQyYlJwRXhVclZxUnAwNmFFaElTd1pzMGFaREtaSUNndGtVaUVOTG1kTzNlaVVDaVlQbjA2YmRxMHdkUFRrN2k0T05hdlgwOUFRQURtNXVhMGI5OGVxVlFxcEhzcGxVckN3c0lLNVpsOTI0bUtpbUx1M0xsVXIxNmRUWnMyWVcxdExmeDJVcW1VY3VYS0ZXZ1FWeWdVVEpzMkRUYzNOMUVsbC93OFQ5K2dtNUxsNnVwS2JtNHVnd1lONHBOUFBzSER3NE12dnZpQ3pNeE1LbFdxeE9MRmk0dmcxM2dya2RyYjIvK2swV2dLTjZzMThUS29CSHl1MFdnK3Q3ZTM3eFVURTlNSGsrR215TkZOd2M3S3loSXR5MlF5bkp5YytQbm5uMW01Y2lWSlNVbklaREtjblozeDhmSGg0NDgveHQvZm44ZVBIN04rL1hxUk5wNVcyOC9IeDBmdm5DcVZDcmxjamtxbEVxb09tWGc1bkR4NWtoVXJWckJpeFFwQnA2NXo1ODcwN3QwYmlVU0NUQ1lyTUhxN2RPblM5T25UUnlqUnJGYXJxVnExS2t1V0xPSENoUXRNbmp3WmIyOXZ3VEdZbTV2TGwxOStLWXcxS2xXcUpLcWdtNTZlenY3OSs0bU1qS1JjdVhLNHVMalF1SEZqT25ic3lLUkprMGhLU21MMzd0MEVCZ1pTbzBZTlB2cm9JM3IyN0NtS3lqQ1J4NFVMRjdoOSt6Yjc5dTBUeHZoZHVuUmh4b3daTkc3Y21HYk5takZnd0FCV3JWcUZuWjBkbjM3NktScU5oclMwTkVIN1VxVlMwYVpORzJKaVlyQ3lzaEpwWW1vMU83VWNQMzZjUTRjTzhjVVhYOUMzYjEvUzB0THc5L2NuS3l1THlNaElhdFNvd2JScDB5aFhyaHpSMGRHaThiU1dnUU1Ia3BxYWlxV2xwZUNZTEZPbURCczJiQkN1WjlPbVRZU0ZoZUhuNXlka01UZzRPTEJod3dZOFBEdzRmUGd3VTZaTWVTZXFJcit6UnB1MmJkc0NVTDU4ZWJadDI2YW5JekJ6NWt4bXpwejUxT05jdkhqUmFJVWV5Q3NMM2J4NWM5TFMwbkJ4Y2FGRml4WTRPVG5SdG0xYklicW1TNWN1N051M2o2Q2dJT0xqNDBXVDVwbzFheElVRkNTcVdBU1lCdGRGUUZKU0V1N3U3dFNyVjQrUFAvNllrU05IaWxKUkJnNGN5T1hMbC9uOTk5ODVmdnc0cFVxVkVsVlF1bno1TWxldVhDRXdNRkNrQlRGczJEQnExYXBGVUZBUUtTa3BSbzAyQmJVYkxaOSsraW1sU3BWNnFrRkdGMk1wS3djT0hHRHQyclZJcFZMQkNGUlV6OEhiZ3JZY29ibTVPZTd1N2pSdDJsVGtjZnJ3d3cvWnNXTUhGU3BVd01MQ2dsMjdkbUZ1Yms3VHBrMkZLQnd0YXJXYXYvNzZpNnRYcjNMcjFpMHFWcXhvOEp5RmFRdTZBK2Q3OSs3UnExY3ZZWkxlcEVrVG9xS2lXTEJnQVIwNmRNRFcxcGFBZ0FEaGZHM2F0QkdpWlhTdlRhUFJDTjRKYlVTVnQ3ZTNzRzNObWpWRklzcTYranlRWi9USm56UDlydEtrU1JQbXo1OHZxa0NtTFVuNU5EMmpXYk5tWVdGaHdiSmx5d3ltcGhvVHNuN2V2c0hTMHBJMWE5WUk3NlVUSjA2OGtPYlN1OEIvRVRZOTZ0YXRpNWVYRi9YcjEzOXV3V2dUejBkV1ZoYi8vUE1QaXhZdElqWTJ0bWZ6NXMxZExseTRzT0ZWWDlmYnh0TzB5eTVldkVpblRwMllPSEVpYXJXYUlVT0dZRzV1enVMRmkxbXhZZ1YyZG5iOCtPT1B6MVJOTXlNamd3RURCbUJtWmlaVTRETlI5RXlaTW9VMmJkcUl5bTBETEZpd1FDOENTb3UzdDdmZXZadzFhNVpCSjRSYXJXYno1czJpTXU5bHk1Ymxqei8rNE1tVEp5aVZTcXlzckVSUkVSWVdGaWdVQ3ViTm0yY3dGYnh5NWNxNHVibmg2dXJLdFd2WCtQMzMzL1YwQlUza3NXZlBIcEtTa29RNXdNNmRPNUZLcGZqNyt5T1JTSmcvZno3ZHVuWGo4ODgvWi9IaXhZSXpGaENjMGRybEF3Y09pS1FBSUMrdHlNTENndlQwZEJZdVhNaTllL2RZdEdnUjF0YldSRVJFc0g3OWVweWNuT2pjdVRQdTd1NDBidHhZdUpiRXhFU21UNStPbDVlWHFHREdvMGVQaEJMMFdyVFJQamR2M21UR2pCbVVMMStlNU9SazBkeFlpMHFsNG4vLyt4K2pSbzJpU1pNbWxDcFZpdlQwZEI0OWVtUlF5d255K3BMWTJGaEdqQmhCMzc1OUN4MWgrRHJ3UnNjVDJkdmJhd0NEeXVldkkwK2VQQkZDQzk5R3RLbEVNVEV4cjZSZHZXbnQ0VzNuVmJhSHQ3a3RhSTBtYjlJazI5UVdUR2g1V1czQjN0N2VGNWdEekkySmlmRXQ0bU5IQXArdlg3K2U1czJiRitXaFRUd2pNVEV4V21IYnlKaVltTFl2Nnp3dnN6M2xPODg3K1g1S1RVMTlMYU1saXJ1dmVsZnYvK3ZLcTU3SDZQS3NiU01uSjRkaHc0WVJFaExDd0lFRENRa0pvVnUzYmh3NGNJQmR1M2JoNys5UDdkcTFDUWdJRURTQnRJVW10T2ZRTGtkRlJiRjA2VkphdG13cE9IYy8rZVFUSWlJaVdMTm1EUnFOaHFsVHA1S1ptY25Rb1VPeHQ3ZG4yTEJoZ3VQcHlaTW43Tnk1azVDUUVQcjI3Y3VvVWFPNGNPRUNlL2Z1WmQ2OGViUnIxNDRUSjA3ZzRPQ2dGNEd1TmVTa3BLUVFGaGFHaTR1TGFMemJva1VMenA0OUt5ckdjZi8rZmY3NjZ5L0I0UE15ZUIzYXhqc2JhZk1xZUpzTk5pWk1tQ2dlM2lSampRa1Rid21OQVlNbGJFMFVMenIzb0dDMWZ4T3ZOYStqd2NhRWlUY1pZeEZJSzFldTVOaXhZNHdaTTRZZE8zWUlVZ202NURkMlNLVlMrdmJ0aTZ1cks0MGFOY0xHeGdhbFVvbE1KbVA2OU9tWW1aa0pFZUFhallhb3FDaWlvcUpFeHpBek15TThQRnlJM21uYXRDbk5temRIb1ZBSUdsaGx5cFFSTkJuelg0dTF0VFVqUjQ0czFIZXZWcTJhU0xTNmRldldvblNweTVjdmk1YnYzNy8vVEJrTXJ3c21vMDBSb2xhclNVcEtlcXJ3NktzZ0p5ZkhGRkpvd29RSkV5Wk1QRHVWQUZOSzFHdUFUaXF5U1V6TGhBa1RKcDdDc0dIREJBTk1oUW9WY0hOejQvSGp4OWpaMlFubDNyVXBTdHBJRzhpcjREUmd3QUJCV0ZxbFVtRmhZU0dreFQ5OCtGQ0kwRkdyMVFRR0JvcFNtQndjSEpCS3BZS2pNVFEwRkpWS1JhZE9uWVQzZUVaR2hzRnFWbHJ5cC9ack1SUlI4L25ubit0VkludmJNTGxzOHhFUUVQRGMrMTYrZkprUkkwYVFtNXRicU8zdjNMa2pVdVV1REJrWkdmenp6ejhjUDM2YzhQQnc1SEo1b1NvY2pSOC9ua09IRGozVHVkNEZMbDI2eExadDI0cmxYTnEwRnUzL0V5Wk1RS2xVR3Z4Y2x6Tm56dWhWanRxeFk0ZWcvRzhJbFVvbGFoZjVsd3Npdi9pZ2lhTGx3WU1IL1BERER5Z1VpbGQ5S1NaTW1EQmh3b1FKRXliZVVwNDhlY0swYWRQdzh2SWlKQ1NFd01CQVNwVXFKU3BzWUl5aFE0Y3laY29VNUhJNVVxbFVpSkRKVDA1T2pzRkt0YnBjdVhLRjh1WExjKy9lUFNHNFljNmNPZXpkdTVlTWpBejI3dDFMVUZBUW5wNmV3ajZuVDUvbTlPblRyRm16UnZnZjhveE1oOVFDa293QUFDQUFTVVJCVkE0ZFl2UG16Y0o2WFlOTmxTcFZXTGR1bmZCWHNXSkYwZktiaWluUzVqK09IRGxDaHc0ZENBa0pZZHk0Y1VCZTVSeklFMTk2OU9pUklKSlZwMDRkNXM2ZGE3Q2lUMUpTRWoxNjlERFlzUE1MdklXRmhSRWZIMC8vL3YyTlhsZEdSZ2JqeDQvbjhlUEhwS1Nra0pPVFE2TkdqYkN6czZOdTNib0c5ekZrdFh6OCtERUxGaXd3MkZpZG5Kd0tWWjNvYmVUMjdkdGtabVlLeXg0ZUhwdy9mOTdndHBHUmtRQ0ZObjZNSERrU056YzNBQklTRXZEdzhHRFZxbFZVcUZBQmpVYkQyYk5uUllhYTc3NzdqckpseS9MTk45K0lqdlBSUngveC9mZmZVNzkrZlhyMjdFbEtTZ3JidDIvSDM5Ly9tYjVyWVZHcjFUeDgrUENsSE50RVhsajRsU3RYbURadEdvTUdEV0xxMUtrR3Q4dkp5U0U2T3BySGp4L1RxMWN2R2pac0NNRFZxMWM1YythTUlGNnNWQ3JKeXNxaVhMbHlBTGk1dVFrNXlDWk1tSGcxRk5SUFJFZEhjL255WllZUEg4NnBVNmV3c3JJcXhpdjdmN1RYY1Bic1dmNysrKzlpdjU3WDRUY3dZY0tFaWJlRnRMUTBuSjJkUlhvdndjSEIrUGo0RUJFUlFYcDZPaHMzYnFSVHAwNjBhOWRPU0YweWhrd213ODdPanBTVWxBSWxQcTVkdTRhbHBTVzNidDJpVHAwNlJyY1pNMllNSjA2Y0VNU3FvNktpZU8rOTk0QTg1N0t6czdOZTllUEl5RWptejU5UFdGaVlxT2hMZEhRMHMyZlB4dFBUazI3ZHVvbjJTVWxKWWN5WU1jSnljbkt5YVBsTkxhSmhNdHI4eDVJbFMralFvUVB3LzBZUGJRMzVxS2dvZ29PRDlhSWR0bXpaSWlyUHVtelpNbXh0YlJrOGVMQm91K1RrWkt5dHJibDgrVElUSmt3UTFtZG1abEs2ZEdrY0hSMk5YbGRrWkNRK1BqNVVxRkFCUzB0TDJyVnJKNG9NTVpTYnVIZnYzc0orN1hlZWhJUUVxbGV2TGl6bnY4ZC8vdmtuMDZaTkUxWDMrZU9QUDBUYlpHWm0wcjU5ZTczMXVncjVWYXRXeGRIUmtmSGp4N04rL1hxOWw5L3k1Y3VKam80bU1EQVFnSWlJQ0Zhc1dDRjhucFdWeGFwVnExaTllclZ3enZ6R0hVT2xNdk9IRU9vdWp4a3poa0dEQnVudFkyeGZ5QXRWbkRkdm50RjlURHdkbVV6R2tpVkxoREtNV3M5QmZuUXJsV2swR3JLenM0SC9qOGpTNWdFZk9uU0lJMGVPOE9PUFA3N2tLemRod2tSaDBZYU42eHBHZEFmU0preVlNR0hDUkZGeStQQmg0WCs1WEk2NXVia3dWemh6NWd3K1BqNE1HVElFVjFkWDBYN0cwcEMwM0xoeFExUWRGV0RkdW5Vb2xVcE9uVHJGa2lWTCtPeXp6NWc1Y3laS3BaS09IVHVLS3M4K2Z2eFlTTWs2Y3VRSW8wYU5JaVltaHR1M2I5T2tTUk1nejVBeWMrWk1mSHg4Q0FrSm9VS0ZDc1RIeDdOZ3dRSysvZlpia2NFR3dOSFJrU1ZMbGpCdDJqU3VYNy9PNU1tVHljN09ac3FVS1RScTFLakE3Mk5qWThPWU1XUGV1S2diazlIR0FMcEdqOTY5ZTVPZG5ZMVNxUlFpYjdUR25IWHIxaUdUeVpnMmJScW5UcDNpMzMvL1plTEVpV3pjdUpHSER4L2k1ZVhGbFN0WG1ESmxDajQrUGpnNk9nclJHbWZPbkNFc0xFeVlhS25WYXFLaW9talZxcFhlOVRSbzBBQkFtTFFWRmtkSFI1RXdreTUzN3R6aHQ5OStlNmJqdlcwTUdEQ0EyN2R2STVQSm1EOS9QZ3FGUXFUU0hoNGVqcCtmSDNQbXpPR3p6ejRUMXVlMzBHcnpOWjltdVIwN2RpdzNiOTVrN2RxMVRKdzRVVmkvY2VOR1RwOCt6ZHExYTRVeXpkMjZkZE96SEQ4TDJyelUvSG1xK1V2ckZjU3piR3VpOERnNE9CQVZGZlZNblVXOWV2WFl1SEVqZ0dCQUhEZHVIQ2twS1dSa1pLRFJhQmc0Y0NEVzF0WXZsT0pwd29RSkV5Wk1tREJoNHMwa1BqNmVDaFVxY09USUVXclZxa1ZLU2dxTEZ5L20xS2xUK1BqNEdNekcwRG9QZFRWdHpwNDl5NXc1Y3loZHVqU0ppWW5hcW4xY3ZIaVJpSWdJYnQrK3pkOS8vMDNEaGcyWk5XdVdNSCs5ZWZNbSsvZnZaK1hLbFlTRmhURjM3bHh1M2JvbE9Da2ZQWHBFOCtiTkdUUm9FSXNXTFVLaFVBak95STgvL3BnZVBYcXdmdjE2M04zZCtlYWJiM0IyZHFaNTgrYms1dWJ5NE1FRFpES1prTTNTc21WTE5tN2NLQVJFWEwxNjFlanZvaXRIb1dYUG5qMEZacnU4YnBpTU5rOGhPVGxaNUFuWGpZcVpObTBhWThlTzVmejU4M2g1ZVZHalJnMkdEQmxDV2xvYTY5YXQ0L2J0MjdpN3UrUHA2U25hVDZsVXNtblRKbEgrWFc1dUxtNXVia1ZhOWs4dWx4dk5NV3pkdW5XUm5lZE5aZmZ1M1F3Wk1vUzFhOWV5ZWZObTl1L2ZML3A4enB3NWhJV0ZVYU5HalNJN3A2K3ZyOTY2L3YzNzA2OWZQeUc5UmN1QUFRUDBJcW5Nek16WXUzY3ZIaDRlUWxUUTRNR0Q5ZTZ6bVptWnFDMlptWm5wUlFKcHljM05wV2ZQbm5yck8zYnNLRnJldjM4L2xwYVd4citjaVdmR1VKU2QxckNyeTQwYk4zQjJkZ1lnTGk0T3lCT0IweHFZdmIyOStlNjc3d29VZEROaHdzVHJ4NlZMbDFpK2ZEbTNidDNpdmZmZVkvYnMyWHowMFVkQ2hNNmNPWFB3OC9Palc3ZHVUSjA2RmJsY2pwK2ZId2NQSGtTaFVQRDU1NTh6WThZTXdRdjV4eDkvNE9mbng4MmJONmxTcFFvelpzd1ErdnYwOUhTKy9mWmJ6cHc1ZzdXMU5YMzY5Q25VTlNvVUNnSURBNG1JaUNBcEtZbUtGU3Z5NVpkZk1uTGtTTUZwb1ZhcjJiSmxDM3YzN3VYQmd3ZFVyRmlSSlV1VzBLaFJvd0t2eVlRSkV5Wk1GQjArUGo3Y3UzZVBLbFdxTUdyVUtQcjI3WXU5dlQyN2R1MFNVcEcwbUptWkVSUVVKRnJldDI4ZmtHY1FXYnQyTFUrZVBLRjgrZktDUk1oNzc3MUh6Wm8xYWQrK1BSOTg4SUZlQk16Nzc3L1BwRW1UbURCaEFtZk9uS0Y2OWVva0ppYlNxVk1ua3BPVG1UWnRHbFpXVml4ZnZweVNKVXZ5MVZkZjBhTkhEMkYvVjFkWG5qeDVna3dtWS9iczJUUnIxb3p6NTg4emVmSmtaRElabzBhTkVtVXkxSzVkbTAyYk5tRmhZZkhXVjZVekdXM0lhK0F5bVl6ZXZYdFRwa3daSWFKR056M0YwOU9UeFlzWGkvYVR5V1NzWGJ1V0d6ZHVFQllXeHVuVHA5bTJiUnVlbnA0b2xVcXFWS25DNHNXTGFkbXlwV2kvd01CQWhnMGJScFVxVlo1NmJkdTJiZFBUTHRGTm16QzBUcmZzV3Y1VUxTMG1FZFE4aTNKdWJpNVdWbFk4ZVBCQXlMSFVKYi9CcGlDZEFrT2ZqUmt6aHJGanh6SjE2bFF1WHJ3bytzemEycHJ1M2J1TDFxV2twQWpHbG52MzduSDI3Rm5SNTlxQjdybHo1NFIxc2JHeFFGNmF6SGZmZlNmNmZvYWlmOVJxTmZ2Mzc2ZDgrZkxDc3U1NWpYMDNZMExKSnA0Zk16TXpVVVNUb1pRMHFWUktxMWF0aEtpOC9HR3RrT2ZaTUdIQ3hKdEhTRWdJZm41K1dGcGFNbXZXTE9iUG44K3VYYnVFejgrZE84ZisvZnZSYURRQXpKOC9uM3YzN2hFY0hFeUpFaVh3OXZabXlaSWx6Smt6QjhoTHBaMDVjeVoxNjlabHhZb1ZmUGZkZC96ODg4OUFuaU1pS3l0TFdOWVZmQ3lJQlFzV2NPM2FOWll1WFVxZE9uVzRkdTBhWGw1ZUtKVks0WDIwYk5reUlpTWorZmJiYi9uZ2d3KzRlL2V1VUxHeW9Hc3lZY0tFQ1JORmg2NFJCcUJodzRaR3N5NEFVU2xzUUREc1dGaFlVTHQyYmIzdHJhMnQrZXFycjU1NkhlYm01b0pqMGxBV1NhMWF0UUQwQ3ZMSVpESWhsYmhaczJaQW5nSHAxS2xUUnM5Vm1QbjAyNERKYUVQZWdDUWxKWVZ5NWNyUm8wY1BQY0ZneUV0bnlvODI1Q3d0TFkzT25UdHo2TkFoTm16WXdObXpaM0YzZDhmYjI1dUZDeGZTdG0xYnhvOGZqMHdtNDl5NWMyemN1SkdvcUNobXo1NnRwMmVoTzJrN2R1d1l6czdPZ29jOVBUMmRMbDI2aU5LYTVISTVyVnUzRmhscXRPelpzd2M3T3p1RDN6aytQcjV3UDg1YlRHeHNyQ0NZOWM4Ly85Q3JWNjhDTldBKy92aGpnNGFOakl3TTJyWnRXNkRSb3pCNkk5cmo2S0kxSUdvcFNEU3NTNWN1ZE9uU0JjaExwZnZzczg4TVhsT3JWcTFNb285dkVETm56aVF4TVZHa3E2VDdmM1oydGlrQ3lvU0pOeFIzZDNkaHdEbDQ4R0FtVEpnZ01wQVBIVHBVS0RXZW1wcEtSRVFFTzNic0VLcHZPRHM3NCszdExSaHQyclZyUjI1dUxqZHYzcVIwNmRMRXg4ZWpWQ3BKVDAvbjVNbVRiTjI2bFVxVjhxcGxqeG8xU3FTelo0akhqeDhUSGg3T2hnMGJxRisvUGdCTm1qUmgzTGh4ckZpeEFsZFhWekl5TXRpMWF4ZXJWNittYWRPbUFDSXhTbVBYWk1LRUNSTW1YaTRGR1d4TXZGbVlqRGIvTVhic1dFSGtWYVBSc0dqUklrRlRSQzZYNjFXRFNraElZT1RJa1F3Yk5vem0vOWZldlVkRlZlMXhBUC9PRVJBVUgxZEpSUEtDbUhuTHJKeFJpa1JOd3dmbW94U0JNZ1ZkYWFFck1ZbTZWdDU4Y2FVQ0gyakNOVitabWFEa0l5d0xOZk54dmFVODFMQ2JTQ29JU0FJaThwQjVuSFAvNE02SllXWmdWSFJHK1g3V1lpMW1uMzNPM29mWkhvYWZlLzkybno2WU5tMGFIbmpnQVlTRmhjSEp5UW1Pam81SVNVbkJ0bTNiNUJ3bWMrYk1RWHg4dlB5QnJHNUNWLzBmMlEzbEVibDI3UnJhdG0xcjBmMzA3ZHZYYkFidnVnb0tDc3dtUXIzZkZSVVZvYnE2R2tWRlJiaDQ4U0tHRHg5dWtKaFhwVkpaUGErTFBuK1MzdTFPS1ZlcjFWQW9GQ1lUWXRaZkRrVzJJUzR1RG9tSmlRZ0tDc0s0Y2VQa0pWSDZwVkJaV1Zsd2MzT3paaGVKNkJiVjNjeWdkZXZXa0NUSklLQlJOMUgrNWN1WElVbVN5Um0wR28wRzl2YjJXTGx5SlhidjNvM0hIMzljVG5ndmlpS0tpb29BR000ZXJUK3QzWlRDd2tKSWttVDBlZUt2Zi8wclNrdExJWW9pOHZQem9kUHA1UHg3OVpuckV4RVJFVm1HUVJ2VVRqLzI4dktTTTJOLzl0bG4rTzY3N3hBYUdncWdObW12L24rbTlOemMzSkNZbUlnMmJkb0FNTndPT2kwdERWcXRGbFZWVlhCd2NNQWJiN3lCeXNwS0hEOStIRE5uenBTM0ZMOVp2LzMyR3p3OFBDeXFhMjl2ajZTa0pJU0ZoYUdzck16b3VENEhTbU1adys5bkF3Y094SlVyVnpCeDRrUUVCUVhkMGJXUUJ3OGVSRlJVMUIyN3ZxV3VYYnNtajFrOWhVSUJaMmRucEthbW1qMXYwS0JCQm10SXFXbVVsNWNiNUxXcHJLdzBxblBqeGcxczM3NGRRVUZCS0Nnb1FHQmdJRHAzN295Z29DQ28xV29rSkNUZy9QbnoyTDkvUDRLQ2d1NW05NG5vRHF2NzNOVi9SdG16WjQrY1g2Q3VTNWN1WWVQR2pkaTJiUnU4dkx4dzdOZ3hlVGNSZllEbWp6LytrTC9YQjNJYW9nOHFYYng0RVk4OTlwaEJXNjZ1cmhBRVFmN2RtWnViaTE2OWVsbmNKeUlpSXJJTWd6WUFEaDA2aEtsVHAwS2hVTURlM2g2ZmZ2b3BZbUppNE9ibWhxZWVlZ3BidDI1Rm16WnRVRjFkTGEvTFMwNU94dHExYTAxZXo5L2YzMlM1cVdWWGxoSkZFVWxKU1JnNGNPQk5uWGZ1M0RtalA4Wk41YzFvcnJ5OXZmSEZGMS9ndSsrK1ErZk9uUkVRRUNBblZteEt6ejc3ck5IU3AvcE1MWStxbjFpMm9lVlI1cFNYbDBPU0pEZzVPZUg3Nzc4M1NrUjI5ZXBWdlBYV1d3Q0FEUnMyWU5pd1lYQjNkMGRjWEJ4Q1EwUGg2T2lJa1NOSDNsTGIxTEJISDMwVW16WnRhckJPZG5ZMmNuTnprWmFXaGk1ZHVpQXBLVW5lWm5IU3BFbDQrT0dIc1hqeFlyei8vdnZvMjdjdkpFbGlnSTNvUHVUcTZncWxVb21ZbUJoRVJrYkN4Y1VGT1RrNUtDc3JnN2UzdHp4RHA3Q3dFQzR1TGdZSjZydDI3UW92THkrc1hMa1NDeFlzd1BYcjEwMCtlNjVldllycTZtb0F0UUVqRnhjWFBQZmNjNGlLaXNMQ2hRdmg1ZVdGWDMvOUZRa0pDWmc4ZWJMY3I0RURCeUlxS2dyejU4OUg5KzdkY2U3Y09UZzdPemZZSnlJaUlySU1nemFvM1FWS3JWWWpQajRlVlZWVldMWnNHYnk5dlZGWldZa0hIbmdBWjg2Y3djU0pFeEVTRW9KSmt5WkJraVNNSHo4ZTQ4ZVBON3FXU3FXNnJlQ01LUnFOQm9zWEwwWlpXWmxCTGd0TDFaOUt6YlhrdFM1ZnZveUlpQWg4OE1FSDZOeTVNelp2M2d5MVdnMUhSMGRVVlZVMUdyd1JSUkdDSUtDMHRCUjJkbmZtbjFMZDdlZUJQNWRIM2N5U3Rzek1URGs1ZHBjdVhmQ1BmL3pENEhoTVRBd2VldWdoQUVCeGNURjI3dHlKbVROblFwSWtmUFBOTndnT0RzYVZLMWN3Yjk0OExGdTI3RGJ2aU9wcUxHQUQxQVo3WDMzMVZjVEd4cUs2dWhxLy8vNDdjbkp5c0hmdlhyejU1cHQ0K3VtbkFRQUpDUW5ZdEdrVHFxdXJtYk9JNkQ3MTRZY2ZJam82R2dFQkFkQm9OUER5OGtKNGVEaUEyc1NPd2NIQmlJeU1SS2RPblJBY0hHeVFqeTg2T2hyejU4L0gwS0ZEMGFOSER3UUVCQmh0a1RwbXpCajVleWNuSnh3NWNnUUxGeTdFcWxXck1IUG1USlNWbGVIQkJ4OUVhR2lvd1ZhcFVWRlJXTEZpQldiTW1JSEt5a3A0ZW5vaUtpb0tYbDVlRGZhSmlJaUlHc2VnRFlEdnYvOGVjWEZ4Nk5teko3WnUzWXFPSFRzaUxpNE91M2J0Z3ArZkgvNzFyMy9CeWNrSlR6NzVKT2JNbVlOLy8vdmZCcnYwM0lxclY2OGFaZC91MUttVDBTeWQzYnQzWStyVXFkRHBkUGprazA5TTVpSnBTSGg0dU1GV2FnQ3diOTgrWEw1OEdScU5SbDVmM2h4OSt1bW5tREZqaHB3NE1TSWlBbmw1ZVFnTURJU2RuUjJHRHgvZTRQbkRody9IalJzM1VGTlQwMkN1bWVMaVlyTzdlRmxDRkVXbzFXcUlvaWpQb01qSnlZRWdDQ2d1TG03MFBSdzRjS0RSTGxSNmUvYnNRWFoydHJ6OXZKK2ZIejc0NEFQTW5Ea1RmbjUrV0wxNk5ZS0RneEVSRVlGeDQ4Wmg2OWF0Qm5sL3FHbFZWbGJDeWNrSkZ5NWNrSk1MWjJkbjQrT1BQOGFrU1pPUW1KaUlKVXVXb0tpb0NHcTFHcWRPbllKT3B6UDRhdG15cFp5OG5JaXNxM2Z2M2lZVHdwc3FyMXRtN3J3T0hUcmdvNDgrTXR0ZVpHUWtJaU1qNWRkMW45ZmR1M2ZINTU5L2JsQmZ2KzIzdWZZQXdOSFJFVys5OVpZOEk5T1VWcTFhWWU3Y3VaZzdkNjdGZldxb1RTSWlJdm9UZ3phbzNlUDk0NDgveGlPUFBDS1g5ZS9mSHdFQkFRWlp0MTFkWGJGKy9YcVVscGFhdlZiZHBJRU4xZm5MWC81aThZeWMyYk5ubzNmdjNpWURObloyZGtaYmtkZFZQMkFEMU9iZmlZNk9ocjI5UFNaTm1tUlJIKzVINzcvL3Z0RXlrcTVkdThyL0M5allUSnZFeEVUVTFOVEF6czdPSUpsa2ZTNHVMZzNtaTlHcnFxckM3Tm16amNvMUdvMGM0SnN3WVFLQTJwazJ1M2J0UXN1V0xURnIxaXlqYyt6czdCcGRqZ1VBU3FVUzBkSFJjb0RnaVNlZVFGeGNISURhcFR2NlhhL2MzTndNWnVUUXJXdG9Gc3pMTDcrTXk1Y3Z3OEhCQVZPbVRBRUF4TWJHeWduSVEwSkNFQklTY2xmNlNVUkVSRVJFMW5ldkIyMktBYmhVVmxiS1cyTGVpaDQ5ZWhpVnFWUXFrM1ZidG16WjRFNHQ5WGY3dWRVNmx2UUZxQTBzK1BuNUdaV2JtMWtCQUlzV0xicXA5aTFSVVZHaC83YTR5Uzl1dVpzYUQrYnlmbGlhMDBhZkZMS3B0R3JWQ212V3JKRmY2OS9EbGkxYkdpMlRhdXlQZHdjSEI4VEd4amJhcHB1Ym04RjRGZ1FCbnA2ZUFHcC9QazVPVHZLeC92MzdXM1FmZ0UyTWh5WjVOdHdKK3FUbHBwaDZObGk2WTV5dDRsZ2dQUnNZQzBTMmhzOG5HMkdsNXhQZmZ4dGhnNytmT0Rac2hLMk1qYWJQdUhwM25RR0FzMmZQV3JzZnpWNmQ5eUNyb1hwM0dNZURqYkNCOGNDeFlDTTRGa2pQQnNZQ2thM2g4OGxHV09uNXhQZmZSdGpnN3llT0RSdGhLMlBqbmc3YUtCU0t6NEhhNUhycDZlbDFJMkYwbDFSVVZDQTlQVjFlb2lWSjB1ZU5uSExIY0R4WW42Mk1CNDRGNitOWUlEMWJHUXZVZENSSndvVUxGNnpkalhzZW4wL1daODNuRTk5LzY3UFYzMDhjRzlabmEyUGpYdDhYVmxBcWxic0FHQ2R1SVd2NE9qMDlmU3dBeVVydGN6ellGbXVPQjQ0RjI4S3hRSHAzWkN3b2xjcjVBRDRBc0NBOVBYMStFMTliQW5CYlNYT3ZYNytPUllzV05aaEV1S2xzM2JvVlk4YU11YU83eUtuVmF2ajQrRmo4TXpsNzlpenM3ZTNSclZ1MzIyNWJ2MlE4UFQzOWpuMkd2WlBqcVI0K24yekwzZjVkeGZmZnRsajc3NWk2T0Rac2k5WEh4cjJlMDBaTVQwOGYyNmRQbnlrS2hXSVNnRjRBWEt6ZHFXYW1HRUNXSkVtZloyUmtiSUIxSDNRY0Q5Wm5LK09CWThINk9CWkl6MWJHd2wyalZxc05OZzlRcTlYWXYzKy8yVHJ4OGZGR3VjdEtTMHZoN094c2RPMktpb29HZ3lXeHNiRjQ5dGxuR3d6YURCOCtIQjRlSGlhUGFiVmE2SFE2ZlBiWloyYlB2MW5yMXEzRGdBRURtaVJvYzUvaDg4bjZyUGw4NHZ0dmZiYjYrNGxqdy9wc2FtemM2MEViQUJBek1qTFdBVmhuN1k2UVRlQjRJRDJPQmRMaldLQzd5c2ZIQi92MzcwZjc5dTB0cWhNV0ZvYXdzRENvVkNvNUlLTlNxZVRFNWRPblQ1Y1QxVGUwT1FGUXUzVEowb1Q2bHZMeDhiR28zTUhCQVQvKytDTjI3OTR0SjhQWGFyVlFxOVg0ejMvK2c0OC8vdGhzR3cwbGFiL1A4Zm5VdlBIOUozTTROa2gyUHdSdGlJaUlpTzViR1JrWkZ0VVRSUkdTSk1IT3Jtay8zcW5WYWh3N2RreWVHZlRISDM5Z3dvUUpCb0dXNjlldlk5aXdZUUNBTVdQR1lNeVlNUUNBOTk5L0grN3U3Z2dMQzJ2U1BoRVJFVFVYRE5vUUVSRVIzV1BPbkRtRFNaTW1tVHcyZE9oUWsrV0RCZzFDV1ZrWmlvdUw0ZTd1YnJKT1pXVWx6cDA3aDZsVHAyTGN1SEVZTmNvNHBjTDU4K2ZObmwvWDZkT25VVkJRZ05EUVVBd1pNc1RvK0kwYk4xQlRVNE9rcENSMDc5NjkwZXNSRVJFMVJ3emFFQkVSRVRVeGYzOS9vekp6eTR3U0V4T3hkdTFhQUxVQmw3cTVYOVJxTlVSUk5Ecm4wVWNmTmNwdFUxaFlpRkdqUm1ITGxpM28yYlBuN1hTL1FkOSsreTN5OHZLd2I5OCsrUG41bWF4VFZWV0ZCUXNXSUNFaEFTNHVMamh3NElCOFRLUFJJREV4RWNuSnlRZ0pDV0d1R3lJaW9nWXdhRU5FUkVUVWhPb0hVMHBLU2pCczJEQWNPM1pNTHF1Ym15WW9LQWhCUVVGUXFWUklUVTAxT0Y1WVdHaHh1MWxaV1JBRUFVZU9IR2t3YU9QajQ0UGV2WHZMcjArZlBtM3d1cUNnQUNrcEtTYlAzYmR2SDM3NDRRY3NYNzRjaXhjdnh1blRweEVlSG01UVJ4UkZMRml3QUJjdVhJQ0xpM0h1elBIangyUE1tREhZc21VTG5KeWNMTDQvSWlLaTVxaHBNOVVSRVJFUk5YTnF0YnJST21scGFSWnR5MzNxMUNrQXdPdXZ2OTVvM2IxNzl5STBOQlE3ZHV5d3FBODNRNjFXWTgyYU5WaXdZQUUrK3VnanFGUXFiTnk0RVNkUG5zU3NXYk5RVlZVbDEwMUtTa0tuVHAxZ2IyOFBVUlF4YU5BZ2c2LzgvSHg4L3ZubkdERmloRnhXWGw3ZXBQMGxJaUs2WDNDbURSRVJFVkVUc21UM3FMS3lNanozM0hObXQrOSs3TEhISUlvaXRtM2JobTdkdXVIa3laTUFnQmRlZU1Gay9kT25UeU16TXhPTEZpMUNYbDRlRWhJU01HdldMSk4xTzNYcUpPOUdCUUNqUm8weWVsM2ZzbVhMY1ByMGFheGR1MWFleGRPdVhUdXNYcjBhRVJFUkJzbVNodzBiaHRhdFcyUDc5dTBRQk1Gb1o2aCsvZm8xNTkyaWlJaUliZ3FETmtSRVJIVGY2dE9ueit0QzdSN1lPOUxTMGl4ZmEzUVhpYUtJWDMvOUZRQVFFUkdCZ29JQ3JGNjlHaXRXck1DdnYvNktGU3RXSUNJaUFnQXdiOTQ4dlBmZWU1Zy9mejdzN2UwQkFNWEZ4WGozM1hmeHhodHZ3TW5KQ1crKytTWmVldWtsdUxtNVljS0VDVWJ0bFphV1l2cjA2Zkxya3BJU2c5Y3RXclF3T2ljOFBCeXRXN2MyT3RhcVZTdkV4OGZqK3ZYcmNsbUhEaDF1NDZkQlJFUkVkVEZvUTBSRVJQY3RoVUx4cENSSnJ3SDRwRStmUGtjVkNrV3lKRWxmWldSa1hMUjIzL1EyYjk2TXJLd3N6SjA3Ri8zNjlVUDc5dTBSSFIyTmd3Y1BZdjc4K1hqbW1XY2dTUkkwR2cydVhyMktIMy84VVE3WTVPVGs0TTAzMzBULy92MHhkdXhZQUlDcnF5dVdMbDJLTjk1NEEyZk9uRUY0ZURqYXQyK1Bpb29LekprekI0ODg4a2lEL1hGMWRjWDA2ZE1OWnQ4NE9qb2FCV3hFVVVSNWVUbWNuWjFSVUZBZzk0bUlpSWlhRG9NMlJFUkUxQ3dvRklyK0FQb3JGSXFsU3FYeWhFS2hTTmJwZE1tWm1ablpUZDNXemV3ZU5YbnlaUG43aXhjdll1ellzWGo0NFlleGVmTm1lU3ZzUVlNR3dkL2ZINklvWXZ6NDhhaXNyTVNtVFp1d2FkTW12UExLSzVneFk0YkJOWjk4OGtsczJMQUI3NzMzSGthUEhvMlJJMGZpdDk5K1ErMmtJMk5hcmRhb2JQdjI3UWdJQ0dqd1BwOS8vbm5jdUhFRDl2YjJlUG5sbDgzV1U2dlZxS21wZ1U2blkzQ0hpSWpvSmpCb1EwUkVSTTFSWDBtUytncUNzRVNwVko0R2tDd0lRdktKRXlleUFFaTNjMkZ6ZVdycTB1ZTBxYy9Ed3dNYk4yNkVwNmVuUWZtSEgzNW84THFvcUFnblRwekFpaFVyNE8zdGJiS05oeDU2Q0Y5KytTWDI3Tm1EbXBvYXpKMDcxL0ticU9QcnI3ODJHV2dSQkFGSGp4NkZLSXBRS0JSUUtCUUd4eDBjSE9UdlMwcEs4TW9ycjBDU3BFWURRVVJFUlBRbkJtMklpSWlvdWVzTm9MY29pdk9WU2lVQXJBR3dKajA5UGYxT05kaStmWHV6d1ozNkFSdFRYRjFkc1c3ZHVrYnJDWUtBMGFOSDMyejNESFRwMHFYUk5reXBtMnpZemMwTisvZnZ2NjErMUtWU3FlWUIwQUxRL1A5TFhlZDdEUUNOVHFkVDI5blp5YSsxV3ExY1I1SWtEUUNOUXFGUVM1S2swWC85LzdWRC9RQVVFUkdSdFRCb1EwUkVSUGVMRDVSSzVRZE5jSjNwQUtZcmxjb0RUWEF0dWdNa1NWcllXQjFCRUNDS29zRnJJaUtpZXcyRE5rUkVSSFJQRTBVeFF4QUVMWnJ1YzgxaGhVSXhPeTB0TFVPcFZJcU5WNy8zVlZaV29uWHIxdGJ1aHNVVUNzVmlBUFoxdnlSSmNxaFgxdGpyaHVwSW9paG1nSWlJeU1vWXRDRWlJcUo3V21abTVpN1UvcUZ0UktsVUpnQjRyWkZMbkZJb0ZNbGFyVGI1NU1tVFozQ2JPVzNxMDJxMWVPZWRkeEFiRzl1VWwyMHllWGw1U0VoSVFGUlVsRVgxTXpNeklZb2kvcitVekNyUzB0TG1XYTF4SWlLaXU0aEJHeUlpSW1xT2prdVNsS3hRS0pMVDA5UFAzY21HUkZIRXdZTUhHNnlqVnF2aDQrTURaMmRuZy9LS2lncURzb3FLQ3Z6ODg4OUcyMjliWXVQR2pkaXhZNGRCMmM2ZE83Rmt5UkxrNXViaXBaZGVnbGFyeFkwYk4vRFZWMStaM2VYcDk5OS94eWVmZklJZE8zYWdiZHUyRGJiWnQyOWZ1THU3bXp5V241K1BFeWRPM1BSOUVCRVJOU2NNMmhBUkVWRnpjUVJBc2tLaCtDb3RMUzMzYmpjK2FOQWdvekl2THk5czJMQUJRRzNPbGJySmUzVTZIYnk5dlEzS1ZDclZMYmNmR2hxS25qMTc0dDEzMzBWcWFpcnM3T3l3WWNNRzJOblpJU1VsQmRYVjFRZ0xDOFA0OGVQbGdJMUtwWUtUazVQSjY0MGNPZExnZFhWMXRWRnlaWHQ3ZSt6YXRjdmsrZWEyUUNjaUlxSS9NV2hEUkVSRTl5MUpraklGUVpncENNSlh4NDhmdjJ6TnZ0UU52bGpMTDcvOGdtSERoc0hPemc2blRwMUNTa29LeXN2TE1XclVLRlJYVjZPaW9nTEZ4Y1hZdkhrelVsSlNBQUJIamh4cDlMcjZBRk45R28wR2dZR0JKcy9SYURTM2R6TkVSRVROQUlNMlJFUkVkTi9LeU1oSXNIWWZMQ1dLSW9ZTUdXSlVicXJzVnYzODg4LzQrOS8vRGdEbzBhTUhQdjMwVXdRRkJTRWxKUVgrL3Y3NDZhZWZBQUJEaHc0RkFNeWRPOWVpNndxQ2dMZmZmdHVvM043ZUhrbEpTU2JQNFV3YklpS2l4akZvUTBSRVJHUURCRUhBZ1FOLzdqS3VuNzFTdCt4MmxrZVZscGJpNU1tVGlJeU1sTXUrK3VxckJzOVp2bnc1bGk5ZmJsUmVYVjF0Y3RuVTg4OC9iNUNEUjZQUllPellzU2F2elprMlJFUkVqV1BRaG9pSWlLZ0ppYUtJd1lNSHc4SEJRUzV6Y0hDUVo2OEF0WW1IZi9qaEJ3aUNBS0EyUUdNdThXOVQrZmJiYnlHS29oeW9HVGR1SEFEZzJyVnJDQXdNUkVsSmlieVU2ZHExYXdCcWwwWlZWVlhoMnJWcmNITnpBd0JVVlZWaHdJQUJGaTJiV3JGaUJmcjM3Mi95Mk5HalIyLzdub2lJaU81M0ROb1FFUkVSTlNGSmtsQlJVV0dVbExjdWxVb0ZTZnB6Wi9HYW1ocW8xV3FEd0k2ZXFiSmJjZWpRSWFPZG5OUnFOVHAyN0lpa3BDVDQrL3ZMUzVucXRubmt5QkVzWDc0YzMzenpqVVh0WkdkbnBuNENVZ0FBQ3h0SlJFRlVZOWFzV1NhUC9mSEhIK2pVcVpOUitiZmZmbXZwYlJBUkVUVXJETm9RRVJFUldWbDVlVGw2OXV5Skw3NzRRaTdUTDQ5S1RVMlZ5MjVuZWRTQ0JRc3dZOFlNbzNicnpnZ3lKU3NyQzBxbDBxaTgvbTVZczJmUHhvc3Z2b2dlUFhySVFaaWRPM2VpUTRjT0dEaHdvSHcvRE5BUUVSRlpqa0ViSWlJaUlpdkx6ODgzbWdWenMzUTZIYjcrK211TUdERUNqbzZPUnNjN2QrNXNWSmFUazRQUzBsS3p5Nk8wV2kxU1UxUFJzV05IVkZWVm9WV3JWdks1amUyR1ZWcGFpcFVyVjJMaHdvVUc1ZlZ6M0FRR0JtTGl4SW1XM1NRUkVWRXp3NkFORVJFUmtaVmxabWFpVjY5ZXQzV04vLzczdjFpelpnMWVlT0dGQnV2cEF6TWVIaDQ0ZE9nUXhvOGZqOW16WjV0Y0h2WEZGMS9na1VjZWdaZVhGNEtEZ3hFYUdvckhIMy9jNUhVMUdnMWF0R2dCUVJCUVhsNk9pSWdJOU92WEQ4dVdMVU5KU1FsOGZYMEJBTHQyN2JxdCt5UWlJbXBPR0xRaElpSWl1Z01zelVXajFXcXhaODhlckZxMXl1UnhTWktnMCtsdzllcFZDSUlBaFVKaHN0N0preWN4ZVBEZ0J0dWFObTBhL1AzOUFRQkZSVVVJREF6RSt2WHI1ZU5xdFJxaUtFS24weUUzTnhmSnljbllzR0VET25ic2lDZWVlQUpKU1VtSWo0K0hnNE1EK3ZYckJ3QlFLQlRRNlhRQWdDKy8vQklhalFadnYvMDJmSDE5OGM0Nzd5QXZMdzlyMTY1RlFrSUM3T3pzTUdUSUVBaUNBRW1TSUlvaXRGb3RkdXpZQVJjWEY0dCtYa1JFUk0wSmd6WkVSRVJFVFVpaFVNRGIyeHZ4OGZGbTY0U0hoOHZCbHpObnp1REJCeCtFcDZlbjBYV2NuSndnaWlKOGZYMmgxV3JoNitzcjd6aFYzOG1USitWWk5PYm9BellBY09uU0pZd1pNd2JkdTNjSEFEeisrT000ZnZ3NG9xS2k0T2ZuaDg2ZE95TWhJUUVkTzNZRUFQajYrc3F6WmZSRVVZUWtTZks5Q0lLQXFxb3F6SjA3VjY3cjRlR0JSWXNXeWVkSWtpUUhiUFQzMmFKRml3YjdUVVJFMUZ5Wi9xOGFJaUlpSW9KU3FaUUFOTGdUVkZPb3FLaUFzN096MmVPU0pFR3IxVGJwdHVENm9JbTVJSkF0MGlkaVRrOVA1MmRZSWlKcUZqalRob2lJaU1qS0dncllBTFd6VVpveVlBUGNXOEVhSWlLaTVvcS9yWW1JaUlpSWlJaUliQkNETmtSRVJFVFVwQzVkdW9TVWxCUnJkNE9JaU9pZXg2QU5FUkVSMFIxdyt2UnBxRlFxZzYvR0VnWGZUanRWVlZVQWFuZUZtamR2SHZ6OC9OQ3ZYejhNR2pRSUNRa0pCdWVVbEpSZ3laSWxHRGx5Sko1NjZpbU1IRGtTc2JHeHFLaW9NTHJ1ckZtenpMYXBWcXROOXNuZTNoNnJWcTFDZG5aMkU5NHBFUkZSODhPY05rUkVSRVIzME9IRGg5R3FWYXZidWtadWJpN0N3OE9SbUpnSUJ3Y0hzL1cwV2kybVRadUd3WU1ISXpFeEVlM2F0VU5lWGg0S0NncmtPbGV1WEVGSVNBaWVlT0lKeE1mSG8wdVhMc2pMeThPcVZhc3diZG8wckYrL0hrNU9Ubkw5akl3TXBLU2tZTlNvVVdiYlZhbFVhTmV1blZINWE2KzlabFMyZCsvZUJ1K0JpSWlJL3NTZ0RSRVJFWkdOdTNidEduSnpjeHV0bDVPVGcvejhmSVNFaEtCRGh3NEFnRzdkdXFGYnQyNXluYVZMbDZKYnQyNzQ1ei8vS1cvVjdlWGxoWmlZR0x6eXlpdFl2MzQ5WnM2Y0tkZWZNbVVLWW1Oajhjd3p6OGpYTkNVMU5SVXRXclJBVFUwTlFrTkRzWGp4WW5rN2NTSWlJcm8xWEI1RlJFUkVkQmY5L1BQUGVQbmxsL0hVVTA5aDlPalJPSGJzbUh4czY5YXRHRFpzR0h4OGZCQVRFeU9YaDRhR0FnQjhmSHprYmE5TmNYTnpnNk9qSStMaTR1VGxVblhkdUhFREJ3NGN3T1RKaytXQWpaNGdDSGp4eFJmeC9mZmZHNVFIQlFXaFc3ZHVpSTZPYnZUZWhnNGRpaEVqUmlBN094dXZ2LzQ2aGc0ZGF2RFYwR3dkSWlJaUlpSWlJaUtMS1pWS1NhbFVTcmZpMUtsVGtsS3BsQ29yS3czS0R4dzRJR1ZsWlVrMU5UVlNURXlNTkhyMGFFbVNKQ2t2TDA5U0twWFNUei85SkZWV1ZrcS8vUEtMMGJWcWFtb2FiZWZ3NGNQUzRNR0RwZWVlZTA1YXQyNmRRZnZuenAyVGxFcWxWRnBhYXJMUHg0OGZsL3IyN1N2cGREcUQ2MTY0Y0VGNit1bW5wWDM3OXBuc2oxS3BsTFJhclZSV1ZpYjUrZmxKNTgrZmx5Ukprbkp6YzIvcFoyZU8vdjJ3OXJnZ0lpSzZXempUaG9pSWlPZ09HakJnZ0p5SU9DWW1Cb01IRDRhWGx4ZHljbkxnN095TS9QeDhhTFZhMk52YlE2RlE0UExseTJqVnFoVjY5ZXAxUyszNSt2cGkxNjVkQ0FnSXdLWk5teEFRRUlDelo4OENxTTE1QThCb2xvMmVRcUdBUXFHQUlCaCtSUFR3OE1DTUdUTVFIUjJOOHZKeXMrY3VYYm9VSTBlT2hLZW5Kd0RnaFJkZWdFNm51Nlg3SUNJaUlnWnRpSWlJaU82b3c0Y1BJeTB0RFdscGFYanJyYmV3Y3VWS2pCNDlHbXZYcnNYRml4Y0JBS0lvd3RYVkZZc1dMY0xxMWFzUkdCaUlqSXdNaTY0dmlpSUF3TTd1ejFTRmJkcTB3ZXV2djQ3ZHUzZkQwOU1UNzc3N0xnQ2dTNWN1RUFRQjU4NmRNM210OCtmUHl3R1graVpPbkFoM2QzZURaVnNBVUYxZERVRVFJQWdDVWxKU3NIUG5UZ3daTWdSRGhnd0JVTHRrU3Y5NjM3NTlGdDBURVJFUjFXSWlZaUlpSXFLNzVOS2xTOWk0Y1NPMmJkc0dMeTh2SER0MkROOTk5NTE4M04vZkgzNStmb2lMaThQYmI3K04xTlRVUnE5NTVjb1Z0R3ZYenVTT1RHM2J0c1dVS1ZNUUZoWUdVUlRScGswYitQajRZTXVXTGVqYnQ2OUJYWjFPaCtUa1pQajcrNXRzUnhBRXpKOC9IeSs5OUJJZWZQQkJ1YnlzckV6ZU9Tb3RMYzNnSEpWS0pTY29KaUlpb3B2SG9BMFJFUkhSWGFKZm5sUllXQWdYRnhkOCtlV1g4ckhDd2tJVUZSWGhzY2NlUTlldVhhRldxeUZKRWhRS0JkcTJiUXNBeU16TXhOLys5amUwYmRzV0pTVWxhTm15SmJadjM0NmhRNGNDQUxLenMzSHc0RUVNSHo0Yzd1N3VLQ3NydzQ0ZE8rRHQ3UzB2ZVlxTWpFUm9hQ2dXTEZpQVYxOTlGYTZ1cmpoLy9qeFdybHdKQndjSFRKdzQwV3ovUFQwOThkcHJyMkhObWpWeTJlKy8vNDZ1WGJ0aXdvUUpLQ3NyTXpwbnhJZ1JCcTh0Q1VRUkVSRlJMUVp0aUlpSWlPNFNUMDlQQkFjSEl6SXlFcDA2ZFVKd2NEQ09IajBLb0hhbXk4S0ZDNUdmbnc5M2QzY3NYcnhZemozajRlR0JjZVBHSVR3OEhNN096a2hOVGNWSEgzMkVRNGNPWWNDQUFaZzFheGFBMnBrMWFXbHAyTEpsQ3lvcUt0Q3hZMGNNR0RBQTc3enpqdHlIcmwyN1l0T21UVWhJU0VCSVNBaXVYNzhPVjFkWERCOCtIRk9uVGpVNVk2ZXV5Wk1uNDhDQkE4akt5Z0lBSERwMENMMTc5OGFjT1hPTTZxcFVLdXpkdTVjemJZaUlpSWlJaUlpb2FkM083bEhOUVZGUmtlVHI2eXVkT25YSzVISDlybEpOaGJ0SEVSRlJjOE5FeEVSRVJFUjBTeVJKd2pQUFBJUGV2WHRidXl0RVJFVDNKUVp0aUlpSWlNd3JCb0RLeWtwcjk4TW11YnE2SWpvNjJ1enh0TFMwSmxzYVZWRlJvZisydUVrdVNFUkVkQTlnMElhSWlJakl2RE1BY1Bic1dXdjN3MmJwOCs3Y2FYWGVnNnk3MGlBUkVaRU5ZRlk0SWlJaUlqTzZkT2xpQjJETW1UTm4wTDE3ZDdScDA2YlJSTDNVdENvcUt2RExMNy9nd3c4L1JHbHBLU1JKV256NTh1VU1hL2VMaUlqb2JyZzcvelZDUkVSRWRHOFNsRXJsTGdDanJOMFJBZ0I4blo2ZVBoWUFreEVURVZHendKazJSRVJFUk9aSmhZV0ZpWjA3ZDg1VEtCVHRBRGdEYUdYdFRqVXp4UUNPUzVLME9DTWo0Kzlnd0lh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5QmI5RDVCVVZSSkRtaW1BQUFBQUFFbEZUa1N1UW1DQyIsCiAgICJUaGVtZSIgOiAiIiwKICAgIlR5cGUiIDogImZsb3ciLAogICAiVmVyc2lvbiIgOiAiIgp9Cg=="/>
    </extobj>
    <extobj name="ECB019B1-382A-4266-B25C-5B523AA43C14-3">
      <extobjdata type="ECB019B1-382A-4266-B25C-5B523AA43C14" data="ewogICAiRmlsZUlkIiA6ICIxMTk4MjQ2NDc1NjIiLAogICAiR3JvdXBJZCIgOiAiMTMxODA1NzQzNiIsCiAgICJJbWFnZSIgOiAiaVZCT1J3MEtHZ29BQUFBTlNVaEVVZ0FBQStRQUFBRHZDQVlBQUFCN2NoNVBBQUFBQ1hCSVdYTUFBQXNUQUFBTEV3RUFtcHdZQUFBZ0FFbEVRVlI0bk96ZGVaeE41Ui9BOGMrNXMrOWp6TTR3WTkrWm1aQjlDVW0yaGtRUmFTUmxpT3lUblNKS1NiYVFJa2xKOW42VVVpUVZFaEhHT21iQjdQdmM5ZmZIYlk2NVpnWWpaZ2JmOSt2MWUzWFBPYzg1NTdsM0h1ZDN2L2Radm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PSWhwSlIyQllRUVFnZ2g3bE9hME5EUXdTYVRhUUJRQi9BczdRbzlaQktBRTRxaXJEbDA2TkFxd0ZqYUZmcVh0SXZTSmUxQ0ZLYXN0Z3NKeUlVUVFnZ2g3b0FtSkNSa005QzF0Q3NpQU5oNitQRGhucFQrbDJ4cEYyV0x0QXRSbUxMU0xnQUp5SVVRUWdnaGlpMDBORFRjWkRKOVZLMWFCU1pNZUpZYU5RSndjckl2N1dvOVZESXpjemg5T3BvNWM5WVJGUldEeVdRS1AzTGt5TXJTckZOZXU4aXVsazMwaEdpeWEyUmpjREtVWnBVZU9sYVpWamljZGlCZ1RnQU9VUTVscWwzSTg2TDBsTVhuUlI1TmFWZEFDQ0dFRU9KKzgrK3dVeVpNZUpiZzRPcnk1Ym9VT0RuWkV4eGNuZkhqK3dHZ0tNcUFVcTZTMmk2aUowU1RFWndod1hncE1EZ1p5QWpPSUhwOE5GQzIyb1U4TDBwUFdYeGU1SkdBWEFnaGhCQ2krT29BMUtnUlVOcjFlT2psK3h2VUxjMTYvS3NPUUhhTjdOS3V4ME12MzkrZ3pMUUxlVjZVdmpMMnZBQWtJQmRDQ0NHRXVCT2VnUFIwbFFIT3pnNTVMOHZDSWxtZWdQU01sd0VHWi9WdlVHYmFoVHd2U2w4WmUxNEFFcEFMSVlRUVFwU1l5NWV2a1p1cnM5ajMwa3Z6U1V2TEt2S2MrUGdrMXF6WmRhK3Jaa0d2TjdCejUwSFMwaktMZGM3cnJ5KytoN1VTUW9nSGozVnBWMEFJSVlRUTRtR3hkZXN2N05qeEs2TkdQVTM3OWlFWWpVWU9IVHFOd1ZCMGo2cVhsenZmZnZzYnp6elRIbHZiNjEvZFFrTmZ3c0hCRGdDRHdVaXZYcTBaTStZWmkrTWFqV1hmaTlGb1pOZXUrWlF2NzNyVGVuNzAwVFpXcmRyQndJR2RHVDc4cWR0NmIwYWprUjkvL1BPbVpiUmFIYzJhdlpxL2x3cUFqSXhzaTMwWkdkbjg5dHRTckt5azcwZ0k4V0NUZ0Z3SUlZUVFvb1FNRzlhRHBrM3JNSDM2YXJacytZVTMzeHdDVUdqZ0dSbTVncE1uTDZuYmZmdk9VRjkvL2ZVTUhCenMyTGZ2QXdEbXpGbEhyVnFWQ2x6ajIyL2Z0Z2krUTBOZnVtVWRmL3JwS0Y5OXRaY1ZLOGJ4K3V1TENRbXBRZlBtdHovZHNrMmJrUVgyVmFuaXg4Y2ZUd0JBbzlHd2QrLzc2akdEd1VpVEppOWI3THVkZWdvaHhJTkFBbkloaEJCQ2lIdk1hRFN5ZnYwZWV2Um9TVWhJZGRhdm44TCsvY2RSL2sxQWEyMXRWZUNjMmJQRFdicDBDL1hyQjlHaVJYMisvLzR3UjQ5R01YcDBINHR5VjYrbXNILy9NVjUvdlUrQmF4VFgvdjNIbVR4NUZYUG12RVREaGxXWk9YTXdFeVlzWjg2Y2wyalc3UGFDOHZ5QnRSQkNpSnVUZ0Z3SUlZUVE0aDdMeWRFU0ZSWERVMCs5d1lnUnZlamF0UmtkT29TcWM3UnRiVzBLUGE5TGwwZDU4ODIxTkc5ZWp6VnJkakZseXNBQ1paWXQyOExUVDdmRnh1YS9mYTFidjM0UEgzNjRpWmt6WDFTRDcyYk42ako5K2d1TUc3ZVVBUU02RVI3K1pJRmg4TVZsTkJwcDMzNVVnZjJGN1JOQ2lBZWRCT1JDQ0NHRUVQZVlvNk05VTZZTTVNOC9vNWd4NHhPT0hqMUxaR1Ivc3JKeTBXZzBoZmFROStnUkNaaUhkSGZ2UG9tRWhEUkdqVm9Fd0xScGd3QXdHazJjT2hXTnU3dXp4YmxHb3hFb2ZDajhqV0ppRXBnejV6UE9uSWxoNmRMUjFLMGJSRXBLQm84OU5wcnZ2MytYdG0wYjhkRkhZeGs3ZGdrN2RoeGsrUENuNk5BaDlJNC9DNDFHdzU0OUM5VHR2Q0hyK2ZmSmtIVWh4TU5DQW5JaGhCQkNpQkxTcUZFMTFxK2ZRbkp5QmdEcDZWbEZwa0xhdkhuMkxhK24wU2dzWC80NjRlSHpxRnJWbnk1ZEhnVWdPMXNMZ0oxZDRUM3YrWDN4eFI3YzNKelpzR0VxcnE1T2haYXBWYXNTR3paTVk4V0s3V1JsNVFEbW9MOWR1MUVXdmZ1MnR0WjA3RGhHM2RacWRmend3d0sxVjkxZ01HSmpVL0RIQnlHRWVGaEpRQzZFRUVJSWNZL2xEMUx6MCtzTlpHWm1GemcrZHV3emRPclVXTzBseisvR1FOM1IwWjZ4WS9zeWI5NTZOU0NQaTB2RTBkRmVYWVg5Wmw1NzdXazBHdVdXNVJ3YzdJaUlDRk8zVFNiemF1aUhEaFU5Wnp3MDlDVk1wdXZidWJrNnRGcDlvWjlIVVorUkVLSjRkRG85VmxaV3QvWHYrazRsSmFYajd1NmsvdGhtTkJxSmpyNUc1Y28rR0F4R3laQlFEQktRQ3lHRUVFTGNZN3Qzenkrd3oyZzBNV3pZdXdRRytqSng0bk9GbnBlU2ttR3hTRnBoSzVnRDFLeFppZWpvYStyMkgzK2Nva2FOaWpldDAvNzl4N0cydHFKcDA5cTM4eGJ1aXJTMExHcldET0N6ejk1UTkrVU5XYy8vR2NtUWRTR3V5ODNWc1diTkxzTERuMFNyMWZQcHAvOGpQUHpKSXNzdldyUUpvOUYwUndzOXBxUms4TVVYUHpCMGFMZWJscHMwNlNONjlHakJFMDgwQmN5amNwNStlaXEvL2JhVUNST1dVNk5HUlY1ODhVbUxId1YyN2p5SXU3dXp4UUtSQm9PUnJLd2MwdEl5U1VuSklDVWxBdzhQVjJyWHJteHh2OU9uTDJOalkwVlFrRit4MzFOWkp3RzVFRUlJSVVRSnk4cktZZmJzdFZ5NEVNL1pzN0hZMjlzeVpFalhBdm01YitXdnY4NWhhMnZOSDMrY29sSWxid0F5TTNOWXMyWVhMN3p3eEUzUFBYandCRWFqcVVRRDhwaVlhMVNvNEZsaTl4UGlRWkNkbmN1U0pac0pEMytTM0Z5dCtyb3crL2NmWjkyNjcvRHg4ZURnd1JPRmxsbTVjaHd1TG82RkhrdEp5V0Q1OHEwM0Rjai8vdnM4MTY2bDhQampqZFY5RGc2MkdBeEdUQ1lUczJhOXlNeVpuM0xreUJsQ1Eyc0E1aDcwWmN1MnNtREJxK2oxQnJwMm5ZakJZTURHeGhwN2UxdmMzSnh3Y1hIRXdjR09saTNyRndqSVY2N2NUcXRXRFNRZ0YwSUlJWVFRZHk0dExZc3RXL2J6NmFmL28xSWxIejc5ZENJMk50YTgvLzVHZXZaOGcrSERuNkpIanhZb3l1ME5OZDI3OTA5Ky92a3Z5cGQzSlRKeUFEazVXc2FPWFlxM3R6dFBQZFdxUUhsYlcydXVYazNHemMySjQ4ZlAwNjFiODd2OUZtL3F6eitqcUZzM3FFVHZLY1RENHZEaE04eWE5U2t0V3phZ1lrVXZSbzI2UGgwbEp1WWFFeWQrUlAzNlZZcjl3OStOUHZ4d014RVJZWnc2RlkyVmxSVTFhbFFrTXpNSEd4dHI5dTQ5U25KeU9oVXFlTEpseTM0MEdvWGc0T3JzMnZVSERSdFdKU0RBbTcvK09zZVFJVjJwWDc4S2JtNk9SRVI4d0twVjR6bHg0Z0xUcHEzbXJiZUdzR1hMZnQ1NVp3TmdudHFqMWVyNDlkY1R6SnUzdnNoNjNhOHBGeVVnRjBJSUlZUzRoMHdtRTVzMi9jemV2VWM1ZVBBa05Xc0dNSDc4czdSdkg2d0czdE9udjZCK21kNjhlUi9MbG8zQjF0YWF6TXdjdW5hZHFGNHJNelBINHRvUkVXRVc4N3JuenYyY2xKUU1GaTkrcmRBNW5FODkxWXFCQTkvQ1lEQlN2WHBGMnJjUCtjL3Y3M2JuZnV2MUJyWnYvNVZGaXdvZmRtOHltVEFZakNRbnA2UFJLTGY5bzRRUUQ2Sng0NWJTczJjcm1qZXZlOU55aXhkL1E5T210ZEhwRE15YytTbno1NzlDN2RxVm1ELy9DOExEMzJibzBPNGNPblNLYmR0KzVaVlhldEMxYTdQL1ZLOGZmamdDbUdqVHBpSFBQLzhtZGVvRXNtdlhIN2k0T0dBeW1kaXg0MWNDQXJ6eDh5dFAvZnBWQ0F6MFJhdlZzV3JWVGo3NFlBUWJOdnpBNzcrZklqejhTWDcvL1IrZWU2NEQ5ZXNIRVIrZnhMeDVYeEFSRVlaR282Rjc5eFowNzk0Q2dEZmVXRW1GQ3A0TUc5YmpQOVc5ckpLQVhBZ2hoQkRpSGxJVWhkeGNIWFhyQmpKeVpHK3FWQ2w4eUdWSVNIWFdyNS9Deno4Znc5YlcvQlh0blhkZW9VMmJobXFaZmZ1T3FhOG5USGkyd0RWZWVhV0hPZ1MwTU9QRzlXUHMyTDZZVEthYjVoUFhhRFJVck9oMTB6S0tvdENrU1MyV0xCbGRaSm1SSXo5UUErc1RKeTVTc2FJWGdZRytOMXpIdkdDYzBXaWlaY3NJOUhvRExWdld2NmNMVWdsUjF0V29FY0RhdGJ0dkdwRG41R2o1L1BNOWRPdldIQzh2ZDFhdEdvZVBqd2RaV1RrODhraE5EaDQ4eWJoeFM4bkt5bUhBZ0U0RUJIaVRuWjE3VzRzOUZyYU93K3JWRS9qNjY1ODRkeTZPSGowaThmVXR6L2p4L1pndzRWa1VSU0VzYkFvalJ2U2lZa1V2OVJ5ajBjamV2VWVKaTB0azFLaEZKQ1dsOCttbmt4ZzVjaUhuenNXeGJkc3ZBSXdlL1NFQVM1WnNadlBtL2J6enppc0FIRHQyanRqWVJBWU42a3o3OXFNSy9ReHljM1ZzMkRDVnFsVXIzUEo5bFVYeXBCTkNDQ0dFS0thUWtCQVR3S0ZEeTB1N0t2ZVZqSXpzbXc2WE5abE02UFhtZWFYRmtSYzhIRDU4dUZTLzIrYTFpOE9IRHBkbU5jUy9Ra0xOSTBES1Nyc296dk1pS1NtTko1K2N3TnExa1pRdjc4WmpqNDNtMEtIbHBLZG4wYmJ0YXh3NnRKd2RPMzVsNjlaZldMSmtOTHQzLzhIUm8yYzVmdnc4OGZGSk5HbFNDemMzWnlJaXdqaC9QbzZkT3cveXl5L0hPWDgranZMbDNlalFJWlF4WTU0cGNOOExGK0xwMVdzS3YvMjJ0TUF4S3lzTldWazU1T1JvZWY3NXQvand3NUZVcnV4TGFtb20wZEZYbVRyMVl4bzFxb1plYnlBNitocHhjUW0wYXRXQTExOS9CcTFXeC96NVg5QzBhVzAxRzBTM2JoUFp1dld0SWorRHJLeGNubi8rVFpZdUhZMm5wNXZGTVoxT3p4ZGYvTURHalhzWk9MQXozYnUzdU8wZjhjcks4eUtQOUpBTElZUVFRb2dTY2F1NXE0cWlGRHNZRitKQjVPSGhTdXZXRGZueXk3MjgvSEwzUXN0czJQQWp6ei9mQ1FCcmF5dXFWdlduWjgrV1ZLM3FUMDZPbHZidFJ6TjY5TlBVckJsQXpab0J2UFphYjlMU3NvaUtpcUZDaGZJM3ZYOVJhY3NjSGUyWlBYc3R2WHUzb1hKbFg3WnRPOER5NVZzSkNQQkdVUlJ5Y3JSMDZkSVViKzl5WkdYbDBMQmhOUUIyNy80RHZkNUFseTZQY3VUSUdlYk8vWnpFeERUNjladFI2SDArKyt3TnBrOWZ6WVVMOFFXQ2NZQmV2YWJTdlh0ejFxMmJmRnM5L21XWlBQR0VFRUlJSWNRZEs0bWN4NklZVE55M1kyQVZuWUxKeWdTU3docUFidDJhTTJuU1J6ei8vT01GanAwNGNaR0VoRlRhdG0wRVFMdDJ3UXdiOWk2TEYyOEc4a2FiNk9uVWFhekZlZGJXR25idWZQdU82N1J0MndHKy85NDhBbVRBZ05uMDdmc1lXN2E4Q2NBWFgvekFwVXRYZVBUUnVreWE5QkUyTnRZMGJGaU4xTlJNWnM5ZVExQ1FQODgrTzR1dVhSOWx4b3pCaEljWHJFZGdvQjl2dlRXRTlldjM0TzFkRGhzYks0eEdJKzNhV1E1WHo4aklaczJhWGF4WnMwdmR0M1hybTdpNk90M3hleXN0RXBBTElZUVFRdHhIMXEvZlEvZnV6WEYwdEMreXpKVXJ5Ynp3d2x5KyttcWFXdTdDaFhobXpQaUVWYXZHMy9UNjl6cm44WC9KUmZ3Z3NrbTB3ZTZpSFJraEdjVSt0MDVZSFU1OG5TKzFsUkhxUEYySDB5dE9veStuTDFDK1Fmc0cvTFhucjJMZFE1T3J3VzJ2RzhtZGtpMFBHTUZ6a3lkSlR5Wmh0RGNXZWE3M0dtL2l3K05SdEFvK24vb1FIeDVmNUwzOEYvbWpHQlV1djM2NVdIVjhVRFZyVnBjQkF6cGhNQmdLSE5QcGRJd1lFV2F4emtQKzlSeVdMZHRLYW1vRzQ4YjFVL2RsWmVYdzVKTVQrUys4dk53Wk1xUXJRVUcrQkFYNUVSRGdyUjVyM0xnV24zMzJIWmN1WGNIUjBaNXg0L3FSa0pDS3A2Y2I3NzBYUVVDQU43Nis1ZEJvTkN4Ylp1NVZIelNvTXgwN1BvTFJhR1QwNk1WcW1yUk9uUjdCeWNtQnI3NzZFWTFHVTJBRjljYU5YNzV2VjFXL2tRVGtRZ2doaEJBbDVQSEh4MUs1c2sraHgvUjZBd2FEa1U4K3Vma1g1bmZlK1lLMmJSdmROQ0RmdXZVWEdqYXNhbEhteHgvL3BFR0RxcmVzNDczTWVmeGZjeEUvaUd5dTJsQmxmQlV1Umw0a3RXMHFJWTFEeVBYUEJVQXhLcGcwSnJXc1Zib1ZXbit0dW0wYlowdXQvclVBdU5ML0NrWjdJNHBSS1RRWXYxSDlqdlV4T2hZTXBLMVRyVG42NDFGMVc1T3B3VytwSC9abjdZa2JGcWZ1OTFubmcrY0dUMUk2cGhRZGtHZHI4Ri9pVDN4NFBKcmM2NjhMNDdyZkZaOTFQbWg5dExnZWRDMjB6S21WcHpDNEZBeE9IMVJXVmhxR0RPbEtTa3JCSDJ2eWhvSVg1dVRKaTJ6WThFT0JaMGxTVWpydTd2K3RCN2xwMDlvMGJWcWJxMWRUT0h6NE5NZU9uVk5YUTc5MDZRcng4WWtFQjFkajJyUkJIRGtTeGVMRjM3Qml4VmlxVjYvSTBhTlJmUEhGSGlwVjh1RzMzMDZ5Wk1sb1huNzVYVEl6YzlpNzl5aUJnYjcwN3QwR01BL1pmMWhJUUM2RUVFSUljUjh4bVNoeTlYT2owVWlIRHErck9ZSHpWaVhlczJjQk8zY2U1TktsSzN6MTFWNjEvR2VmdlZIa0R3UzNjaWM1ajR1YmkvaGhrRlU3aTNQenp1SDl1VGVwYlZQUnUrajVlL1BmZ0Rsb1ByNzd1RnEyUWZzRy9MUDJIM1c3VGxnZGRWc3hLdFI2dGhhYURBMTErdFJCeVZXd1NiTGgwc1JMSkhWSktuQmY2d3hyanV3K1VtQi9vNWFOTExiMUhucWlsa1FSTkRHSWEzMnZvUytueHlIS0FaL1ZQcHhaZGdhOTY2MkQvMXR4UHV4TTVWbVZTVzJaU203RlhDNlB1cXdPVzdlTHNTTm9ZaENaOVRNeE9EODh3ZmlkTUJpTWJOcjBNMHVXYkdieTVPZXBXTkdMM0Z3ZGRuWTJBQnc0OERlVktsMy85MjR5bVRBYVRRV3VrZisvTi9yb28yMXMzZm9MZG5ZMkJBZFhwMzM3RUg3NjZTaXJWMytMWG05ZzJMQWVmUG5sWHVMaWtqaDU4aUsxYTFmbXpKbkxEQi8rUG8wYjF5STB0QWJidGgzZzZhZmI0dVJrVDRjT0ljeWF0UVpQVHpmNjltMkh3V0FzY3Y3Nmcwb0NjaUdFRUVLSSs0VFJhTUprTW1GdGJWWG9jWk1KVWxNek9YREFuRUxJWUREU3NtVUVodytmd2RIUmpnTUhGcXRsMjdWN0RXdHI4eGZma3NoNWZDZTVpQjhXR1kweXlHaDB2UmZVWTRjSHZxdDlzVTYxcGs2Zk9nQ2MySEI5QkVLakZvM0lxcG1GYmJ3dE5RYlh3UEdVSTFjR1hjSCtnajNwb2VsRWZSaUY5enB2YkJKc1NPcVNST0NVUUJ5UE8yS2RaazJkc0RxM1hTKy9GWDc0ckw0ZXdOWHJWZzlOdGdhamd6bFlxem13cG5yc3ozMS9BbEJsWEJVU2VpYVExanp0cHRmMlgreFBldE4wRkoxQ3BabVZPRHYvTE5tMXM2azR2eUkxdzJzU096UVdsME11ZUd6eklQYVZXSks2RnZ4UjRVRzFaTWxtMXEvZlk3SFAyZG1CTm0xR0ZuaWRaKzdjb2N5WThTa1ZLM3F4ZE9sb3FsZXZDRUJrNUFwKyt1a29kblkybEN2bnlsdHZoYXZuN054NWtNbVRWeFZhaHlaTlhpNTAvL3IxVXdnTGE0MjN0enNBcjc3Nkhoa1oyZlR2MzVFT0hVTFZoUm43OVp1QjBXaGs2ZExYcVZhdEF2LzczenpBL0tOaFltSWE4ZkZKOU93WlNVaElEYlp0ZTR1VEp5K3laczF1Smt4WVR2WHFBU3haTXFwQVlLN1Y2c25OMVdJd0dMR3hLZndaZUQrU2dGd0lJWVFRNGg0YlBmcERVbEl5U1VoSXBVSUZyMExMWkdibUVCVVZ3K0RCYnhNVzFvb3FWZndaTUdCMm9XVTdkbnk5MFAxNXFZcHNiYzA5WW5tOVhOdTNIMkR3NEM0V1pmVjZJelkyNW5JbGtmTjQvLzdqZDV5TCtFRlY3dHR5Vkh5L0lucFhQU2UvT0tudVQrcVNSRktYSk9wM3JHOFJpS3RNb0JnVWkvOG1kMGdtdVVNeVFlT0RxTEN3QXVVM2xlZjBxdE1BWEpoeEFkc1lXK3AxcjZmT09ROXVGbHhvY0s3SnVSNEV4WVhIRVJkK2ZaZzZKZ2g1SklUajI0K2pkeXU4Wnp5N1JqYmVhNzF2R3BCcmNqUjRmZTVGWXJkRWRGNDZUcTg2amRaSGkxV1dGZW1QcE9OeTBJVXE0NnBnbFdYRmxRRlh5QTNJdGZnaDRFRTNiRmdQaGczclVheHpzck56V2JEZ1ZXcldETERZUDMvK01JeEdFMGFqc2NBUGVWMjZQS3FtSUx0VDgrY1BLN0RLZWYvK0hlbldyVGxhclE0dkwzZUxZeHFOaHZEd0p6bDdOcGJldmR1b0kyaDhmVDFvMXk2WTNGd2RDUWtwYWpDZTl5d0RTRXhNcFgvLzJaaE1KblZvKzROQUFuSWhoQkJDaUh2czNYZGZ2YVB6YnN4YkhCZVhTTmV1RTFtM2JuS0JMOTVROUREVHlNait2UHZ1bHhnTVJuVlZab1BCZ0sydCthdGdXRmdyVnE3Y3p0bXpNWlF2WHpERkVNQ2VQWWVwVnkrUWdBRHZRbk1lTjI5ZXp5TG44ZXpaYXl4eUhrZEVoTEZqeHh3MUY3RzN0enVmZno2RmJ0MG04dm5uVSs3bzg3bmZKWGRPSnJsek1nM2FON0RZbjljcm5yK0gvTnk4YytyeG5NQWNjNERxYUNScVVSU1YzcXhFVGxBT0FKZkhYYWI2ME9va1BaR2s3Z01vOTBNNUFQdy84Q2Z1RlhPUWJiRWczTDl1SExLZW4ySXlUMGt3S2FZaXl5U0VKZUM3MGhlSHN3N295dXNLTGVPK3g1MnNlbG5rQnVSU2JuYzVuSTQ2NFhUY0NkdDRXOUticEpQV1BJMllpQmpzejl2anNkT0R5ck1yWTMvZUhsMTVIY2tka3JrOFJoWjl1NUdEZzEyaHp3UUFqVVpCbzdrM1BjcEZwUnh6Yzd2NVhQV3FWZjBMM1c5bloyUHhvMlgraGR2OC9NcnovZmZ2M2tFdHl6WUp5SVVRUWdnaFNraXpacTlTdjM2UXVuM3MyRG5xMTYraWJzZkdKckp0MjF0Rm52LzMzeGZRYURUczIzZXN5Qy9mZ0RwM1BJOUdveUVzckRYRGhyMUw3ZHFWOFBIeFFLKy9IcENYUk01ak96dWJZdWNpZmxnRDlVSjd4UUZNNExmTUQrdDBhMkpHeE9DL3lCK3ZqVjVvZmJVNEhYV2kzSGZsY1BuTmhaZ1JNVGllZHFUYThHckV2aEpMVnUwc1hQZTVZbkExWUpOaWcvL2l3b09oL0JTalFzUFdEUXM5VnI5TC9VTDMvN252VDNRZU9sSmFwK0Q1cFNkeEw4Y1ZXczVyZ3hkWG5yOWlma3ZXSm5LcTVwRFlNNUhzcXRsb2NqUTBhTitBeTZNdmsxMHptNWlhTWNTOEZvTlZtaFVPVVE1b0syZ0x2YVlROXlzSnlJVVFRZ2doN2hQZmZ2c2Jnd1oxWnRPbW54a3dvS1BGY003ODl1eFpBSmg3elBQbWdsYXA0c2ZUVDdmbDdiZlhNMi9lc0gvbllWNy9Lbml2Y3g3ZlNTN2loNDFpVk9EZmpzdzZ2ZXFvci9YdWVrNHZQdzBLR0Z3Tm5OaHdBcU9ERWEyL2xzeTZtUUJvc2pUWXh0c1MrMnFzdXVxNUpsdUR5YzVFdWUvTGtWVTdDNGZURGx3YWY0bEtjeXJkc2k0bWpVbWRGNTZuL09ieVZKcFZpYXQ5cnhJN1BMYkljNU82SlJFNEtWQU51dk56UE9HSVRZSU5xVzFUQVVocGwwTDFZZFh4Vyt4bi9neE1DaHE5aHZxZGJnajZyZUhZem1PM3JMY1E5eHNKeUlVUVFnangwR25Rb0VIRm1qVnJ4bjM1NVpjbHVteXp0N2M3eTVlUFViZTdkcDFZWUxzb3g0NmQ0ODgvbzVnNWN6RFIwVmRadW5RTEkwYjBLdGI5bjMvK2NhNWRTMGFyMWFIUktCWUIrYjNPZWV6bTVsVHNYTVFsclRUYWhXSlVVSXdLdnF0OE1Ub1kxYlJlbWx3Tng3ZVpWMWl2LzhUMTRQUnF2NnZVNlZNSDYydlc2TDJ1eitPMk8yOUhibEF1Zml2OTFIMnB6Vk9KZVMwR3J3MWVYSmg1Z2ZLYnkyT3lOWEZ4eWtVOGRucmNjZzY1eGY1Y0RiNnJmYmtVZVlrS0N5dVEzamlkOUticGhaWk5hNWJHMVFGWHpmUGJiN3lPVGtQTWlCaUxkRzVubHB4Ulgvc3Q4OE02MVpyb2NkSHFQcXNzSytvK2VmTUZCKytsMG5wZTVMZHk1UTc2OVhzTVI4ZkNoNGpuTVJwTnZQamlYTjU4Y3doK2Z1WFYvWXNYZjRPdnJ3ZGhZYTB0eXYvMjJ6ODBhVkpMM2Q2Nzl5aHQyaFErTXVKZXlzblJrcFdWUzNaMkxoVXFlQlphSmpNemg5NjlwNmcvOGowb0pDQVhRZ2doeEVQSDJ0cjZqYWlvcUo2aG9hR2JqRWJqUmpjM3R4OS8vUEhILzU2LzZSYVNrdEo0NmFYNTZuWmlZcXJGZGxIcGZoSVNVcGswNlNNaUlzSndjTEJqMUtpbjZkZHZCbjUrNVhuNjZiYTNmWDliVzJzcVZQQWlLU2tkT3p0YmkyTWxrZk80dUxtSVMxcHB0QXZuSTg1WXBWdmh2c2VkeEo2SjZyeHZtMnMyNnZ6eEc1M1ljSUlHN1J0WURHMFBiaHhjb0Z6OGkrYWMzeGVtWGtEclUzQ285KzNPSVZkMENvRnZCSkpkTlp2RW5va1lYQXhVSFZPVmk1TXZrdHdwdVVCNWs1V0p1Q0Z4V0tjVUREVXlHaFpzWDNrY1R6cml0Y0dMVTUrY3N0aHZuV1NOd2IzMFVwNlYxdk1pejVremw5bThlVCtEQno5eHk3SWFqVUtiTm8zWXZ2MVh3c09mVlBjZlBuekdZanZQMkxGTExPWnBUNW15U3QwT0RYMUpEZXJqNDVQNDQ0OWxUSi8rQ1ljUG4xYkx4OFltNE8vdldlQjFuczJielF0VExsdTJsVjI3ZmdkQVVSUTBHZzFKU1dtVUsrZU1vaWpZMmRuZzRHQ0htNXN6OCtZVnZzSzcwV2prNnRXVVczNEc5eHNKeUlVUVFnanhVRklVeGNka01yMnNLTXJMcWFtcFNTRWhJWnNWUmRtWW1wcjZYVlJVVk83ZHZGZEdSamFqUjM5STdkcVZiMXJPeDZjY0w3MDAzNkxYL096WkdFYU5Xa3lMRnZYcDBhT0ZXdTdkZDE4bEltSWhKMDVjWk9USVhyaTdPNnZudEd3WmNkUDduRGtUalllSHkzOTRSOFhQZVh5LzVDSXV5WFlCa0YwdG00UmVDVVNQaVNad2VpQ3B6YzFEdVhWZXVxTG5raGZDNEdJb3N2eC9tWGR0ZjlhZXlqTXFZM0F6cUF2THBUeVd3a1g5UlNwUHE0ekhUZy9pdytQVm9mTjNRakVvZUc3eXhHK0pINWNtWHlLM1lpNmFYQTFHTy9QUWU5Y0RydVJVeXJuRlZlNnRrbXdYeDQ2ZFkvanc2MEZ5VmxZTzl2YTJ0RzM3V3BIblJFYjJaK0hDcndIekZCSkZVZmptbTMwQXJGczNtWk1uTDlLd1lWV0xjNVlzMlV4V1ZnNDlla1JhM0t0SGowZzJiNTZOcmEyMXVxWkYzak5sNnRTQkZ0ZG8wMmFrR25UbmYzMmpJVU9lWk1pUXJtZzAxMGROZE93NGhpKy9uSDd6RDZNUU42NlJZYTVmZldiTUdGenNhNVVGRXBBTElZUVE0cUduS0lvSDhJTEpaSHJCMWRVMUxUZzRlSnVpS0JzVlJmbjIwS0ZEV2YvMStpTkdmRkRrTWIyKzRNcm9YMzIxbHllZWFNcW5uLzZQVHovZFJmLytIWG5sRmNzMFNJMGFWZVBqajhjVEdibUNidDBtMHFYTG8wUkVoQUd3YjUvNWZ2bm5rQjg0OERkVHAzNk1zN01qOGZHSkRCblNGU2k1bk1kM0t4ZHhTYnJYN1FKQTc2Ym4wcVJMdUJ4MHdma1BaeTVHWGdSUWg2c3JlZ1dUdFFuckZHdE0xaWExMTl3cTNjcWlCLzNHN1R4eGcrTkk3bHl3Rnh1Z1h0ZDZCZmJsRFZtM1NyT2kwcHhLdUI1d0plN0ZPSzQrZXhYeS9TbVNIMDhtdTlhL2VjT2ZyMGw2azNTeTZtYmgrYVZsRDZuQjJVRERmNGRBNTMrZDUvemM4MVNhVVluY2lybWNXWHFHN09yWkFBUkdCdUwya3hzbU94TzZjam91dkhXaHFJK3d4TjNyZGxHL2ZoVzFsL3J3NFRQTW0vYzVuM3d5U1YyRXNTaWRPalV1ZFAvNjlYdlFhRFQwN1d0ZVBERTJOaEYvLy9KczNqeWI5ZXYzV0FUUk53dXE4NWZ4OFRHdjJwK1ZsVU9mUHRNS3ZNNjd6NzU5SC9EREQwZFl2bnhyZ2V1a3BtYmMwWUtPZVd0a1BDZ0tUdXdRUWdnaGhIakFoWVNFTEFXRzNrYlJMR0NueVdUYWFHdHJ1LzNnd1lOcC81NXZnb0pweWU2bUsxZVNtVFRwSTRZTzdXNHh4L05HUnFPUjdkdC9KVGRYUjRKa2lWd0FBQ0FBU1VSQlZPL2ViUXFzM0I0ZGZaV0FBRzkwT2oyWEwxOGpOMWVIdTdzenZyNGVkMXkzN094Y0xsMjZXdWhLNzBYbFBDN00yYk94K1BpVVUzTVI1OG5MUlZ4VXp2WWJoWWErQk1EaHc0Zi8wM2ZidTlVdURoODZYT3g3Vnh0ZWphdlBYU1d0bVdYKzdscjlhMkYzeVE0VVNPaVZRTXlJbUdKZk8wKzUvNVVqK1hGemNPNzVqU2NKUFJNS2xDbi9UWGtTZXlhcVpWTGFwUlNaY3p5UDR5bEg5RzU2dEw3Rjc0blhaR3V3dTJSSGRzM3NnZ2VONWpuMkp1dWkwNnpkVEVob0NGQjIya1Z4bnhleHNZa01IUGdXV3EydXlMbmoyN2ZQVWRkMnlNek1ZZVRJRDFpdzRGVisrT0VJR1JuWjlPN2RsdDY5cDFDMWFnVVdMRENuWDJ6VktvTHZ2MStBcmEwMWJkcU1wR3JWQ3VyMS92bm5Jci84OGlFQWp6d3lWQjNsY3VuU0ZmNzRZeGxnRHNqemZqQW82aldZZTlYemZod0VHRHo0YllzMUt2NzU1eEsxYWxrdU1Pamg0YXJXTXlkSFM3ZHVrL0lkTlpHVWxJNkhoNnZGT1Z1M3ZvbTl2ZVVVbkp1NVc4K0x1MFY2eUlVUVFnanh3QWdPRHY1QlVaUzJkL0dTamtBdlJWRjY2WFE2UWtKQ3RnRWI3K0wxaStUalU0NlZLOGZkc3B4R282RmJ0K2JxZHY1Z0hDQWd3QnNBR3h0cmdvTDh1QnZ1VnM3ajI4MUZmTHZ5QXA4U2NOZmJ4ZG1GWnkwV09zdnp6OXAvL3N0bExlUUY0MENod1RpZ0J1TTNLM09qckpwMzNpbHNkREFXSG93RGFDajBNeW11KzdGZFJFZGZKU0ppSVVsSmFVVUc4cUdoTDJISzk4N216RmxIdlhwQnVMZzQwcTVkTUlNSHp5VTYraHBlWHU1RVIxOEZ6T3RZdUxnNFdmUzJMMXAwZlFUTUUwOWNmK2JZMkZqejlkZm1IdXdicDhFVTFpdCtZdy81amE1ZVRiWkk2OWl4NDVnQ2EwL2t2Ny9SYUxycCs4LzdESXpHa3ZyejNoc1NrQXNoaEJEaWdYR1hnL0hDbUJSRk1abE05L2NYUUhIWC9lZDJjVGNDVDFIbTNGRzdPSExrREsrL3ZwaUlpREJtelZwejArd0xlYlp2LzVXWW1HdE1udnc4WUE2bXc4TzdrcG1aeld1djlhWjc5MG1rcFdWeTdOaDU2dFN4WE10aTBLRHJRYkpPWng0TllSN2xVdmgwa1pvMUs3RjgrZXRrWmVVeVljSnlaczE2RVZkWHh3TGx3c1BuV1d3bko2ZGJMR0tabHBacHNmMndrb0JjQ0NHRUVBK2NXdzFGTE00UVZFVlJkaGlOeG8yT2pvN2I5Ky9mbi83dithdnZRalhGWFZhU1E1T2xYZHcvN3JkMm9kRm82TisvSTA4OTFZcFpzOVpZOUNybmx6ZjBHcUJWcS9vRUJ2b3ljT0NidlBkZUJIdjMvc24rL2NkNS8zMXp6L1lqajlSazc5NmpIRHAwdXNBVW1BMGJwcW12ODlhTHlNM1ZrWk9qSlN6TVBKYzdKOGM4SFNGdkFiZ2VQU0xKeWRHU2twTEJnQUZGenpsZnRHZ1R3NGMvQlVDNWNpNFdDMVoyN0RqR1loc3NlOGp6bDN1UVNVQXVoQkJDQ0dFcERkZ0tiRlFVNVg5M2EvR3UvRTZmdm95TmpWV3hoNURmNzdtSXYvdnVFTzNiQjZQUmFOaXlaVDhlSHE2MGJIazl4N1pPcDJmVnFwME1IZHJ0cnQvN0xyam43ZUpHSGpzOTBMdnJMZWFWS3dZRlRaWUc2elJyckZQTS85TjU2TWlxYlZrZGg5TU9tR3hNYWhxMTIrVzcwcGVyL2E1aWRDeTQyS0FGSTlSOHNTYm4zenlQMXUvNjNISC94ZjVvZmJVa2hGa09kM2Y1ellYMEp0ZnpscnZ0ZFNPMVRXcXg2bFpHM2ZWMjBiQmgxUUlyb3QrS3E2c1RkZXM2OGR4ekhSazY5QjF5YzdXODk5NzFZZVpQUE5HVTk5NzdpbXZYVWhneEl1eVcxMHRMeTZSYXRRcnE0bXA1UTliekZuejc2Njl6ekoyN2poMDc1cW9MTHg0K2ZJWmh3OTVsK3ZRWDZOeTVTWUZySmllbk0zRGc5UjhYMHRJeUxiWnZwQ2ptUlNWMzd5NjZGNzFObTVFb1pXSW0rSjJUZ0Z3SUlZUVFBaEtCelJxTlptTktTc3IzOXlLOVZYNHJWMjZuVmFzR3hRckl5MUl1NGc4KytKcDE2NzY3N2JvREhEaXdtUEhqbC9Ienp4L2c2R2lIdTdzenMyYXQ0YXV2cHF1THV1bDBCcFl2MzFxV0F2SVNiUmY1S1VZRnYyVituRjF3RmtXdlVLOXJQUlNEZ3NuR2hOSGVpTjVOajhIRmdOSEJTR3JMMUFJQnVkOUtQMUpicFJZcklIYzQ0MEQ1emVXSkh4eC82OElhU0dtVGdzZDJjOXF6UE02SG5TMjI4MVFaVzRXamU0K3EyNEZUQXRYdGtOQVFOYWkzamJmbDhCL0ZYeFN2aEpWb3U4aWZsdXhXdW5adHhqZmY3T1BDaFhpTFZJak5tOWRqK3ZUVk5HOWVUMTBVTFRKeUJlN3V6aGJYZDNkM0ppeHNDcE1tUGFldVAxR1l1TGhFckt3MERCMzZEbTNiTnNMWjJZRkZpell4ZWZMemhRYmpBRC84OEo3RjNQWEM1cEJydGRjWEVFeE96bURNbUdjQStQampuWFRxMUpnS0ZUeFp1SEFqZ3daMXh0N2VsaTVkSHNWZ3VNV1BSMldjQk9SQ0NDR0VlQ2laVEtZcndOZkFSamMzdDcwLy92amp6WmVTL2crMmJOblBPKzlzQUVDdk42RFY2dmoxMXhQTW03ZSt5SE1XTFJwWlpuTVJSMFNFcVNuV2lwS2Vua1hidHE4VnVTQlQ2OVlOV2JmdWV4WXQyc1NFQ2MvZTlGb2xxU1RieGMyVTIxV09qSVlaNUFiazR2U1hFM0ZENHNpc240bkJ6VURWaUtxY1duVUtweE5PVko1V21mTnZuYWY4bHZKVWZNZWNmazdSSzJpMEdseCtkYUhpdklwRjNpTnFVUlRWaGxkVHQ2MnlyRERhRzJuWXR1alJFWmNpTDFGaDRiK3JjcHNBeGJ3YU84REpkU2R4UE9sSVJzTU1pM1A4bHZoaGxXVkYzUjUxTGU1VnQwZGQvdDc4TnlaYms1cm1yVkhMUnNYNm5FcEthYmFMb3RLUTVSK3ludWZERDc5QnJ6ZlFvMGNMWG43NUhWYXVISStIaHd1TEYzK0R2YjB0Ky9ZZDQ5Q2gwNFNHMW1EMjdIRDI3ei9PcVZPWGVPR0ZKNGlNWE1Feno3U2pZY05xTEZ5NGthWk5DNmJSeS9QNDQ0MXAxcXd1NjlaOXgvdnZiOFRaMlI0bkp3ZWlvbUw0NVplL0NRbXBickh5K2FlZi9vOWR1LzZ3dUVacWFnYjkreGQ4YjJ2WG1wOUY4K2V2cDFvMWMxdExTRWpsbTIvMjhlcXJQVEdaWU1lT2cvVHQyNTVyMTFLWVBIbVZ1akw3L1VnQ2NpR0VFRUk4ZFBSNi9heWFOV3UrK3VXWFh4cHVYZnEvNjk2OUJkMjd0d0RnalRkV1VxR0NKOE9HOWJqRldaVHBYTVIzUTBURVUzend3U2IwZWdQVzFsYm9kSHBzYkVydjYybEp0NHVpYUxRYWZGYjVFUFZCRkY0YnZIRDUzWVc0OERoY2ZuZmg2bk5YeWF5ZmlXMjhMUlhuVlNRbUlnYVR4a1JpOTBRU3U1dFhTQTk4STVEY0NybkVEWXU3NWIzeWVxbWREenNUTUMrQWZ6NzVCNVB0elJjaFMrNVVlRjV6ci9WZW1EUW1hdmV0RFlCdHJDMWFmeTEvYi80YjcvWGUvTDM1YjdWc3d6WU5MYmJMc3JMU0xnQ3VYazFCcDlNUkc1dUlyYTBOR28xNXZIWldWaTV6NTY3anpKa1lsaXdaaFp1YkUyQU9aSmN2MzhxK2ZjZFl2bndNaHcrZlpzU0loWXdaOHd6Tm05ZGw5dXkxekp6NUFvcWk4UFRUYlprd1lUbHZ2am1FWGJ2KzRJc3ZwcEticTBPcjFaRzNNTjJ1WGIremE5Y2ZuRHNYUjNwNkpzMmExV1hKa2xFODhraE56cDZONVpkZmp2UEpKOTh5YnR4UzJyUnB5T3paNFh6enpUNTI3anhZNlB2Sm53WXRUNzkrTStqZnZ4Tm56bHptelRlSEFOQ2hReWhUcDM3TXE2LzJwRU9IRUJZdjNremZ2dTE1L2ZVK2hJVk5adjM2UGZUdDIvNWVmT1QzbkFUa1FnZ2hoSGpvL1BYWFg1Zi8rdXV2RXIvdnNXUG5pSTFOWk5DZ3pyUnZQNnJBOFp3Y0xibTVPalpzbUtybUJvNk5UV1Q4K0dWb3RUcDY5SmhVNEJ5NHZWekU2OVo5eHlPUDFMVElSZnpsbDlQVmF3d2UvTGI2T20rbFpmTnJRNEdGbmZLMGJ6OEtPenNiZFRzM1Y4ZWVQUXR1Ky9Pb1d6ZUlwVXRIcTl0WldUazRPTng4ZnZ5OVZGcnQ0a2F1KzEyeGpiT2wycWhxV0NkWjg4K24vMUJ0WkRYc3o5bFRmcHQ1K2tEVjBlYVJEdjVML0NtL3VUem4zamtIZ05NeEoyeGpiYmt5NkFvTjJqY29jRzFOamdaTnJvYVRHMDZTWGRXY2JzdzIxcGFnOFVGb3RCcnE5YWhYYUoyT2J6K3VyZ1J2bFdsRjFaRlZPYnZnTE80L3VHT1ZZY1cxM3Rmd1dlZER4aU1abkYxd0ZvQkdyUnB4NHNzVDZqVnFESzZodmxaMGlzWHJPbUYxMVBxVk5XV2xYUURzMi9jWG4zMzJIYmEyMXJ6NmFrK1VmeWRRNzk3OUIzcTlnUlVyeHFwclRFUkVoUEhSUjlzNGRlb1NIMzg4SGk4dmQvejltK0hzN01EeTVkczRjdVFNNDhiMUpUUzBKZ0RCd2RYNTZxc1p2UEhHU29ZTTZZcVRrejJyVjMvTFo1L3Q1c2tuSHdYTWFSVTFHZzFWcS9vVEdPaXIzaC9NYVF5clZ2Vm53SUJPWkdSa0V4dHIvb0dvWjgrVzlPelpzbGp2TXk0dWtUbHpocXE5N0EwYlZtWGh3aEVBMUtrVHlQejV3d0R3OHl2UC9QbkQxSjcwKzVFRTVFSUlJWVFRSlNBcks1ZnAwejloNmRMUmVIcTZXUVN1T3AyZUw3NzRnWTBiOXpKd1lHZUNnc3o1dWN0Nkx1TFUxRXlMZWhVMmhMWTRZbU1UOFBaMi8wL1hlQkNrTlUvaitJN2pCTXdQSUsxcEdqcHZIU2MvUDBtOWJ2VTQrZm5KSXMvVFpHbW9QTDB5WjVhZVFlZXA0Njg5MTROSVJhZmcvWVUzbmhzOWlSOFlUM2FRT1JpM2k3YWpXa1ExYkpKc09IeW84TG5iSWFFaDV1SHAvd3FZRTBCbXZVd01MZ1pTMnFWUWMzQk43S0x0MEhwcHNZczJCNE0yU1Rib1hmUVd2ZTFSaTZMVTEvV2Z1TDZZbjlIR3lJbXZ6WUY3V1IyeVhscHUvSGNmRnRhNndLS01BRDE2dEtCSGp4WUY5ci93d2hNTUh0eEZYWGdOb0czYlJyUnAweENqMFdTeEg4REp5WjVaczE3RXlja2VnRUdET2pOb1VHZjF1SjlmZVl1Rklvdmk3T3hBalJwRlQ1ZTRsUnZ2bzlGb0NBejBCVUJSRklzZjdscTBxRi9nL1B1SkJPUkNDQ0dFRVBlWTBXaGsrdlRWWExnUWo2ZW5XNEhqdlhwTnBYdjM1cXhiTjFuOW9sbldjeEhmQ3lkT1hMeXZlN3J1RnFPZEVZL2RIcUNIcEM1Sk9COXhKbUJ1QU5hSjF0VHVWN3ZRYy83NTdCOENwd2RpZjhFZW5hZXV3UEU2dmVxUTJEMlJrK3RPWW5Rd0w0TGxmTVNaS3E5WElUWWlsa3F6S2xHdmErRzk0L2w1YlBmQUxzYU9pNU12QW1DeU1SRVhIb2RWcGhVeHI4VlF0M3Rkck5Pc2NUem1TRllkeTRYbWFnMjZ2cEovWGcrNVlsUWtJcm1IcksydEN0MnZLQXBXVm9VdlQ1NFhqSXVTSWMxZkNDR0VFT0llMjdEaFI3eTl5MkZqWTRYUmFLUmRPOHZoNmhrWjJheFpzNHMxYTNhcCsrYk1HVkptY3hIZkRTYVRpYk5uWXkwQzhPKytPOFJUVDdXNmEvZTRYMW1uV2xONWRtV3lnN0twOVd3dGtyb21jV0hHQldxRTF5aFFOaWN3aC9Odm5jZHJ2UmRhYnkwbUd4T0tVYUZCTzh2aDZsWVpWdmlzOGNGbmpZKzY3L3ljODF6dGY1V0VweEtvTkt1U3VyRGFqVUpDUTlUWGFhM1N5QW5Nb2RiQVdrUzlGNFg3WG5kYzk3dHk5bjN6TVBXTVJ6SncyK3VHOHlGbml6Um5BQ2MyWEIrKzN2RGZ0SHBLcm9JbVIxT21oNndMY1M4OUNBRzVKalEwZExESlpCb0ExQUU4Uzd0Q0Q1a0U0SVNpS0dzT0hUcTBDaWl0dkFQU0RrcVh0QU1CWmFjZDVDZHRvblNWeFRaUktqcDFlZ1FuSndlKyt1cEhOQnFOUllveGdNYU5YeTZ3RDZCWnMxdjNXT1pYVXJtSTgrdlljVXl4Nmdody9ud2NiNzMxR1Y1ZTdzeWVIUTdBenovL3hmSGo1M25oaFZ1bmRYdlE2ZDMwUkwwWFJXNUFManBmSFNhTkNiOWxmdVFHNUhKbDBCV1NPeWFqR0JXcWpLNUNlcWc1NkUzcGxJTEJ5WURYVithRjFmS25HQU1JYmh4Y1lCOWdrZVA4dHVybXFrZGZWOCtWNTY1UVkyZ05OTGthb3Q2N1BoUTk2WWtrS3J4WEFadHJOc1NPaUwzbDlhelRyTW11bHEwT3haY2g2NlhueUpFejFLc1hoSTJOTlI5L3ZKTm5ubW12emtlL1VmdjJvNHBjTHlJakk1dVltR3VjUHg5UFlLQXZ0V3BWdXBmVnZ1L2Q3d0c1SmlRa1pMUEpaT3BhMmhWNWlIa0NyVTBtVSt1UWtKRHVodzhmN2tuSmYrR1NkbEQ2cEIwSUtCdnRJRDlwRTZXdnJMV0pVcE9YOS9lL0tJdTVpRFVhRGJ0M3o3K3RPaG1ONWovOWtpV2IyYlRwWjU1N3JnTXZ2dGdGZ0xOblk1ZzJiVFhQUE5PTzZkTlg0K0V4Z2dZTnF0ejIrMzBRWlZmUHh2bW9NMDVmT0pGYktSZVgzMXc0cytRTTFWK3VqbFdtRlc1NzNjZ0p6Q0doZHdJQU9vK0N3OVNMSzM5YXNsdEo2cHFFNXplZTJGK3dSKzkrZlJIQTFPYXBWSjVlbWJUbWFXcWRBaU1EMGJ2ckxhNnZkOWRUSjZ3TzBaT2l5UTBvc2ZUdW9naFJVVEdNSHYwaDY5Wk54cyt2UEZGUk1heGI5eDNoNFUvZTF2bGhZVlBJeWNrbE8xdUxuWjBONWN1NzR1dnJRZWZPVFNRZ3Y0WDdPaUQvdDllamE3VnEyVXlZRUUyTkd0azRPWlY2Tm9LSFNtYW1GYWRQT3pCblRnQlJVUTdkZ29PRFh6aHk1TWpLa3F5RHRJUFNWN2JhUVFVbVRIaVdHalVDWkE1VUNjdk16T0gwNldqbXpGbEhWRlJNcWJTRC9LUk5sTDZ5MWlidWQyVXhGL0h2dnkrMTJOWnE5ZXBDY2VmT3hWa3NHdmZERDM4QzhQZmY1L25razRsVXJXcGV1RzdidGdQTW03ZWV3WU83TUhEZzQ5U3BFOGpJa1F2NTZLT3hEKzE4Y29jekRsUWJYbzMweHVsa2hHYmdzYzJEaEtjVE1Eb1pTZW1RUXFWWmxkQjU2cmpXOXhxS1FjRmtkZk0wWmJlcnFEUmsrWWVzNS9ILzBCOUZyNURRSTRFYUw5ZmcxTXBUNkQzMCtDLzJ4Mmh2eEhXZks4NkhuTWtJemVEQzdBdTQ3bmZGOFpRajhTL0VFeFFaeExWbnJwSFJNSU1LQ3l1UTFyUjR2ZlRpN3NySjBSSVp1WUtYWHVxbUxxVDJ5aXM5R1RCZ05xMWJON3l0eGRuaTRoTFl1M2ZoTGRNeWlvTHU2MGthL3c1QlpNS0VhSUtETXlRSUt3Vk9UZ2FDZ3pNWVB6NGFBRVZSQnBSMEhhUWRsTDZ5MVE2ZUpUaTR1Z1JlcGNESnlaN2c0T3FNSDk4UEtKMTJrSiswaWRKWDF0cEVXYVBWNmtsUHp5SWxKUU1ibThJWFhpcksxYXNweE1SYzQvZmYveW1RaTNqcTFJL1ZlZU1SRVdHMGJ4OUNRa0lxYythczQ5dHZmMlBac2pHTUg5K1BFU01Xc21uVHoxeTVrc1RzMld0cDJMQ3FSUzdpSTBmT3NHdlhIM1R1M0lUY1hCM3A2VmxxTHVLaVRKMzZNWTBiRDZWRmkrRU1IanlYSGoydXB6cXFVNmN5STBiMFlzV0tjVlN0NnMvQmd5ZDQ0WVU1ZlBqaEptYk9ITXpBZ1k4RDV0NzlzTERXUkVhdXVPWDlIbFRaMWJJNTlyOWpYSmgxZ2NRZWlhUTFTOE1tM29hNlBldGlmOUdlNDl1T0V6MCtHdTgxM2pUbzBJRHFMMVZITVJSY29FdlJLbGlsVzJHZFlvM0pwbmlmcGMxVkcreGk3SEQ1M1FXanJWRk5lYWJKMGhBNE5WQ2ROeDRiRVV0eSsyUnNFbXdJbUJPQXg3Y2VuRjUybXVqeDBWUWJVUTNQVFo3WVhyR2wwdXhLWkRiTUJBV3VQWDJOb0FsQk9COXhwdHl1Y2lSM1RrYVRxOEVxM2NwaU5YZHg3eG1OUmlaUFhrWEZpbDcwNi9lWXVyOUNCVTlHalhxYWtTTVhjdkhpRlhYLzJyVzc2ZHAxSW1scFdYVHRPdEZpc1VrSnh1L00vZjZwMVFHb1VTTzd0T3Z4ME12M043ajlzVTUzajdTRE1xSnN0SU9BVXJpMXlDL2YzNkEwMmtGKzBpYktpRExVSmtxZHJlMzFuTjJKaWFuMDd6OGJrOGxFNzk1dGluV2QwczVGWEpRMzNoakE2TkZQWXpTYWNIWjJzUGdoek0rdnZCcDBBMXk3bHNwamo0VVNGdGE2d0R6VjRjT2ZvaytmdGhZNWpoOHErZDYyU1dNaVBqd2UrN1AySlBST3dPQnM3bmpRK21wSmFaZUNKbGVEVFlLTjJrdHV0TDArSzhRbTBZWmEvV3VCQ1hWbysrMXkyK2VHOTJmZW1HeE54TDBhcDlhcDNPNXlLSHFGMHl0T1kzUTAzeXMySWhhL2oveHdQT1hJcVk5UG9mUFNrZVNmaE1IWmdOOXlQNXlQT0hONTNHVjF2bnRHY0FZbnZqcEI0QnVCeEEySncrQmt3R2UxRHo2ZitaRDBaTktkZm1xaW1MUmFQVk9uZnN5Vks4a3NYVHFxd1BGdTNacVRrSkRLb0VGemVPT05BVHoyV0FqOSszZmtzY2RDNk5wMUlsOS9QVk9DOEx2Z3ZuN0toWVNFbUFBT0ZaRXpVWlNzMEgrSE14MCtmTGhFMjVXMGc3S2w5TnRCNFhsNlJjbktHMEpiMHUwZ1Aya1RaVXRKdFltOHYzdEozZWQrYVY5NnZlSGZORWVXZ3lOTkpsT2h1WWpCUE9YZ2ZobFpVaGFlT1pDdi9UMkUzMGtVdlFJS0JZZlBtOHlwelFvYlZtK1ZhWVhoSG81c0RDbWw3eVFGNmxGR254ZWpSMzlJU2tvRzc3MFhnYXVyWTVIbGR1ejRsYmZlK295QkF6c1RIdjRrYTlmdVpzR0NMNmxRd1l2cDB3Y1JIRnlkME5DWGNIWjJVTS9KeU1oV3QxZXZua0JRa044OWZ6KzNxNnc4TC9MSVR4cENDQ0dFRUE4NHlVVXM3aldUZFJGanpRc0wwdjkxTDROeGNXc2pSdlFpTGk2UmJ0M013ODZ6c25Ld3Q3ZEZvN24rQTExbVpnNGJOODdneXkrbjQrcnFoTkZvNHJ2dkR1SGtaRTlrWkg5R2ovNlFKVXRHWTI5dmE1RXBvbG16VndyTkhDRUtrb0JjQ0NHRUVFSVV5V1F5UGJ4RHg0VjRnQVVHK2hJWTZLc0d6cDA3ajJQNThqRlVxblE5czhMamo0L0YzdDRXSDU5eUFHemYvaXUxYTFmbTBxVXJORzFhbXpsemh1TGtaQzgvNFAwSDkvV2lia0lJSVlRUXdsSmlZaHFIRDUrNW8zUER3cVpZYkJ1TkpucjNua3B5Y3ZyZHFKb1Fvb3lLaTBza0t5dUhpaFc5TFBablplVmFCTnZSMFZmcDM3K2p1dDIwYVcyaW82OVJxWkpQaWRYMVFTTTk1RUlJSVlRUUQ1Q3JWNU1aUDM0cGtaRURhTnUyRVkwYkQ4WGYzeE13cjZpY2Z6aHFlbnFXZWd6TVg4cjc5emVuVit2ZnZ5UDI5cllZalViS2xYTXAyVGNoaENoUksxWnNwMlBIUjlTTURRQTZuWjZjbkZ3Y0hhOEg1Qys5MU5YaUdRS3dhOWZ2UFBwbzBla1J4YzFKUUM2RUVFSUk4UUNwWGJzeTgrWU40L1BQdjZkdDIwYTR1RGlxT2N3N2RoekQ3dDN6MWJMdDI0OWk3ZHBJZFRzc2JJcTZiVFFhZWZiWldXUms1TkNuenpSeWMzVWtKYVV4Y2VKemRPbHk4OVhXaFJEM0I2MVd6K0xGMzNEZ3dOK3NYUnRKVmxZdTl2WTJhRFFhZHUzNkEzOS9UNHNnL2NaZy9OU3BTK3paYzVpTkcyZVVkTlVmR0JLUUN5R0VFRUk4WUJvMXFrYWpSdFhVN1IwN2ZtWDE2bTlKVGMyZ1Q1OXBBR3pZTUUwOTNxTEZjR3JXckVSOGZDS0RCNy9OcVZPWEdEU29NeGN1eEJNYVdvTVBQM3lOZGV1K0l5RWhWWUp4SVI0UXYvLytEOU9uZjBMRmlsNTgvUEY0UER4Y1diRmlPMHVYYmtHalVYQnpjMmJ5NUFGRm5xL1Q2Ums3ZGhtdnZOSVRMeS8zRXF6NWcwVUNjaUdFRUVLSUI4UzMzLzdHKys5L2hhdXJFMTk4TVZYZDM2WExvM1RwOGlnZE80NnhDTVR6bUV3bURBWURKaFAvL3RkRWh3NmhkT2dReXZqeHkxbTRjQ09iTnUxajFhcHhKZmh1aEJEM1VvTUdWWmsxNjBXTEgrL0N3NThrUFB6SkF0TmJialI1OHZQWTJGaXpZTUdyVkszcVgrRDR6Smt2M3BNNlA0aGtVVGNoaExpUEpDV2xZelFhMVcyajBjakZpMWNBTUJpTVJaMG1oSGhJZE83Y2hKMDczK2JhdFJTTC9YMzZUS05QbjJscUQzbWZQdE80ZURGZVBSNFk2RWQydGhaSFJ6c1dMUnBKbXphTkNBcnlJeWpJajNIait2TEpKLytqUll0NlpTcVhzQkRpdjdHenM3RUl4dk83V1RBTzBLNWRNRUNod1RoQWh3NmgvNjF5RHhFSnlNdUEzRndOaXhjWDNwaHZadnQyRDNidEtuZEg5MXk1MHBlc0xQbnpDM0cvbVRUcEkvNzN2OS9WN2V4c0xVOC9iZTRGbXpCaE9SOTl0QTJqc1loY3NFQktTZ2JMbG0yOTUvVVVRcFF0R3paTVk4T0dhZnoyMjFMMWRlWEt2cGhNc0d6WlZ0TFRNeGt5NUVtY25SM1l1UEVuZkgwOU9IcjBMTys4czRGNTg5WXpZa1F2VENZVHc0ZS96NGtURjB2NzdRZ2h4QVBqb1IyeWZ1eVlFNE1HMVZTM25ad01OR3VXenZqeDBYaDQ2UDdUTlE4YytKUGtaQ3VHRHEzQjExLy96UzErWU9LMzMxdzRmOTY4ZW1HVEpzRUVCdVlDY1A2OEhVRkI1dGZwNlZiczNIbE1QU2N4MFliNTh5c3lmLzc1WXRmenpCa0hObTh1eitEQjhiY3VMTVJENk5peGN3d2FOQWNBUlZGd2NYR2dkdTFBZXZkdVRmdjJJYVZXcjcvL1BzKzFheWs4L25oamRaK0RneTBHZ3hHVHljU3NXUzh5YythbkhEbHlodERRR29WZUl5VWxnK1hMdHpKMGFMZVNxcllRb2hRWmpVYXNyTXhmUkhyMW1xSytkbmQzWnZueU1TZ0t1TG82c21IRE5Cd2M3UEQzTDAvZHVrR0FPZDFSZkh3U3I3N2FFM3Q3V3dDeXMzT3hzN01wblRjamhCQVBvSWMySU0vejg4OS80dWhvSkRiV2xzbVRBM25qalVBV0w3NnozSjM1K2ZqbytPYWJ2MityN0xmZmxxTkRoMlFBeXBmWHMySERDUURhdDIrZ3ZuN2lpZnBxZVlOQklUSXlrS3dzSzRZUEwzeVlDWUJPcHpCMzdqbTh2WFVXNWJLeXJMQzNOOUsyYmNNaXo5Mjc5K2h0MVYySUI5blBQMytBZzRNdEtTa1ovUDc3UDN6d3dkZjg5Tk5mVEpreTBHTEYwWkx5NFllYmlZZ0k0OVNwYUt5c3JLaFJveUtabVRuWTJGaXpkKzlSa3BQVHFWREJreTFiOXFQUktBUUhWeS94T2dvaFNwL1JhTVJvTkxGcTFRNGNIT3h3Y1hFRUlEZFh4N1p0YndId3hCUFg1NEwzNi9jWWZmcE00OXExVkx5ODNOVDk1OC9IRXhUa3k4cVYyOVY5elp2WDQ3WFhlcGZRT3hGQ2lBZmZReCtRNS9IMzF6SmtTRHdSRWRVd0dybGxyL2Jka3BabXpTKy91REZseWlVQWtwS3M2ZGV2Tm1EdUZjOTduY2RvVkpnNnRUTEp5ZFo4OTkxZnVMZ1lBR2pac2hGNzloekYxdFk4VkhYL2ZsZm16cTFFa3licHVMZ1kxQUQ3OEdGbjVzMEw0Sk5QL2xITENpR0twaWdLNWNxNTBLbFRZeDU5dEE3UFBUZUxEUnQrb0cvZjlpVmFqeDkrT0FLWWFOT21JYzgvL3laMTZnU3lhOWNmdUxnNFlES1oyTEhqVndJQ3ZQSHpLMC85K2xVSURQUXQwZm9KSWNxT0kwZk9rSjZleFo0OVIralpzNlU2Ny92YXRSUjFoZlViYmRnd2pmYnRSMWtzK05hNDhjc0Z5cjM0WXBkN1VXVWhoSGhvU1VDZVQyYW1CZ2NIZ3hxTWE3VWEzbnV2QWp0M2xrT24wOUM2ZFNxVEpsM0MyZGtjQktlbFdUTnpaaVgyNzNmRncwTlB6NTRKNnJYeWhxL245Y0N2WCsvTnFsVStwS2RiMGF0WEFtUEdYQVpnM1RvdkZNV0VuWjE1TVNZUER6MmZmMzRTTVBlUTU3M082eUdQakF6azdGbDdGaStPVW9OeGdPeHNEYUFBNWlEN2wxOWNlZnZ0Y3habFltTnRHVDgrQ0sxV1E0OGU5UXI5RExadlA0NUdJNEc2RUlWeGRYWGl1ZWM2c25Ialh2cjJiYThPYmYvNTV3OXdkTFFEcmc5M1AzRGdRMDZkaW1iUW9EbE1temFJRHo3NEdrVlJtRG56UmM2Y3VjeUtGZHV4dHJaaTh1UUJ0RzdkVUQxdjRjSVJMRmp3SlRFeDEyamN1Qll6Wmd6RzNkMlpyNy8raVhQbjR1alJJeEpmMy9LTUg5K1BDUk9lUlZFVXdzS21NR0pFTHlwVzlGTHJtbi9odDhLRWhyNVVZTi9xMVJPb1g3L0szZjNRaEJBbHJscTFpdlRxMVpveFkvb3lmZnBxbWpjMy8zKytsNWQ3b1N1c0Y4WEZ4YUZZNVlVUVFoU2ZCT1NBeVFSbnp6cXdlTEUvL2ZwZFUvZlBtbFdKeTVkdFdiLytKSFoySmlaT0RPS2RkeW95ZGFwNU1aT3BVeXVUbWFsaHl4YnowUFR4NDRNS3ZmN2x5M2JNbTFlUkpVdk9VSzllRnVmUG03KzRKeWRiczJWTGVZdXlpWW5XOU9sVEJ6RDNrT2U5enZQODgxY0lDTWpGeWNuQXFGRlZHVEVpaHFDZ0hQWDRqeis2Y2ZteUhXUEhYclk0THpyYWpvaUlhaVFsMlhEbzBPRkM2eGthR29KSlluRWhicXA2OVFwY3VIRGxwZ3VuM1NncUtvWnZ2cG5OM0xucmlJejhpSGJ0Z3RtK2ZRNExGbnpKdSs5K1NldlcxNmVQYk5teW4rWExYMGV2Ti9MYWE0dVlOMjg5czJlSE0zZnVVSEp5dER6Ly9GdEVSajZIUnFNaE5UV1Q2T2lyS0FwOC9QRk85SG9EMGRIWGlJdExvRldyQmt5YTFML0lPdjMyMjlJQysvTG1sZ29oN205dWJrNU1tdFNmZ3dkUDhzY2ZwNGlNTk9jUnpodXVydGNic0xhMklpVWxBMnRySzdYWFBEMDkyNklIL2NidFBJTUhkNkZ6NXliMyttMElJY1JENGFFUHlGdTFhZ1NBUm1OaS9Qakw5TzV0RHNpVGs2M1pzY09EZGV0TzR1TmpoYm9zNFFBQUlBQkpSRUZVWHVTdGYvK3JUSndZeU5TcEYwbEtzdWFubjl4WXMrWWZQRDNOeDhQRDR3dWQwMjFqWTBKUklEN2VsaVpOMHFsYk53dUE3ZHZMOCt5ejExaTF5a2N0Ky83N1oybldMQTJ3bkVOKzRJQXJBTFZybTgvZHM4ZWRjK2ZzcVZRcDErSmV0V3RuTVhObVpVSkRNOVN5UjQ0NDgvcnJWWWlJaUdYV3JFcDA3VnA0NzdnUTR0YjBlZ05XVnBwaXpTRi81cG4yT0RyYTBhWExvMnpiZG9CQmc1N0EwZEdPeHg5dnpOZGYvMlNScm16WXNCNTRlSmovdlE4YTlEZ3paMzRLZ0tPalBiTm5yNlYzN3paVXJ1ekx0bTBIV0w1OEt3RUIzaWlLUWs2T2xpNWRtdUx0WFk2c3JCd2FOaXg2ZlFtUTRGdUloOEdhTmJ1WU5tMlFPb0luejZCQmM3aDA2UXFLb3RDclYydEdqT2hWU2pVVVFnangwQWZrUC8vOEo1bVpWa3lmWHBtdnYvYWtlL2RFYkcyTnhNZmJZakpSWUE0M21CZEx1M0xGdk5wby9vQTRieWo3alh4OHRNeWNlWUgzMzYvQTJyWGVUSndZVFhCd0JrODhrVVM1Y25vMUlPL1lzVDdseWhsWXNNQjgzbzA5NUZPbVdMRjc5ekcwV29YMzM2L0F5SkV4V0ZtWmJyaVhqaEVqWW9pTURHVDkrdit6ZDk3aFVWUmZBMzVuZDdQcGhWUVNFZ2cxb1pORVFCUkJxaUJWUUJFRVJBVXBmb2lLQW9LUlhoUVFFQkFzRkEwaVJSQ2xDcWcwQmZVSG9mY1NBcWtra0Y2MnpmZkhtazAydTJtMEJManY4L0E0YytmZU8zZG1qNU01YzlvNTFHb0RDb1hNZ0FHSnZQQkNFdE9uVjJYcjFsTlcxeGtXVm43Wm93WDNucFFVRlc1dXVsTDNsMlc0ZHMyT3dNQ2NranMveHB3OGVaWGc0S3BsR3VQbTVnUmdlaW4yOURRcTNIbVppdlg2L0dlSHQzZCtLVU12THpleXNuSXhHQXhzMy80M3YvMW05RzRaT0hBR0w3L2NqbDkrbVFuQXVuVi9FQjJkd0pOUDFtZkNoSyt4c1ZHVnFKQUx5a1ptWmc2T2puYjNiWDVabG9tTlRhWktGYy83ZG82ODgxeTdsaUJ5RE53YmtnRFAreTBiZDhQbm40K3lXa3Q0OWVxSjViQ2ErMGRHUm5iZVpsSngvUjRRU1lDbk1sT0ozdEg2ZTZIZ3dhRE1VT1p0VmhpNXFNalBpOGVGQ3ZhOEFFUWRjZ0M4dkxUTW1uV1ZXN2RVTEYxcVRIemk3bTVVWkxadE84V1JJMGZOL3RuWXlDYmxPekV4di9SSFFrTFJaVUE2ZDc3RmxpMm5hTjQ4bmJGamphN3RIaDVhaTNqdDlldlBtUDQ1Tyt0WnZQZ2lyVnVubUN6bEFNdVcrUkVRa0V2YnRpbFd6OVdqUnpJK1BscVdMVE5lUytQR21hTEUyWDFrM2p4L29xS0tmN2hPbjE2VlM1ZnNMZHAxT29uRVJCdE9uSERrOHVXN2UwRHYyT0hPNHNWK0dBd1NlcjFFdTNhTlRNZHljaFRNbkZtVmhRdXJGRGxlcTFYUXUzZTlJbzhMakFtUjFxMzduWDc5MmdHZ1ZodS9hZWJrYUV4OUNqem83NGlDNDY5ZFM4RGIydzJGUW9HWGx4dERoM2FsWGJ0UXBrNTkzYXowV2RPbXdSdzRjSkozM2xrRXdOaXgvVWhLU3IycmRRanl1WDQ5a1prelY1ZTYvN0ZqbHpoNnRHelZPazZkdXNxZ1FUTzVkU3U5ck1zckUxcXRqdDY5UHk1MS93c1hibkQxYXR4OVhORkR6Um1BQ3hldWwvYzZpc1NhTXY0b1V1QTNLRjE1bS92TEdRRDdDNVovOHdVUGxnSy9RWVdSaTRyOHZIaGNxR0RQQzBCWXlFMDRPK3VaTUNHYU1XTnEwTEhqYmVyV3pTSTBOSU81Yy8zNTRJTWJlSHBxdVh6WmpwUVVGYzJhcFJNUWtFdU5HamtzV2xTRktWT3VrWjZ1NEx2dmZLek9IUmVuSmlGQlRZTUdtUVFFNUtMUktKQmxrS3g0dko0NTQ4Qm5uL21UbTZzZ1BWM0ZxNjhHazVHaDVPV1hqYTcwZi8zbHdxWk5ucVprYjBVeGZ2eDErdmNQcG4zNzI5U3JsMlYyckVlUCtuZDJreDRockhrK1hMbGlSNDBhNXRiaDhQQnJwdnZYb2tVVDNOejA1T1pLdEd5Wnh0U3BVV3pkNnNHYU5kNzg4WWViYVl5am81NTE2L0ovbi9oNE5YdjN1akYyN0EzNjlxMkxYaStSbmEwZ00xT0pKQmxsejgxTnh4TlBwUFAyMnpFWURCSlBQOTNFd3Z1aElIcTl4TDU5eDh3eTVULzdiQW9IRDFibDIyOTlHRFFvd2RSdU1NRFFvWFZ3ZHRZemZueDAyVy9XWTQ0c3k5eStuY0hodzZkWnNtUXpYYnEwTUNuRGdZRytPRGpZc1hYclh3d2E5Qnk1dVZvaUluYmYxZmtXTDk3RXVISDlTVXBLWWNXS0hYVHI5aFFBelp2WHBYbnp1aVFtcG5EMDZBVk9ucnhDOSs1UEF4QWRuVUI4ZkRJaEliV1lQSGt3a1pHWCtPS0x6WHp6elFkM2QvR1BHYXRXN2VTbm53Nll0VzNlUEoxWnM5WVFIWjFBdjM1VDBlbjA1T1JvMkxScEdqWTIxditFWHJrU3k1SWxtL25wcCttNHVEaVU2dHdORzlhZ1JZdjZuRGh4bVdlZmJXSnhmTXFVYnpsNjlJSnBQelkyQ1Q4L1Q0dnRQSDcrZVVhcHpsc1N5NWR2NDVsbkdwbXlkQXZ5a1NRcFFwYmxWck5ucjJIY3VIN1VxUk9BazVOUXdoNGtHUm5aWExod25VOCsrUUVBV1pZanlubEpKcmtJbUIzQTlYSFh5YTZUamI0SUQwckIvVUdab2NUK2dqMEJud1FBRlVzdXhQT2kvS2lJejRzOGhFSmVnRmF0VW5udXVkdE1uVnFOMWF2UDhja25WNWs5TzRBK2ZlcWgxVXJVcUpITjZORXhwdjZ6WjE5aDh1UkFPblJvU08zYTJmVHBjNVBUcHgwdDV0WHJKYVpPclVwTWpDMVZxbWlZUGozS3FqSU9FQmlZdzhDQkNmajVhZkQyMXVMaW9tUHhZajlPbmpTKzFObll5RXllZkExZlh3MGFqWVJLQlRkdjJxQlFZS2JBVmF1V3c1UXBVVlN1ckxFNHg4OC9XLzhnOUxpNHJBOGFGRlRxdnRPbVZUTjkvRkFxWWNlT2t5eFlVQVZuWnoyblR6c3diNTQvSFR2ZVp1Yk1xMGdTN041ZGlWOS9yV1EyeDVvMTN2VHVuWVJhYmVEYU5UczJiejZOZzRPQlRwMGE4TmRmeHl6T0tjdWcwVWpzM1h2Q0xFdCtIbGxaaXY5eUgrUm4xUy80a1NVeTBvbk5tejNNMnRQU1ZMaTQ2QmcxcWhaS3BjeW1UV2RvMFNMRTZqVVhibGVyRFk5dFhmcG5uaG1GSkVtNHVEalFvRUVOSms0Y3lGTlA1ZDlyVzFzYlpzeDRnN2x6MS9Qamovdnc4bktqVFpzUS92NzdUREd6RmsralJqWHAyWE1pdWJsYU9uZHV6dENoWFFGWXR1d1h0bXo1QzF0YkcwSkNhdE8yYlNqNzl4OW4xYXFkNkhSNlJvem93WVlOKzRpTHU4WFpzOWVvVzdjYXNpeGJKSi9MaTFjdkdMZGVrTWM1dG56dzRFNEVCUVV3WWNJMzdONDlGNVZLeWNxVk8xQ3BGR3pkT292czdGeEdqSmhQNzk2dFRjcDRXTmliMk52YldwM3YrZWZIbWUxblorZHk1TWhYQUxSb01kTHFtTjkrTzJMUk5uUG1VQ1pOZXRXc3JYWHIwU2FsdStCMllZbzZUK0YydGRxR2Zmc1c4c3N2ZnpKdjNuckFtQzlCbzlGeStQQVo1c3haYTNVZWdIMzdGaFo1N0ZIbXlKRWpLMEpEUTN0Y3VoVFRkZWpRdWVXOUhBRnNpWXlNWEZIZWk4aVRDL3RMOWwzckRLMVQzc3NSVkRDNUVNK0xDa09Ga0lzOEhsdUZ2R0hEVEt2WnhxZFBqekp0dTd0citmVFRLMFhPVWJObURoRVI1OHphZXZaTXRwamZ3U0dYVFp0Szk0THU0R0NnZGV0OFY5T3NMQVhEaDhkeDg2WU5kbll5VFp2bXV6UCsrcXM3VTZaVVE2R1E2ZElsMmNLaTJyNjlkWmYyZ2lRbTJxRFZLb2lOVlp2aXpSOTFMbDUwNE5DaFNJdjJ6cDBiV25nZVdGTmEvL2MvWjBhTmltSFNwRUNXTHo5UGVIZ2dVNmRXbzFPbjI4eWY3OC95NWVkTmZaT1RiZGk2MVoyZmZqTCsvcEtFNlNPSlVta3g5UjF6NDRadGtkbnpDOU8wcWZHYU5CcUpRNGVPb1ZZYkZiUEVSQnRlZkxHZW1mS2RucTZrWThkR1Z1ZDVsR25Zc0laSmNTcUpWcTBhbTJWSkJ4Z3dvSVBWZVVyYUIzaisrU2ZwMDZlMXhYbmF0UXVsVjY5V2VIc2J2VEhlZW1zQkdSblpEQmpRZ2ZidHc1QWtDUnNiRmYzNlRjVmdNTEJzMlJoMjdQaWI4SERyZjIrYU5iT3NMd3lVK3JvZlZVNmR1a3JIamsrZ1VpazVjZUlLVzdjZUlpMHRrNjVkUHlRN081ZU1qR3lTa2xKWnZYcTNLV1Axd1lPTFNweFhyemVZM2ZORGg3Nnc2Qk1XOWlhN2RzM0Z3OFBGNmh5dFc0L0d4OGY0d1M4cks4ZVUvYnJnTmtCc2JMSnBUUnFOamtPSGxxQldHME9xRWhOVGVQSEZTV1pLZEhwNkZoMDd2ZzlBOSs1UG16d3ZQdnBvT1ZXcWVESmlSSThTcis4eHhYRDA2TkVlSVNFaHIwbVNOQkNvRDl6ZkpBQ0N3aVFCcDJWWmpvaU1qRnhKM2xmcThrWElSZmtqNUVKZ2pZb29GOEJqckpCWFJQTGkxZ3V5ZDY4YjMzemppMXB0NEkwM3pPUDR1blZMcG10WDR3ZUFvaXp1SlhId29DdmZmKytOV2kzejFsdHhkenpQdzBTMWFqbm9kQkxqeGhuckxUczY2cGs2TlFxQVR6NEpJREhSbUxCdjNyekxWS3RtN3NKKys3YUtsQlFWelp1bnMyelpSVHc5dFV5ZkhzV2dRY0g4OG9zSHc0Zkg0ZXViNzVXd2FKRWZBSzZ1bHIrdG5aMGVqVVpoVW9qdmhuYnRqQjlmZXZhc2IrYkdYaEJaaGcwYnpwajZGdWJxVlh1cVZNbTFla3hRL3RTdTdXKzJQM2Z1Q0F2TDdJQUJIZWpXN1NrMEdpMWVYbTdVcngvSTg4OC8rU0NYK2REenp6OW5HVC8rRmNCWTR1N3JyOStuYjkrcGJOMDZpODZkeC9MMzMwc0I2TkRCcU1CKytPRXJwWnBYb1pBWU83YmZYYTh2cnlaMDY5YWpyVzREdEd3NXFzanhWNi9HVXFXS1Y1SEg4emg1OGdxeHNja01IdHlKdG0zZnRUaWVrNk1oTjFmTCt2V1RxRm16Nk53VWp3R0d5TWpJNWNEeThsNklvRUloNUVKZ0RTRVhBcXNJaGJ3QzhQdnZKd0RNNG83emVQNzVXenovL0swaXg1WlZnUzVzUmUzVks0bGV2U3BNa3NFSHd0cTFaOUhwU25majFxNDEvMDJ1WHJYRDNWMUhXcHFLUC85MFlmOStOeTVmdHFOZnYwVDgvWE5admRxSExWczhlT1VWWTczNE0yZk00MGMxR29rT0hSb0NrSkppUTVjdURTajRnVzdqeHJNNDNrRlcxanhQam9RRXRWWHJQK1JiKzJmUHZtcjErSTRkbGJoKzNaWTlleXJSdnYzdE1xOUI4R0FweWszYTFkVXliRVpRT203ZFN1ZjQ4Y3Q4OEVGK2pmWk5tNllXTzJiQmdoOVpzT0JIaS9iczdGeXJ2MUdYTGsvZVZkeWdOYXQ0WVF0NWNlelk4US9YcnlleVo4OFIycmNQczlvbkt5dVhLVk8rWmRteTkvRDBkT1gzMytlYmptbTFPdGF0KzRPTkcvZng2cXVkcUY3ZDc0NnZSU0FRQ0FRQ2dWRElCWThwS3BYTXZIbVh6ZHAyN0RoWjRyalEwQXhVS3BuOSsxM0l5RkF5YkZnc2Rlb1lzMkszYk5tRWd3ZVBjZkdpUFFxRnpQNzlia3laY28yMzNzb3ZQNlZXeSt6ZWJUelBtMi9XNXUyM1kyblFJTlBzSEhxOThXTkI1ODROeTN4ZFdxMWtLcFdYbnE2MEdvTnVqVDE3S3ZISEgyNHNXSENGNmRPcmN2S2tvMW0rQk1IOXB5eHU4b0w3dzQ0ZGYyTXd5Q1lsdkZjdll6YnkxTlFNWG5wcE1zbkphU2JGTnpVMUF6QzZxMmRsNVpLYW1vR3ZyekYzUTFaV0xzODhNNnBZVi9adDJ3NHpmZnAzRnUxZHU0NjNhTXR6Ync4S3FzcFhYNDBoS3l1WDhlTy9ZdnIwTjZ3bWpSc3laSTdWYys3WmM0US8vb2hrd1lLM21ENDlncE1ucnpCNnRIbjlhWVBCd0pRcHE0aUtpc2ZUMDlWaWp0NjlKOUc5KzFPc1dSTmU1RWNoZ1VBZ0VBZ0VwVWNvNUErSTdHd0Y5dlozNzVvc3VIdXNaVmhQU2xLaDBTanc4N05NZ3RlNzkwMzY5TW4zSXVqVTZSYm56amx3NElBcjY5Zm51MzdtNUNoTVNkUW1UNzdHcTYvR1UxekZtWUFBRFZGUmRoWUtlUjQ3ZHB3c0lhbWJKUjk5RkUzUG5zYTFob1dGc25YcktWTnVnYzJiTFVPVk5CcUpWYXQ4aVlqd1p1N2NxNFNGcGJOcTFYbEdqNjdKMjIvWEpEeGNaR1VYUEQ3czMzL2NvZzY0UnFQRHc4T0Y5ZXNuMDdueldKTnJlSjdMT3NEQmd5ZFlzT0JIdG0vL3BOVG42dExsU2JwME1ROG5DQXQ3azYxYloxdU5JZS9SWTZMcHZ6azVHbEpTTWhnNHNPaE02b3NYLzhULy9kOExwbXRZdFdvbkVSRzdtVHQzT0dGaFFheGE5U0dqUnkvaTdiY1hFUjQrMERSdS9mcTllSHRYd3NaR2ljRmdvRTBiYzNmMWpJeHNJaUoyRVJHeHk5UzJaY3RNWEZ5RVo0WkFJQkFJQkhmQ1k2bVFHd3pHaEdpZE81dTdncTlhVlpuQmcrOVB2ZTYzM3FyTlN5OGwwcWxUeWE3QXAwNDVtaWxwZS9aVW9sSWxMV0ZoR2ZkbGJXQ01KYTliTndzUEQrMTlPMGRSTkdyVXlEOG9LQ2h1dzRZTkQ2UXV5QTgvbk9XMTE0TEl5Y25YbG5OekZWWmpyNjJWbC9QeDBYRGtpQk12dlhRVE56Y2RYYm9ZNWFobHl5WkZackMzUm9NR21VUkdPcHJ5QU53dFBYclV4OVpXWnMwYWIxTmI0WThQMzMzbmJaWmdjUDc4S3B3ODZjZzMzMXdrS01oWTNzM1ZWY2NYWDF4a3pKaWFSRVk2M1pPMWxZWUhMUWNDK1BQUFV6UnNXTjJrVEJrTU1qTm1SQkFlUHNqcS9vUG1RY3ZFbENtdk1YTGtBck8ydExSTVUwSzBvamg5T29yUVVNdHN5cTFianpiYmYrZWRQcnp3d2pOM3RMYThMT29uVGx6aGswL1dzSDM3SjZhTStFZVBYbVRFaU0rWU11VTFPblZxWmpGMi92d05uRHg1bFcrK2VaK2dvS3FBTWJUaGl5L2VaY3lZSlVSR1hqTDE3ZGp4Q1J3ZDdmbnh4NzBvRkFxTERPcE5tdzUvYkxPcUN3UUNnVUJ3UDNnc0ZmTFRweDNadTlmTlFpSC84a3RmcXdxNVJxT2dSWXNtT0JXcUk1bVJvVFJyeThoUThzOC9rYno0b3FVRk5pVkZ4WXdaVmZucUs4dGFybjM3M3FSdjM1dW0vWWtUQTAySzNhMWJOc3lhRllDcnF4NWIyM3dMK3p2djNLQjU4M1NMdWU2VS9mdGQrZU1QTjhMRHI5MnpPVXVMU3FYNjZOS2xTejNEd3NKK01oZ01HMTFkWGZmdTNidlhNZ3ZhUGVUaVJYc09IalNXSE92Y3VTSDc5eHN6aTNmbzBORGtVdDZ5cGFVVmV2Tm1UM2J0cWtUOStwbXNYRm1aK2ZNdlcvUXBpZXhzQmF0VytkQ25UeEpmZk9GSFRzNE43T3dNekp4WmxmNzlFd2tJdUxQRWFvVXpyWWVGaGZMREQyZk5zdS9uWlZqUFkvVG9XQndkOVJZWitoMGNEQ3hkZXBIMDlIdVlDcjRFeWtNT1RwNjh3dURCczAzN2pvNTJ0R2hSbjNIait1SHViajNUZFdublBIUm9DYmR2WnpCczJEdzJiWnFHUWxHNnZBVWxyYW5nY1VtU2NIYTJwMjdkUVByMGFVWGJ0cUZXNTFFb0ZOU3JWNDBwVTE0ak1MQ3lxYy9GaXpkWXN1UW52dnh5RE03T0RzaXl6T2JOQjAwS2VPSDlCODJEbG9uS2xkMHQyaTVmanVYV3JiUWlYZFoxT2oyN2R4L0J3OE9ackt3Y0hCenNUR1B2aCtJYUY1ZU1VcWxnMkxCNVBQdHNFNXljN0ZtOCtDZkN3d2RaVmNZQlJvL3VqYU9qdlVWSk93Y0hXNVl1ZlkvMDlDeFQyNTNLdlVBZ0VBZ0VnanZqc1ZUSTkreHhvMG1URExQYXpXQ012eTNjbGxldVNxR1F6Y3BCNmZVU3pacUZtTFhsMWZFdWJZbXp3aXhlN01mLy9WOHNBQ3RYVnVibGx4T1pNQ0VRRHc4ZFM1ZGV4TU5EeTZsVGpreVlVTjBVdDF4Vzh0YnQ3bTdkRXA2WGNBeU1Id01LbHNXNm4waVM1Q1BMOG5CSmtvYW5wcWJlQ2cwTi9WbVNwSTJwcWFsN0xsMjZWS0ZTZjdkc21VcTdkcmZadGFzU0gzMFVhR292NkxJK2FsU3NSV0swckN3Rk9oMjg5bG9RWVdFWmVIbHBhZEVpamM4L3I4TFlzZGM1ZU5DVkFRTVM3dmw2OVhvSmc4R1lJZDdXMWx6eHRyTXpXQ2pqQm9PeGJybVRrNTdZV0RVMk5nOHUxS0s4NU9EQWdVVTRPTmdTRzV0TWVQaHlQdnBvT1Y5OFlabFp1cXo0K0ZSaTgrYnA5MlZOQnc0c3d0NWVUVXBLQnYvK2U0NUZpemF4Zi84SlB2NzRWVFBsLzhDQlJSZ01CcVpOKzQ3dzhPVkVSRXcwSFJzOHVCT25UbDFsNzk1anpKKy93ZFJlT0t0MjI3YnZzbWZQUEJURnhXRGNKOHBESnZLVTdtclZmTmkvL3ppOWU3Zm1uWGY2V0hWWi8vNzdQZFN0VzVVYU5meDQrZVdwREI3Y2lVYU5hbHFkVjZ2Vm9WUXE3dW8rUHZkY1UxcTBxTSthTlh0WXVIQWpUazUyT0RyYWMrbFNESC85ZFpyUTBOclkyYW5OeHRqWnFTMlVjWU5CSmkwdEV5Y25lMkpqazAxMTFRVUNnVUFnRUR4WUhydS93RHFkeEw1OWJtelljSVorL1JMTmpyVm9FVktFeS9HZDFRSnIzYnF4MVpoa2dHdlhiUG5ycjJObWJidDNWeklwNUZ1MnVKT2RyYUJkdXhTOHZEUU1IVnFIYnQyUzJialJremx6cmxDcDB0MFppZktzd0ltSk5zVEcydEtraWRIYTgrKy96dFNwazQycnE4NzBnZUZCSTBtU08vQ2FMTXV2dWJpNHBJV0VoR3lWSkdtakpFazdqeHc1a2xYaUJIZEpicTRDZlJFT3NubngyWUNGckpUa3NuN3VuQU8rdmhvbVQ3N0d2bjJ1ZlA1NUZjYU11Y0hRb2JYcDM3OHV1YmtTL3Y2NXlMSlIzcnAzcjErbUxQcmUzdFkvc3NUSDIvRDY2MEVvbFRJREI1Wkc0WmZvMHFVQk9Ua0tiR3hrK3ZkUExIbklmYUE4NU1EUHo0T2hRN3N5YXRSQ0RBYTUxRmJ0KzBuaE5SVkVraVFxVlhLbVk4ZW1QUGxrUFY1NVpUcnIxLy9CeXkrM05ldm41R1JQNzk2dEdUbHl2c1YxelprekhFbVM2TmJ0S1ZPdDdMeXMyb1gzeTVzSElSTkRoM2FoYytmbUFDUWszT2FsbHlhellzVTQwM0dOUm9mQllFQ3YxeE1kbmNqR2pmdFl1WEk4SGg0dU5HNWNrL1hyOTdKMDZTK28xU3FhTmgyV3QyNzBldU9IclI5KytKaUxGMi93NmFjL1dKemJ5Y21lWHIzQ3JhNXI0c1FCN05yMVA2NWNpU005UFpNV0xlcXpkT203UFBGRUVKY3Z4L0xYWDZmNDl0dWRqQjI3ak5hdEd6Tmp4cEFTcmxTbVM1Zng1T1Jvc0xGUjBiOS91eUo3YWpRNmNuTTE2UFVHYkd3ZW5OZU1RQ0FRQ0FTUEE0K2RRcjUxcXdlNXVVWkZvMnZYQm1iV1g2MVdvbGN2WTRicWpBd2x1M2JsWjkwMkdDVGF0bTFrTVorMXRqdzBHb1hWR0dUSUwwRlZIRU9HeEtGU3dhRkR6cWhVQmxhdTlDRTRPSnVzTEFVR2c0UkNVZlo2OWtxbHpQcjFaMGxNdE9INzczM1l0YXNTZ3dmSDQrS2l3OFpHNXN3WkJ6NzZLSkFCQXhMNTZhZlREOVE2V2dRdWtpVDFCL3JMc3B3VkdocTZRNWJsaldxMWV0dmZmLytkZGk5T3NHM2JLZFAycjcrZVl2bnl5cXhaNDAyN2R1WVc3c0tXNU5LU0YyTWVHcHJCdW5WbnNiYzNVTHQyTmovOTVJbXJxNDZJaVBQczMrOUt0V281S0JSR3kxVy9mb21NR2hWckZxYVFoMVlyc1hCaEZZdjFGTTRTMzZ4Wk9wSWtVNldLaGw5L3Rjd2d2MlhMS2F1L3IwSWg4K2VmeHpBWWpHWDFLa2h0K3ZzdUIzbGtadVpnYjI5clVsbzFHaTBMRnZ6SWpoMy9vTlhxYU5XcUVSTW1ERENWcmtwTHkyVGF0QWorL1BNazd1NHU5T3paMGpSWG50dDRuclY3N2RyZldiRmlPK25wMmZUdTNZcjMzKzk3UjJ1eWhvdUxJNis4MG9HTkcvZFpLT1FBR1JsWmVIbTVXc3doRmZpQlpmbk9aTHljdUM4eWthZU1BOXk0Y1pQdTNaK21aazFqYWE5R2pXcnk3NzlubVRIamU5cTNENk55NVVvc1d6YkdsSVN0WmN1R3RHeHBYaDNCWURBZ3kzbi9IMGtvRkJKMTZ2aGJKSFFyaWJpNFpCUUtCVFZyK2hFWVdObnNkNnRaMDQrYU5mMFlPTEFqR1JuWnhNYm01NlhZc21XV1ZldTNRcUhneno4WFl6REkvLzEvYmk0WEJlUG1rNU5UR1RCZ0JySXMwNmRQNnpLdFd5QVFDQVFDUWZFOFZncTVScU13UzNpVm5HeGpxdGtzeS9EMDAwMU03dWFGRldhRlFqYlZDNGQ4MSsrQ2JkWXN5dFl5ZW9OUnFTcUp2LzV5WmYxNlQyclh6dWJqajZOSlNWRWh5L0RMTHg1OCthVXZDeGRldnFQTTdUdDNWbUxiTm5kZWZER0pIMzg4dzhHRExyejlkaTJjbmZYTW5YdUY1NTY3elp3NUFkeTRvZWJERDYrWGVmN1EwTkQ3OVZidkFQU1dKS20zVnFzbE5EUjBLN0R4VGliS2l4OEh6RDVzS0JReVE0ZkdNWFJvbk1XWWd1RUpKYzFaa0RGamJwaTI4MzR2cFZLbVR4OWozZ0JiV3dNZE91UXIvd29GdlAvK0RZckN4a1l1OW5nZVM1ZGVMUFo0VWQ0YkJkZHhOendNY2xBUVdaYTVmRG1XTDc3WVRMOSsrZGJDNmRNanVIRWppYlZyUDhiVzFvWVBQL3lLZWZQV00yblNxd0JNbXJTS3pNd2NmdmxsSmdEanhuMXBkZjRiTjI0eVo4NWFsaTU5andZTkFybDZ0ZVFFa2tXdHFTaHExNjVDVkZTQ2hTWDkxcTEwSWlKMjhlcXJuVXh0eTVkdjU3dnZma1dqMFpyS2F0MFByNEQ3S0FjRnVTOHlFUkpTbTVDUS9MS0ZuM3hpdEhodjM1NGY0Ky9uNTFIc0hQZkt6ZC9YMThOVVZxMDRuSnpzcVZQSDM3UmY4dnFzLzk0RjQ5OTlmVDM0N2JmUFNyblNrbmxBTWlFUUNBUUN3VVBCWTZXUS8veXpCNjFhcGJCdG0rVUxpazRuRldrQjFldU5TbEJaK2ZISE0xU3BZajNFTVNhbTVQcXR0V3BsazVhbTRzZ1JaNDRjY2ViQ0JYdFQ3UGpvMFRGM1hFYnQ1WmR2OHVhYmNhU2xxWmc1c3lwUlViWXNYMzZlbXpmVmpCbFRnMWRlU1dUdTNNdG90UTgrWHJTTXlKSWt5UStaVlU5dzc3bHJPWGptbVZHQVVYa2FONjZmeVFwNCszWTYyN2YvelpvMTRmajRWQUpnd0lBT2ZQamgxMHlhOUNxM2JxV3pmLzl4SWlJbW1tbzJEeG5TaGYvN1A4dGtYalkyU2lSSklqNCttV2JOZ3FsZlAvQ08xbFFjT3AzK3Z4amxmQ1VyYjU2cVZiMXhjWEhBWURDZ1VDaDQ0NDNuZWVPTjUyblJZaVFKQ2JjWU1NRDRRY0Zna00xS2VrRit2UFR1M1hOTFhFTUY0WjQ4RzR6M3NXSzRpQWdFQW9GQUlIZzBlYXdVOG1iTjB2SDIxcGdVOG1yVmNrd3U2anFkQXExV1lkb3ZhTUhPelZXZzBTak1FcDdsWWEwTjRJa25RcWxSSTZmRU5jWEdxb3UwclByNzU3SjY5VG16Y3hYY3YxUDBlbGkyekk4ZmYvU2tiOStiVEpvVWhWb3Q0K09qNVp0dkxyQjBxUjlyMTNyUnAwOFNiZHFrNE9aV3RuajFvMGVQbHVrTk5qUTBkQmt3ckJSZHN5UkoybTR3R0RZNk9EaHMrL1BQUDlQL0c3K3FUQXQ4aEVoUFYrTG9xTDlyYS9iOTRHR1Nnd01IRnBHWm1jMlVLZCt5YWROK3VuZC9DclhhaHZqNFc4aXlUTDkrVXkzR2FMVTZFaEtNNFFoVnErWjczdVM1c2hmR3g4ZWRhZE5lWitIQ2pheGV2WWNQUCt4UFNFanRNcStwT0U2ZXZFcHdjRldMZWV6dDFjVEYzV0xCZ2czODl0dFI1czBiYWJHMjNidm5jdURBQ1pZdjM4NnFWZU9CL0JqeXUxSEV5eW9IQlJIUGhrZVR1NUdKMGlBczhBS0JRQ0I0bUhpc0ZQSnExY3dWNU5Halk5aXl4WVBwMDZQNDgwOFhJaUs4K2Vvcm81dHZYRngrbHRxME5DVkJRVmw4LzMyK01wem5zcDZYSEEzTVhkWnRiR1RXcnovRGlCRzFTVW14dk0xNXNlWFdTbXNWWk1DQVlOTjJhcXJLdEQ5bnpoVjhmWXQzT2JiRzd0MlYrUGpqYWp6OWRCcTV1UXArL05HVEgzLzB0T2lYbmEza2p6OWM4ZkhSOE5SVDl6UkV0NnlrQVZ1QWpaSWsvZm9na3JyZERSY3UyR05qSTFPOWVza2ZZd3F6ZHEwMzNic240K0JRK3BMTHp6N2JtQzFiVHBYb2Z2NEljTi9sd012TGpWbXpodkxpaTVOWnV2UVhSby91amJ1N013RGJ0czIyV2hJclQvbE9URXd4YlNjazNMYm9sMGZuenMxcDN6Nk16ei9meE5peFg1YW82RnBiVTFIY3ZKbkN1blcvOC83N0wxc2NreVFKUHo4UCt2WnR3N0JobnhYcG1yNXo1ejg4KzJ6eHo2UUt4RVAxYkFDakI4TzRjVjlhZkJBUkNBUUNnVUR3K1BKWUtlU0ZhZFlzblI5KzhHTGt5RnBvdFpLWjRsbFEyWTJKc2FWS2xUdFRlQzVkc2pOVDJxSDRSSEFHZzRUQmtQK2lYRllMdVY0dnNXV0xCNTA2M2NMT3p0S2x2VldyVkxadlA0V0xpOTRpQnI3Z0hNMmFoZkQ1NTJXdnNYMlBTQVorVmlnVUcxTlNVbjZyYUdYUGltUDVjbCtlZVNiMWpoVHllZlA4ZWZiWmxESXA1STg0RDF3T25KMGRtRERoRmNhTVdVckhqazlRdDI0MVFrTnJNM2Z1T2o3NG9DK2VubTVjdmh4TFNrb0d6Wm9GRXhEZ1RZMGF2aXhhdElrcFV3YVRucDdOZDkvdHNqcDNYRnd5Q1FtM2FkQ2dPZ0VCWG1nMFdtUlp0a2ltVmRLYUNpTExNcmR2WjNENDhHbVdMTmxNbHk0dGVPNjVwaFp6eUxKTWJHd3lxMWZ2b1hIam1sYVY4VDE3am5EeTVGVW1UQmhRaGp2MndIbG9udzFnVFBDMmQ2OTFqNmc4TkJvdExWcThaZUZwa1pHUmJkYVdrWkhOUC84c3N5aG5CdEM1ODFqQStBRWdKU1hERkU1dWJDdE9BQUFnQUVsRVFWUUIwTFp0S0I5OFlQblJSaUFRQ0FRQ1FmbndXQ3ZrU3FYTXhJblI5TzFiai9SMEphR2hHYVNtcW5CMU5YZlJQbmJNaWZyMU0rLzRQSVVUdStsMDFsL0F0Vm9GL2ZzSDQrdXI0Y3daQjg2ZWRXREdqSHozMDRJV2NzQ3Fjbjd1bkQxZmZWWFpyRHhYUVd4dERkamFHdERySzFaY3BDekxDY0FtWUtPcnErdSt2WHYzM2wxZHR3ZkVMNzk0TUcrZU1ZR1NUaWVoMFNnNGZOaVpPWFA4aXh4VFZISTRXYWJFelBrNm5jVHQyeXE4dkN4TG5OMityYnJyY25qbFRVV1FnMWF0R3ZQY2MwMlpPdlZiVnEvK2lFOCtHY2JzMld2bzAyY1NXcTJlR2pYOHpDelZzMmNQWS9Ma2xYVG84RDYxYS92VHAwOXJUcCsrYWpHdlhtOWc2dFR2aUltNVNaVXFua3lmL2thSnlyaTFOWTBmL3dwZ2pBMlhKQWtYRndjYU5LakJ4SWtEZWVxcCtoWmo4MkxJWFZ3Y2VQcnBob1NIRHdTTUN0MnNXZCtqMCtuWnNHRXZ1M2I5eThLRi80ZWpvMTJaNzluOXBDTEl4TDJtZGV2UkZtMDFhdml5Y3FVeFZFQ2hVSmdsVmNzTEhTallGaGIySnBCZk16NDFOUk5YVjBjbVRCakFqaDJmQXJCOSsyRzJiVHZNa2lYdjNMZHJFUWdFQW9GQWNIYzh0Z3A1UW9LYWpSdU43dHJkdWlYVHRlc3RWcXlvVEtkT0RRZ096cVp1M1N5cVY4K2haODhrdG0xelovSGlTMWJua1dXalJmbjJiUlVLQlVpU3VVSTFlblFNWGJ2ZU1tdmJzNmNTOGZGcXRGckpyS3pWOXUyV3BhbkthaUUvZnR5Sk5tMVNTcnorZ25PV056cWRibnBRVU5CYkd6WnNlT2hNdzkyN0o5Tzl1N0hFMEVjZkJWS2xTaTRqUmxobWFDOEpnOEVvU3lwVjhRcjV3WU91TEZya3g4YU5aOHphbzZMc2VQMzFPdnp5eTJtY25CNjYyd2lVanh3MGJGaURJMGUrc21pZlB2ME4wN2E3dXd1ZmZqcTh5RGxxMXZRakltS2lXVnRlNmJPQzh6czRlTEZwazJVcytwMnN5ZHJ4MHM2VHg1WXRmNkhSNkZpM2JqTExsMi9qK3ZXYkRCLytHVXFsRXBWS2lVcWxRS2N6NE9OVGlmYnR4MUN0bWc5ZmYvM0JBNjNOL2pBL0c0cWpvR0o5dCtUVmlBOExlOU8wbldjaHo4aklNZHNIVE1xNlFDQVFDQVNDaXNGanFaQS84VVE2Q1FrMmFEUVNxMWVmTThYZmZ2TEpGVkpTVkJ3KzdNelpzNDc0KytkeTlxd0QvdjY1QkFhYXV5QkxrckdFbGNFZzBiSmxFM1E2aVpZdFV5MlNheFZXeGdIMjdYTmw5dXdBYkd4a0JnNU11S2ZYZHZ5NEV5KzlkTFBFZnBJazA3bnpMYVpQajdJNFpqREF4eDhIM3ROMUZjZUpFeWR1bkRoaDZUci9NSEh5cENPeHNXb0dEMDZ3R3BLUWs2TWdOMWZCK3ZWbnljMlZHRGd3Mk1vczBLR0Q5WENHSTBlT0FrYUxmTjRIZ0lJRUJ1YlFzR0VtMzMzbnc4aVJzWGR4SmVYSG95QUhEeE85ZTdlbWI5KzJLQlFTTTJZTU1iWHI5UWEwV2gwNm5WRUhsaVFKU1FJYkc5VURWY2JoOFpVSmc4RmdzbndYeEZxYk5SSVRVMHdmWXk1ZmpqWFZVYyt6cWdzRUFvRkFJS2c0UEpZSytiUnBVUUEwYW1UcGh1N21wcU5UcDl0MDZwU2ZtR251M0NzVy9SUUsyWlFkL2RDaFNIUTZ5YXcwV2w1OTgrTE9YMVlLeDZKYjQ1TlBMTmRxRFlVQ3E4cDRTY2NFbG1SbEtaZ3lwUnJMbGwzRTAxTnJGcGV2MVVxc1crZk54bzJldlBwcVBOV3JaNk5RNUN2WWVjVEZxZW5hdFFGcjFwd2xLQ2piNm5uaTQ5VWNPdVRNUng5Rld6MCtaRWc4STBiVTV1V1hFM0YzZitpOWVnWDNHYlhhK3VOZnFWU2dWS3F0SGhNOEdCUUtoY25hRGZrdTZ3WGJTcXRjdi96eVZQNzlkOWs5WDZQQWhDSXNMT3gxV1pZSEF2VUF5eXlwZ3Z0SkVuQkdrcVNJSTBlT3JBRHVyQjdzdlVmSVJmbFNVZVdpSUVKR3lwY0tKU09QcFVKZVZrcHlBVFphajBTVmxjY1JnMEZpeXBSQW9xTHM4UFMwak92dTNic2UzYnNuczJiTjJXTHJ4cDgrN2ZEZlJ4N1hJaFh5dFd1OWFOVXFGWGQzeS9NQU5HeVlTZjM2Uml2NU8rL0UzTkgxQ0FTQ2U0ZkJZS0JObTNmTnl0V3AxU3F6T3U4YWpaWS8vcGlQNGovM0tyM2VnSTJOOHA2dG9aUnBDZ1IzaGlJME5QUm5XWmE3bHZkQ0htTThnVmF5TExjS0RRM3RmdlRvMFo2VXYvSWw1S0w4cVloeVVSQWhJK1ZQaFpJUm9aQUxCSGZCK3ZXZWVIdHJzTEdSTVJnazJyUXhkem5QeUZBU0VlRkRSSVNQcVczTGx0TzR1Smhic0hmdWRHZnc0QVIrK3NtVGdRTVRVYXZObndscGFTbzJidlRrNjY4dkZydWVRWU1TR0RldUJvTUhKNVM1ZnJ4QUlMaTN5TEl4ZWQ2UkkwWEhqSWVGdllsYzRIdHVicTRXalVabnByVG5ZYTJ0T0xLeWNpdGNrcjVIaWYrc1cxMXIxYXJDK1BIOXFWTW5RTnp2QjB4bVpnNFhMbHhuOXV3MVhMb1UweTBrSk9TMXlNakk1ZVc1cGp5NXlLNlZ6Zlh4MThtdWs0M2U4WkZLZzFIaFVXWXFzYjlnVDhEc0FPd3YyVmNJdVNpSWVIYVVQeFh0MldGWkwwVndWeHc1NHN6Tm16WWw5c3ZPenIvMS9mclZKVFgxd1gwYjJiclZneDA3TEdzcUM4cE94NDRwL04vL0dXTzJGUXFaZmZ1T20vMnoxbFpZR1Q5NTBwRmp4NXg0L2ZWNEdqVElaTmt5WDR2ekxGOWVtWkNRVElLRGl5KzEvUFRUYWZqNmFsaXp4dnZlWGFTZzFHUm01akJ5NUFMT243OWU1ckdSa1JmUmFvMnlzWExsRHJLeWlxN29WVndzY1VaR051ZlBSN056NXorY08yYzl2RUZRY1VsTHl5SW9LSURkdStlYS91M2NhVXpFVnJDdElCcU5VVzZXTDkvT3JGbmZtOW92WHJ4T1lHRGxCN2Y0eDR6L1hFMFpQNzQvSVNHMXhRdDFPZURvYUVkSVNHM0dqZXNIZ0NSSkE4dDVTU2E1dUQ3K09oa2hHVUlaTHdmMGpub3lRaks0UHM3NHQ3Z2l5RVZCeExPai9LbG96dzVoSVM5QVdGZ28zdDdXM1lFQkVoTnRMR0ovQy9QSEg2NmtwN3N6WmNxMUl2dkV4NnNaT0RDWVgzODlpVUloYytHQ2ZaR2wwUExXVlp6YmZFYUdra09IanBsWlZaczJEY1hIUjBOS2lvb1hYa2hpekpnYmdGSDVtemZQbjBxVnRMUnJsMkpoaVJXVWphTGN4MHRMVXBJTkV5WlVaOVNvR096dERiejc3ZzM2OWF1THI2K0dGMS9NVDg3WHVuVUt6ejlmdXQ5cTZ0UW9mSDAxZDdVdVFkbVJaWm1wVTc4bEpTV2Q2dFVyTTNmdU9qWnZQbWkxNzhHRGk4ejJMMTJLNGIzM2xyQm1UVGkrdmg1Y3VoVERtalY3R0RLa1M2bk8zYXZYeCtUazVKS2RyY0hXMWdZUER4Y3FWM2FuVTZkbUJBZFhMWGtDUVlVaHJ5eGVhY2pNekdIRWlNK0lqazZnY2VPYVpHWGwwTFp0Q05IUkNSZ01NaXRYN2lRNk9wRjE2LzZnZCs5V05HdG1QWm1rNEk2cEIxQ25Ua0I1citPeHA4QnZZRm43OGNGVER5Qzdqdlh3TThHRG84QnZVQkhrb2lEaTJWRkJxQ2pQRHFHUUYyTEhqcUlUcHpWdEdtTGFQbjNha1hmZXFWRmtYMnZseFBLU3NtM2M2RW5yMWlrbDFwd3VQTlpnQUR1N2ZLVXNNdEtKeG8wemFObzAxS0svczdPT3JWdFBNV2hRTUEwYUdKUFhYYnhvenp2djFHVGl4R3RFUmRteFlFRVZ4bzR0dXlWUGNHKzRmTm1lZDkrdHdkTlBwOUtqaHpGenVvK1BsczgrdThLb1VUVTVjOGFCMGFOamNIUFRFUnFhWVJxWG1hbkV6czVBWEp3eDhaWmFiUzVIZGVzV2IwVVgzQi9telZ2UHlaTlhXYlZxUEdxMURlKy8zNWYzMys5YjRyaWNIQTBUSjM3RG0yOTJ3OWZYQTRDUkkzc3ljT0FNV3JWcVRKMDZSZGUwenlNdUxvbDkrejR2TWxHYjRPSGgyTEZMMUs5ZnZWUjlIUjN0ZVAvOXZ0U3JGNGl0YmI1blZsQlFWY2FQLzVLTWpHeSsrbW9NQ3hkdVl0MjYzeGt6cG1SNUZKUUpUMEJZdHlvQVRrNzJlWnNWSVRHV0oxQm15N2pkWlR0eWF1YVUzTEVNU0FZSnVRenZtdmNMU1NlQkJMTHl3YTVGbjIvTXFnaHlVUkR4N0tnZ1ZKUm5oM2g3SzBUbnprWFg1VFlZOHEzWTlldG5taFRzNjlkdG1UVXJnRGx6cnVMNDN3TllyNWNZTjY0Nnc0YkZVYnQyL2xmU3REUWw2OWQ3a1pXbDRPZWZQVXp0blRvMXNEamZ6SmxSZE9oZ3pQYWVtYWxnOE9BZ3Z2NzZBdDdlV3M2ZWRXRFdyQURXcmoxYjVIb3pNcFJFUjl2eTdMT3A3TjNyeXFSSmdZd2FGVVA3OWlrWURCSWpSdFJpelJwdit2ZFBMT1hkRVpRR2pVWWlOMWVCWGk5WlRmYVhtYW5rdSsrOCtlNDdId1lNU0xRb1U5YWtTUVlyVjE1ZzRzUkF1blZyd1BQUDMrS2RkMjZZa3NMTm5GbVZuVHNyQWRDMGFUb2VIbmRucFJmY1BkT21mY2ZmZjUvbDY2L0hjUERnQ2J5ODNIam1HZXNsN0FwaU1CZ0lEMStCdjc4WC9mcTFNN1ZYcWVMSnUrKyt5T2pSbjdOc21iRUdPTURxMWJ0WnUvWjMwdEt5Nk5yMVF3QzJicDBGRkowMVhWRCtsRGIyVzZmVHMyM2JZUll2SG0zMXVDekw2UFVHYnQ5T1I2R1FrQ1NKa0pEYXB1TTVPUm9XTGRyRWpoMS8wNjNiVTB5Zi9nWnF0UTJmZno2SzMzNDd5dVRKSzNubGxRNE1IdHpwbmx5WFFDQzRkOVI5dVM2Ui94WmRvY2NhSVMxQ2lDeFExYWRSMjBhY0tGRHBwV0g3aG1iNzVVWDFpZFhKQ3M0aS9yWDRZdnZseFgxZldISEJtRjdyditqTzBMQlFJditKZk9BS3ZVRHdvQkJ2Y0lVb3JZVzhJQUVCdWRTcmw4WHExZDRNR3hZSHdLSkZmdGpaR2FoVnk5eGxhY21TS2p6OWRCb3paMTQxdFlXRmhiSno1NmxpRlN0SFJ3TURCaVF5ZVhJZ1M1WmNaTUdDS2d3YkZtZFI5N3dnLy96alRLdFdxY3llSGNDZVBaV1lQRG1LZHUxU0FHTzg4N3g1VnhnK3ZEWTZuY1NnUWZlMkh2cmpSa0hYLytSa0d3WU1DRWFXb1UrZkpJdStHUmtLL3ZjL1p4WXV2RXl6WnVsVzU2dFZLNXNmZmpqSHRtM3U1T1lxekRLMFQ1eDRqWGZmdllGU0tWT3Bra2pjVmhFSUNncGc1TWllcEtWbE1uZnVPdWJNR1Y3aUdJMUd4NlJKSzBsSXVNMnlaWll4NGQyNlBVVlNVaXFEQjgvbW80OEcwcTVkS0FNR2RLQmR1MUM2ZHYyUVRadW1DU1c4Z2lOSkVzMmFCYk4wNlh0RjloazllaEhTZjZuUXo1eTVocisvbDBYY3R5U0J2YjB0Qm9OTXk1YWowT24wdEd6WjBLSXV2SjJkbWpwMUFuajExVTU0ZTd1WkhXdlhMcFN3c0RvWURDSk1TU0NvNk5UdlVSOTFvdlh5a3lkMm55aG8rUzAxamljZENSb2NaTnJYTytwSmI1SE85WEhYMGJwcnpZOUxvSGZXazFrM2s2UStTYVMwVGJFNmo2eVF5YXFYeGJVcDE4Z0pMTnE2bnpBb2dXcmgxVWdZbUlDc0tscXBkdnZkRFcxbDQ3dXc3M0pmZE00NmJyNThzOGorQXNHamduaWJLNEMzdDdiVUZuSXdXa0o3OURCYXRtWForTkswZWJQUjR5RXgwUVlQRHkzUFAyK2NMekF3aHdFREV2bjExMHFzVzNmbURsWW44K0tMTjltNzE1VjMzNjJKVGllWmxPdWl1SGpSbmthTk12RDIxako0Y0R4RGh0Umg5bXp6ZUJVdkx4MnRXNmZld1hvRUJkbTM3N2hwMjlkWHcyKy9GZjFGMnNkSHkvTGxGMHFjVTZHUTZkWXQyYUxkd2NHQWc0TjRxYTVJdlBSU0c3S3pjeGt4NGpPR0QrOU8wNloxYWRseWxGbWY3T3hjN08xdFRmdk5tZ1dUa3BMQjRzV2pjWEN3N3JiMjJtdWQ4ZkdweE9USks3bDZOWTRoUTdydzIyL0dQQlo5K2t4aXlwVEJoSVRVUnFQUjBicDF2bFUxSXlQYjVJYTFhdFY0cWxlM1RCUW91UDhvRkZLeHlqakF3b1g1Y3RLb1VRM216aDFoWlI2RktlL0FvVU5MME9uMDJOaFkvL1BkbzhmVFJaN0x6YzJwTk1zV0NBVGx6T21mVDF0dER3MExCU3Y2ck84eVh6eTJlcUJLVjlHZ2E3N0haY0g5cTdPTWhxQmpCNDVoY0RDZ2psVVRHQjVJNEVlQlhQd2l2NExMc1FQSE1OZ2JVS1dvY1A3WG1TcUxxdUM2MzVWckgxOHpTd1Y5N01BeEpJTkUxV2xWQ1F3UDVGekVPUUFhdDI1c2RlMlNRYUpSTzB2UHNRdkxMNUJkS3h0azhOam13Zlh4eGxCS3AzK2RpQjlhdkVWZElIaFVFQXA1QVhic09NbG5uL25UcUZFRzdkdGJLcnVIRDdzVWFwRktsZWd0ajh1WDdaZzgrUm8rUHFWM01jNUw5cWI2NzR2aSsrL2ZvRStmZXN5YmQ3bkVzUys5ZEpPMzNxck45OStmUmF1VitPbW5Nemc2NnZudU94OWVmZFZvRWI5d3dSNS8vNkt6T1FzRWdwTFJhblY4OE1FeUxsK09wVStmWjFHclZSYUoyOExDM21UcjFsa21wU2dxS3A2NHVHUzZkVE82bm1kbDVXQm5wemJWb3daajBxNk5HNmV5WWNNVVhGd2NNUmhrOXV3NWdxT2pIUk1uRHVDOTk1YXdkT2w3Mk5tcDJiY3Z2N1JXaXhZanpmWUZEdzhGNHRtc0lrbFNrY3E0UUNCNCtLaThvaktlbXp5UkRKSkplVDYxOVZTeFk3elhldVAxZ3hlU1ZxSitqL3BFVFkwaWJuZ2NqZG8yTWh0YmNOL3hwS1BaSEJvL0RmRkQ0NmsxcXBabDlXVUpkSlYwM081NG0vUW4wd2wrSlJqdjlkNGt2bXdlNHFoMzBwUFVPNG5hSTJ1YlhNeVAvMmVncUx5OE1zcE1KVEZ2eDVpTmNkL2hqdnQyZHk0dHVtVFc3dnFYSytwWU5Xa3QwbENscW5BNjVrVGdwRUJUREh6OUh2azV0MkxlanVGMng5dkYzaU9CNEdGQy9GVXZ3SmRmK3JKbGl6dTdkMWRpM0xnYWVIdHIwZW1NTmFEZDNZMnV3WW1KTmh3NGNCd0hCejA2SFdWS3pGYXpaZzZlbmpxcnJ1L1dZc2ovL1RlU3JDd2xhclhCNUpyKzdiYysxSytmeWNxVmxXblZLcTNZODFlcXBLTk9uU3pPbjNkZ3d3WlA3T3dNZlBEQkRYYnRxa1RUcHVuVXE1ZkY3TmxWV2Jic0FrcGxxUzlESUJBVTR1MjNQOGZkdmZBSHUrSUpES3hNWUdCbGsrTGNxZE5ZdnZycWZhcFd6UzlaOTl4ekgyQm5wOGJIeDVnellOdTJ3OVN0VzQzbzZBU2FONi9MN05uRGNIUzBFNGxoQkFLQjRDRWwvdlY0NGwrUEo2UnBTSW1LZUI2Skx5ZVMrSElpSVMxQ3pLenBKM2VhaDEwVzNpK01JbE9CM2w1ZmJCRmtuWXVPeEZjUzhkem9hYUdRQXlnemxHaTl0Qlp6cEQyWlJyWHAxU3dVY3VkL25FbHZhaG11VjNtNU1WUkhWc2k0YjNNbnVYc3kwUjhaUzNlR2hvVnkrdWZUSW9aYzhNZ2lGSExnOW0wVnMyY0hrSjJ0WU9mT1V4dzY1TXlxVlpWWnRlbzh2LzNteHQ2OWJreWJGb1VzUS9QbUlkamJHMk4zMHRKVU9EbVZ6WFhZMVZYSHY0V1NkaFFYUTU2UVlJT0hoL0Zqd0I5L3VISG1qQU9yVjUvbi9mZHI4TzIzUHJ6Mldqd0toWXhlRC92MnVkS3FWU3BTQWMvNktsVTB4TVNvZWZIRkpFYU9yTVY3NzhYUXNtVWErL2E1WW10cmpFRXVuS1ZiSUJDVWpaZGVha1ByMWszWXVmT2ZPeG9mRjVkTVZsWU8vdjVlWnUxWldibG15dmIxNjRrTUdOQ0JYMzgxbnFkNTg3cjg5ZGRwcWxiMXVmUEZDd1FDZ2FCQ0lPa2xIRTQ1a05rNHMvUmpOQktTTE5IazZTYmtWakY2UE5yRzJwTHI5OTkyakMxSC8xZklrMU1HKzh2MitIM2h4ODErSmNkb1o5Zk94amJLMXNLU3JycWx3aWZDaDRSWExmTVFaZFUzVm54eFBPNW91aDVscGhLM1A5dzRNOEk4ZE5QdER6ZFV0L0pWRW84dEhrUk5qaXB4WFFMQm80SlF5REdXTVBQMzF6QnlaQ3puejlzelkwWlY1cysvZ2l6RDk5LzdtTEpnWjJjcmNYUTBtQlRleTVmdDhmVzl2KzdleDQ4N1ViMTZqaW1UKzVJbGwxQ3JEVXljR0UzLy9zRzBicDJDazVPQnREUWw0ZUdCN045dmRCWFM2U1MrL05LWFgzOTFaOGFNcXdRSForSHBxZVdmZjV4cDBTS040OGNkMmJMRm5XZWVLVDRPWFNBUWxFeWJOdFlUUHBhV2I3N1pSb2NPVDVnbDZkSnFkZVRrNUpyRmw3LzVabGN6bDNhQVhidis1Y2tuNjkzVitRVUNnVUJRUGlpeUZMZ2VkRVdTSlJvKzE1RHNtdG5rQnViaThZdEgwV00wQ3B6L2NVYlNTalRvM29CTFN5NWhzRE9Zck9XTld6YzJiWWUwTVAvNzFPU1pKb0RSRW4xajNBMXU5aWxaSVpkMEVpZ3hzNExuelpOYk5SZWRpODVxaWJXNElYSDR6L2ZuL0lyem9JREszMVFtdFhVcVdtOXpBNVRIVHg1Yy8vQTZ0VWJXQXVEUzU1ZU1WbmVCNERGQktPUkF5NWFwTkcyYXpxcFZQa1JFK0RCcDBqVWFOTWhrNlZJL0tsWFM4c1FUUnRlYTVHUVZycTc1V2ExLytjV2RGaTJzWjhtK1YyemI1czV6ejkzbW4zK2NHVFVxMWxSQ3pjZEh3d2NmM0NBM1Y0Ry9meTRIRDdyaTZabi84Rktwak5idkR6NjRicXBMSFI0ZWpiZTNCaDhmTFEwYVpOSzVjd1BXcmoxM1g5Y3ZFRHpPWkdYbFltZG5RM3k4TWRaTnFUUlhwalVhSFY5OHNabERoMDZ6ZXZWRVUzK0ZRc0d1WGYvRHo4L1RURWt2ckl5ZlB4L043NzhmWmVQR3FmZi9ZZ1FDZ1VCd3p3bVlGNEFxeWZnNmZ2cVgwK2dkakY2WTBSOUdXL1FORFFzRmpFbmM3QzdiSWF0a1R2OTBHb045NmIwMWp4MDRoakpUU2JVcDFmRGM1RWx5OTJRTTZ1TEhPNXgwSUNzNHkySWVnNzBCZFp3YS93WCtWUHF0RXBjTDVUZEthWmVDeHhZUHFueGVoZlNtNmJodmMrZWNsZmZPNkluUmFBdmtWd29lRkd6UnAyQ3l1bHkvWEM2VUlqbXVRUEN3SUJSeUlDcktqcUZENjFDOWVnNHJWcHpIeDBmTHRHbFZPWC9lZ1RsenJxRFZHbCtJdDI1MXAwWU5ZMW1Idi81eTRaOS9YQmc3dHZRWjA3LzV4cGRWcXl4ZFMrM3REZlFva0t3aUQxa0dKeWM5WGJzbTQyU2x4RVduVHJjQTZOUG5KbE9uVm1QQUFQUFlucGRlTW43MWJHMGw0NlhCWUxUNDkrcFZqN0ZqcjlPbHk2MVNYNGRBSUNnZE0yWkVtTnpZbXpldmk3T3pnK25Zdi8rZVk4cVViL0gzOTJMbHluRzR1N3Z3elRmYldMYnNGeFFLQ1ZkWEo4TERCeFk1dHpHUjNKZU1ITmtUTHkrM0l2c0pCQUtCb09JU1BTRWFXU2tUMGpURXBJeVhSTXlvR0pDTTF1ODhaVnlScTZEZVMwWnZLV1dXMHJRdGFTV0w4Vm92TFZkblhhWGVpL1h3WGVwTHpPZ1lpejU1Mk55MHdYdWROOWZmdjI1NVVESW1oN3ZaOXlhMWg5VTJxeDJlUjlTMEtPcTlWQS92ZGQ1Y1hISVJyYnVsNVZ0YktObnh5VUlsaUVQRFFqbTE5WlNJSVJjOHNnaUZIR05Kc3FWTEwxS3JWalphclVUZnZuVnAyRENMcjc2NlFIaDRkZmJ2ZDBHU29HclZYRlA5OE5EUURENy8vRkt4dGNNTE0yUklIRU9HeEpWcGJTa3BLcXZLZUVGNjlFam1xYWZTek5iU3NHRisvRkhCa2x3Q2dlRCs4ZFZYWTdDenN6SHRUNW55R2g5OU5CQ2xVb0ZhYldQV3QxR2pta3lmL2daTm10UXl0UTBaMG9VaFE3cGdNQmdzck9FRkNROGZoSTJOaXZuejM2Sm1UVCtMNDlPbXZYRVBya1lnRUFnRTk1czdVakl0ZFd3TXRnYk9yRGNhaVJxM2JtemFMdXl5bm9mZVdVLzBoR2hxaktsaG1iRmNCdFZ0RlM2SFhmQmI0a2R5bDJSdVAyY2xxN2tNNmxnMTNxdTl5V2ljWWFHTTIxNjN4ZThMUDlCRGR2VnMvQmY0RXpzeWxyUW4wOHA4eVFMQm80eFF5UCtqVmkyaks3aU5qY3lxVmVkeGNURXF3VVdWRjdPek01Z3B2ZmNMTnpkZHlaMEFyMEt4TmdzWGxsd1dUU0FRM0Z2Q3dvTE05bFVxSlNxVjlSSUd0clkyWnNwNFFZcFR4aUUvWnQyYU1nN1F2bjFZU1VzVkNBUUNRUVZCa1Z2OE0vOStrZG9xbGR2UDNhYmExR3FtK3Q5Tm5tbGlMSHZtb2lPelFTYlJFNk5KZThwU2djNkxJZGU3NkVsOU9wWG9jS09MdmFTVGNEbnNnc2RtRDF3T3U1RFVNNGt6UDU3QjRHREFhNjBYZ1JNQzBidnB1ZFhwRmltdFU4aXVrMjMxQTROQThEZ2hGSElyNUNuakFvRkFJQkFJQkFMQi9jSW53b2NxQzZxUTNzeVlrOGhyblJmK0MveUxIYU82clVLUnF6Q3pyaXR5Rk5UclpYUlQxMVhTbWJielhOWXpHMlp5OU1oUmk3bWlwa2VadHEwZEwweFI4d0JJQm9tZzE0S3dTYlFodVdjeTF6KzhqcmFBOTJiaWdFU1MraVRoc2RVRGowMGVWUHExRXVlL1BZKytCRTlRZ2VCUlJ5amtBb0ZBSUJBSUJBSkJPWkF3TUlHRUFRa21LL0hOdmplNTJkZDY1dlBLcXlwanNEWGdzOTRIN3grOFNlNldiRHBtc0ROd1pwTmxYcU9pWE5idkI3SkM1dEtpUytoZDlCWVoxL013MkJtNDJlY21OL3ZjUktGUm1DV1V5N095RitiYTVHdEZ6aWNRUEFvSWhWd2dFQWdFQW9GQUlDZ3ZTdW15SFQ4NDN2amZOK0tKZnlQZTdOaXhnOGVzam9rOEZIbFhTeXNydWxLR1dnSVcyZDJUZWlaWjdWZnd3NE5BOENoU1BrRXJBb0ZBSUJBSUJBS0JRQ0FRUE9ZSWhWd2dFQWdFQW9GQUlIZ0VjZm5MQlVsZkFiT20vWmVoWGZEb29OWHFNQmp1UHJRZ0owZHpEMWJ6Y0NFVWNvRkFJQkFJQkFLQm9CeVJEQkx1MjkzditieTFSdFZDa1dWODNWZW1XMWI5Y0Q3aWJIVTdELys1L3FnVHpCVm4xMzJ1Qk13T3VLdDFLYlFLR25ScllOSHV0c2VOT3EvWEtiZk04NDh5Qm9QTTJMSExTdDAvTjFmTE45OXNBMENqMFptMmkyTHg0cCtZUDM5RGlmTW1KTndtSnNZWW50QzY5V2dBTGwrT0lTa3BsYXlzSEo1OTloMDBHdXRscFE4ZVBHbTEvV0ZIeEpBTEJBS0JRQ0FRQ0FUbGlNOUtIeFFhb3hMYXFHMGp0RDZXQ29rcVNjWEozU2R4L3NlWkdoL1VBRUNSYmN5MkxxdnpMWlBIOXgxSGxhS3lpT2V1TWFZR1NiMlR6R3FLMXh4ZDB4Ui9YbkE3RDYybmxscWphbkYrNVhuMGpucnNMOWtUK0hFZ09sY2R3UU9DQWNpcWwwWDBCT3NKMmNxQzY1K3VCSVlIb25mV0V6VFl2SXpvalhkdWtONDgvYTdQOGJDU21wcEorL1pqU3QzLzMzOHRGVzlabHZudHQ1SXo2ZWVSblozTDBxVS9NMlJJRjNKek5hWnRhL3o1NXluV3JObURqNDg3Zi85dG1Wd1FZUG55c1RnN08zRGd3QWwyNy80ZlgzNDV4clN1R1RPKzU2MjNlcURUR2FoYTFSdTEyc2JxSEJNbmZzTytmUXZwMWV0akRBYUQxVEt4S1NucC9QNzcvRkpmWjBYZ1lWZklrd0RQekV3bGpvNmlaRUo1a3BGaCt1cHFQU1BIL1VYSVFRV2hZc2hCRG82T2R1Vndla0VlR1JuWmVadmxJUWNGRVRKUlFhaEFNaUVRVkRoYzk3cWlqbFVUL1ZHK1VudjJoN01XL1JwMmFBaEFlck4wanU4N2pzMU5HK3Iycjh2NTVlZlJPK3RSWkN2UStHbFFhQlEwYXRmSW9qelo5WW5YcVQyME5wa05NdkZaN2NQMXNkZXRyaWRnVmdDM3V0d2lzMUVtQ2E4bTRITFlCYTkxWHFRMVQ2UG0reldKbWhsRjZ0T3BxQlBVMUhpM0JzbGQ4cE91U1FhSkprODNNWnRQMGtqRmwxU1R3ZWQ3SHp4Kzl1RHMyclBrVnNzMUhiSy9ZRS9WbVZYSmFwaFY5UGpIQUZtV01SZ01IRG55bGFsdC8vN2pQUGxrZmRScTYrcGNXTmlidUx1N1dMUjM2UEMrMlg1R1JoYUhEbjF4eDJzN2V2UWkwNmQvUjh1V2pmRDM5K0xkZDE5RW9UQ0dTY1RFM09UREQ3K21ZY01hT0RuWkE5Q3JWeXYyN2oxR1hKeFJiczZjaWFKNjljcUVoUVV4Yjk1NkdqV3FXYXJ6cmxvMUhqYzNKNHYydG0zZnZlTnJLUzhlZG9YOERORHF3Z1Y3UWtJeXluc3RqelVYTHRqbmJaNHVoOU1MT2FnZ1ZBdzV1RTVJU08xeU9MMGdqd3NYVEM5NTVTRUhCUkV5VVVHb1FESWhFRlFvM0g1encvR2tJOUVmUmFOS3piZHExKzFYdDloeGtrR2kycFJxeEwwWlIyN1ZYRnovZE1YM1MxL09yenBmNUppY2FqbkVEWXREbGFwQ2xhYkNmWnU3UllaM3h4T091Qnh5SVdaTXpIOG5na3VMTHlHclpEeC85RVNScmNCM3FTKytTMzFSSjZpUlZUSUJjd0tRbFRMbnZ6MlBySkM1dU93aVdVRlpHT3dNMkNUWUVQeHFNSFdHMU1IaG5JUEZtcG84M1lTczRDeWNqanVoOGROUTg0TjhaVXlSclVDUll5eU5GalE0Q0VXT2dsTy9uQ3JsblgzMEdUdjJTM2J1L0JTMTJsSXB6V1AzN3JtbWJiM2VRTE5tdzgzYU5CcXR5VzNjT09jeWV2WjhocWVlcWwvc3ViLzRZalBObTlkRnE5VXpiZHAzekowN2tycDFxekozN2pxR0RQbVVZY082YytUSWViWnVQY3pJa1QzbzJyV0ZhV3lmUHBNQWVPdXRoV1JsNVJBZXZoS0F2LzQ2emZidGgxR3JWWFR0K2lHWm1UbG90VHJHakhtSmlJaGRwS1Jra0ptWlE5dTI3K0xtNXN3YmIzeUtVdmxvaERZODFGY2hTVklFd096WkFSdzk2bFRRT2lkNFFHUmtLRGw2MUlsUFBqSEdFc215SFBHZzF5RGtvUHlwV0hLd2hxTkhMeFMweUFrZUVCa1oyUnc5ZW9GUFB2a0JLQjg1S0lpUWlmS25vc21FUUZEUlNHK1dUc3c3TVRpZWNTUndRaTB4dEQ4QUFDQUFTVVJCVkdDcHh3V0dCMkozeFE1RnJvSXFpNnJndHNjTnU2dDJlRzcwTEhaY1V1OGtzdXBsRWZkbW5OVmtidzVuSFlpZUdHMVdra3hXR2QzaGsvb2tnUXpuVnAvalhNUTVKSTNFeVIwbk9iZjZISFpSK1Y1SXJ2dGM4Wi9yRDREaldVY3k2MmR5NFpzTEhEdDR6UFR2eE84bkFEajI1ekhpM294RFUxbkRxVjlPY1diOUdjNnNQOFBsK1plUk5CSW5majNCcVczR2RzeXJwRDMyNlBWNlZLcDcrODVicDA0QXExZnZMclpQVG82R0gzNzRIVy92U2pScFVvc1ZLOFpTdjM0Z09Ua2FubmdpaU5UVVRNYU9YY2JLbFR2bzFLa3BBUUhlWkdmbmV6MXMyalNWK2ZOSDR1bnBpbEtwcEZPbnBxeGVQWkdyVitOSVNjbmd1Kzhtc0hYckxQcjNiMGZ2M3ExNDRZVm4yTFJwR3IvL1BoOUhSenVUTy9yeTVXTlp2MzR5NjlkUEppU2t0bW03WmN1RzkvU2VQQWdlYWd2NWtTTkhWb1NHaHZhNGRNbSs2OUNoZGNwN09RTFlFaGtadWVKQm4xVElRWVdqbk9VZ3B1dlFvWE5MSGlDNDM1U0xIQlJFeUVTRm85eGxRaUNvYU9pZDlhalNWRlQvc0RwWHAxODF0UmZuc2c2UThrd0tPZFZ6MER2b2NUemhTUHlyOGR4ODZTWStxMzFJN21GWnQ5dHpveWQrUy95UTlCTEg5eDBucDFvT0JsdHpEVmZTU1dRRlo1SFpPTk5zakNwVlplRnlyc3hXb25PM1huTThka1Fzd1lPQ2NkdnJodXQrVjlLZVRzUDViMmNxcjZyTXBVV1hUQXArSG5teDRmVmVxcGMvZjRvU2hVWkJ2WmZ6MjJ4dVdvOHJmbHlRSklsLy96M0h5SkVMQUdPU3RqWnR6TjJ6RFFZRHYvNDZCMDlQMXpzNlI2OWV6N0I4K1RZdVg0N0J3OFA2SEwvL2ZwUUdEUUlKQ1BCbTkrNy9jZno0WlU2ZHVrcDgvQzJhTlF2bXFhY2FNR3BVTDY1ZWpXUEhqcitaTVNPQ3ExZmo4UEJ3cFczYkVPenRiVGwyN0JLVEpnMW00TUFaMUs3dHovRGg4MmpjdUJaUFBCSEU1Y3V4ZUhtNWNmbHliSW1XK2p4MjcvNGZIMzc0Q2dCVHA3NStSOWRlbmp6VUNqbGdPSHIwYUkrUWtKRFhKRWthQ05RSGl2ODBLTGpYSkFHblpWbU9pSXlNWEFuY2ZiMkRzaVBrb1B3UmNpQ0FpaUVIQlJFeVVmNVVOSmtRQ0NvVWlpd0ZOZDZ0Z1UyQ0RabU5NcW5YcXg2eWpVeTlYdldzZERabVN0Yzc2N25keVppWVRkSkxWSjFSbFN1ZlhnSGc2b3lycHVSd0JVbnFuVVJTN3lRYXQyNk1wSkh3WHVPTnoyb2ZkQzRGbEdvWnFzNm9pdFpIUzh6b0dOT1kwTEJRcy9VR0R3aEdtYWswYlFObVdkRmxHNW1vYVZIVStyOWFTRHFKRysvY3dPQm9RTGxFaWQ4aVAyTGVqYkZZMzQxM2JwRFNQZ1duNDA3NExmUkRsYVRpWE1RNWNnT01sbFZsbWhLUGJSNWx2OEdQQ0RxZEhoc2JGVTJiQnZQdnY4dElUYzNrdWVjKzRQQmg4OWp2NXMxSG1IS211TG82bXNWVHkvODlmWXVMc1haM2Q2RlZxOFpzMkxDUDRjTzdXKzJ6ZnYxZUJnM3FDSUJLcGFSbVRUOTY5bXhKelpwKzVPUm9hTnYyUGQ1NzcwV0NnZ0lJQ2dyZ25YZjZrSmFXeGFWTE1majV1WFBxVkJSdnZmVUM4K2F0SXp4OEVHM2FoUERFRTBFNE96dXdidDBmSERod2dxWk5nL25mLzg0emF0UUxwdXUvZVBFR3VibGFYbjExRnZIeHlRd2FOQk5KTW5wNXBLZG4wYVBIUk5NYUowOGUvRkNGcWozc0NqbUFJVEl5Y2ptd3ZMd1hJaWhYaEJ3SVFNaUJ3QkloRXdKQk9TTExNbkZ4dC9EemUzeVZxZUtvTnFNYTZVK200M0RlR0Y5OVpwUDFETlVoTFVLSVBCUnAybS9jdXJIWjhieDluWWVPczJzdHJlc0ZjZDN2aXROUko2SW5SdU8xenN2VUx0dkluRnQ3RHE5MVhqaEZPcEZkeXpMTTU4UWZKOUE3NmFtOG9qTE8vemh6NDcwYnVPNTM1ZUt5aTJiOXNtdGxreDZXanYxVmUvUXV4b1M3VVpPaUNCNFF6SzJ1dDB5SjJ4UWFCUzUvdXVCMDBnbS9wWDVvZkRYRURZdkRaN1VQdFlmWDV1TFNpMVQ2clJLZUd6MUpldUh4elFtWmxaVnJscHoweG8yYmVIdTdtZlhSYUl4MXdPM3RiUUdZTTJjRWYvNTVrcmZmN2cxQWRIUWlRNFo4eXE1ZDVuSGxDeGI4YURaUHQyNVBNV0hDMXd3YTlKekZPczZjdVVaU1VpclBQbXRNM05lbVRRZ2pSbnpHRjEvOERCai9mOWZwZEhUcytJSFpPSlZLd1k0ZG53SXdjdVJDRmkvK2lldlhFemwwNkl4cDdJb1ZZMm5USm9SKy9hWVNFT0NObjU4blZhcDRvZFBwNmRVcm5LQ2dxcWhVU3FaUGY0TTMzNXpMVHo5Tk44V1F0MjM3TGovL1BLT01kN1hpOENnbzVBS0JRQ0FRQ0FSbG9sR2pSdjVCUVVGeEd6WnNLTmZ5SEd2WC9rNzM3ay9oNEhEdktnR2twMmZoN0d5ZVFPdklrZk9FaFFWWmJPY3hkKzQ2Qmc3c2dJOVBmaTNzZmZ1T2MralFhY2FQNzMvSGE5RnFkWFRyOXFGWmRtaUFQWHVPc0diTmJ5eGQraTYydGhYSEZmbEJ5MFg4NEhpeWEyWGo4NjBQZ0hYTE9DQnBKZXIxcW9mZVJjLzVWZWM1dnUrNHNWMHZFZElzeExRUFdMV1FGeVNsWFFvcDdWUHdYZXBMV29zMHMyT3lRaWF4YnlMVnBsYURGeTNINnAzME9CMTFRdEpMMkYrd0o2ZG1EZ0Z6QThqMXo4WHhqQ00zM3JzQmdQMGxlLzYvdlRzUHE2cGFIemorM2VjY1prUkdRVUJRUVhCQ0U3UGlabEZkcTF0Wm1aYmx6Y3JNcTZXWlUycHFaamxiZWN1MDFHNmxtWmw2VTM4MGFObGtabG5lUkhGQVJVQUdBWkhwTUhQRy9mdmp5SUVUT09VQTV2dDVucDcyMmVQYWgrVit6cnZYV3U5cXNhc0Z4bUFqdnB0OUtiNjdtSnFJR2c0bUhNVFV5bVF2bzZwVDhkN21UVlZVRmVtdnBkUGk5eGFFelEyajhJRkNUUDRtb29kRVkvWXhrL0plQ3NZZzQ3bDlxWmRZVXp3N0NncjBEZ0g0cmwySDZOZ3h6R0dmaW9vcVBEM3JuaU9kT29XeFlNRWFBRWFQN3M5UFArMGpKcWE5d3pGYXJZWUpFd1k2ckl1TDY4SmpqOTJCeGRMdzlrd21FODg5MTk5aHVyR2xTOGZibDVjdi81elMwZ29tVFJwa1gxZFZWY005OTB5eGYxNjU4Z1grK2M5WmJOdzRrL0R3SUE0ZHltVEdqSlY0ZVhtZzBTajA3aDNEYTYrdDVZMDNSZ0cyVnZqUFBwc0wyT1l0RHcwTndHZzBvOVZxR0Rqd1pRREt5NnZ0eXlFaEFmWmpyeFFTa0FzaGhCRGlxcVBUNlY1TVRVM3QxN05uejAxV3EzVkR5NVl0dDIzYnRxM3hRYkdYME1LRjY3amxsbXZPR0pEZmVlZEV3c01ERzkxbU5sdXdXS3g4K0dIZEQ5NEpFNVl5WU1ETjNIbG5ML3U2TVdPV3NHUEg0Z2JMdGZ6OVd6SjY5RnVzV1BFQ0hoNnVwS2JtOE5KTEg5Q3lwU2VEQjl0YW5qcDNEbWZxMU1GLytsNXIvZnp6ZnFaUC80QVdMZHdZTW1TZXc3YXhZeC9pK3V2UG5HSDhVcnJjOWFLNmcyTXJkUExHWk5yTWEwUEJ3QUpxSW1yczYzdkU5VGh0Ni9sNVU4Q3AwQW5mYjN3NXZPcHczWHJWbHRuY3FjQUo5NVNHR2RFVnMwTEEyZ0E4a3p3NU51OFlmcHY4MEJYcFNGMlNpbCtDSDlweVc0SXhYYW1POXBQYWt6c21sNG9lRlVTT2pLVDA1bElzbmhaTXJSem5WMWNWRlgyOG5wWS90aVRvZ3lCSzQwczU5dW94L0RiNjRaYnFoc25mUk83b1hBTFdCcEF6dG1GWDk2YlFGTStPQXdlTzBhR0RMVkdlWGwvQm1qWGZNWFhxb3c3NzZQV1ZEaS9pM04xZFdicDBQR1BHTE9hWlo5NGdMUzJIbDE4ZWN0WnJhYlVhL3ZXdnZ1ajFEV2N1NnQ0OThyVEhIVHFVeWZyMVB6Zzhpd0NLaTh2eDl2YXdmNjZvcUtacjEzYk1tTEdTZnYxNjgrR0hYekZqeGhBMEdnV3JWYlVuWURVYUcvOUtUNXdvSmlEQTluS2lzTERVWWM1eHZiNkNvVU5mUGVzOU5qY1NrQXNoaEJEaXFxUW9TcUNxcWs4cml2SjBhV2xwY1d4c2JJS2lLQnRLUzB1L1RVMU5OWno5REJkT1ZYRm9iYm9ZcGsxN2xILzk2M1c2ZG0zSDZ0WGZNR25TSTQzdU4yL2V4OXh6VHh6ZHVyWG5pU2Z1NU5kZmsxbTM3bnV1djc0enp6Ly9EblBuRHVQR0cyUEl6eTltM0xoM3VPZWV1cW1MckZZck45NzRyTVA1akVaemc1YncrbFJWNWVPUHZ5VWhZUWRyMTc3azhKSWhKZVU0YytldUppYW0zUVhlL1lWcjZucFIzYkdhZGxQYmNmaWp3NmpPRGRNdU9CVTQ0WkxyZ3JaY2kxWnZDNEpidjljYWJZa1d4YXFRUFRtYlBUdjNvQ3UyL2N4WGRTcUtTY0hyVnk5N3k3Yi9Sbjh5cDJkaThheHJCUzI2cjRqT0F6cWo2bFR5aHVlaHJkUVN1Q0lRVmFQaTk3a2ZMYmUxcERxeW1tUHpqNkZxVlU0TVAwSEUyQWdVczRJcDBFVDJ4R3gwZWgyUkl5TXA3MVZPVVY5YmNybmMwYmxvcWpWWVhhMG9KZ1dycXhXM0ZEZXNybFpRYkpuZHEyS3F5SDh5SCsvdnZJa1lHMEZSM3lKU2xxZlFwVjhYU204cXhYK0RQd0gvRGFEZ29ZSkwvZldmazh0WlI2eFdLd2tKUC9QY2MvMHBMaTVuekppMzZOcTFIZkh4MTFCU1VvNm5weHVLb3ZEMTE3c0lDWEZNaytMbjU4VzRjUS94N0xOdllyV3FmUHp4ZDVTVVZIRDk5WjNzUWUyRnNsaXNiTnIwRTB1WEpqQjkrdU9FaGdaZ01KanNQVjkyN2p4SVdGamR2L1hnWUQ5bXpueVNSWXMyc0hEaGVseGRuVGx5Skp1dVhkc3hhOVlxOVBvS0ZpNGN5WXN2dms5WldTWDkrOS9zY0wya3BEUWlJb0l2U3RtYkN3bkloUkJDQ0hIVlV4VEZGM2hTVmRVbnZieTh5bnIwNlBHRm9pZ2JGRVg1YXZmdTNWV1g0cHBXcTRxcXFoZDk2cUx3OENCR2pMaVAwdEpLeXNvcStmTExYMUgrTU1QVnZuM3A3TnlaYk8rdXFpZ0tTNWFNUWFmVDh1bW5QMUpkYldUcDBzOVl1dlF6OHZPTDBlbTB2UGJhV3JSYURSOStPQVdOUnNPeVplT0pqZzdEMWRXWi9Qd1NubmhpSHNPR3ZjYmh3MWtOeW5UamphUHAyTEVOU1VscEJBZjdNWEhpVXZ1MjZtb0ROVFZHbkoyZEdESmtQalUxUm5zWDFhYldGUFdpOElGQ05JWlRjM0JyckRqbk9HTnhyUXVjM1ErNzQvZTVINllBRThZQUl4a3pNekQ3bVRINW1URDUyMXFnMjA5cVQ4dWZXbExadlJLcm14V2ZyVDc0YnZIbDhPckR0RnJUaWhhL3RzQm5xMDlkbXNWVDc0UVVpNEppVVFoZEZJcWlLcmhtdVhKZzh3RUNWd1hpbHVhR1o2SW5BZXZyeHAwcktHQUJseHdYSXNaRmtQSkJDdVc5eXNrZGsydmZwNlNQTFFHZHkzRVh1dHh2eTVxdE9xbWNHSG9DVFkwR1k0aVJsdHRhMG5wcGEvUzM2VG42OWxFTVlRYjh2dkRER0dMcnBwNHhPNFBJVVpGNDd2SGsyTnk2YlBUTndhV3VJOXUyN1VXclZlalFJWlIvL25NV1VWRnRtRHQzR0JxTlFyOStMOXBibEFNRGZaazM3MStZelJhT0hNbG0vLzUwdnY5K0QrbnB1WXdmUDVCNzdybUJyNzdheGRkZjcyTGV2SS94OXZha1hidldCQWY3NGVQVEFyUFp3cWVmL3Vod2JVOVBOL3M4NWZXWGF5MVlNSUtaTTFjUkdockFzbVhqN2EzNDA2YTl4L2J0U2JpNE9PSGo0OFc4ZWNNQVcrdjRhNit0WmZmdUZPTGp1NU9RTUllU2tqSisvdmtBSTBlK2ladWJNNHNYUDRlN3V5dXZ2LzRNa3ljdlI2UFIwTHQzRENhVEdXZG5IVjk5dFl2NFV6a1Q2bmRWQjl2TGdTdFJ3d2tJaFJCQ0NDR3VVTEd4c1NwQVltTGlHWC9qeE1iR0xnTkduTU1wcTRBdHFxcHVjSFoyL3ZLMzMzNHJxMytkTTdVSTE1ZWNuTWxqajUxZjBxSDQrTzdvOVpVa0phV2V0cXRvWldVMXFhazVkTzhlU2YvK045RzNiNXpEOXN6TUUremRtOGJycjYvbHA1OXMzZFI3OXg3TjZOSDlhZHMyNkxUZHcrUGp4L0RqajR0UVZaVmJiaG5Mano4dWNsZ1A4TlpiR3lncnErTEZGeDlqMjdhOWZQNzVMeXhjT05MaFBFYWppYmk0VWV6ZS9TNi8vWGFJV2JOVzhjVVhkZDNVYzNJS0dEcjBWYlpzZVJXTnh2WW42OXQzaXNNKzU2Sm56K0hBMmYvdVozT3g2c1VmcHdrN20ydDZYOFBlSFhzZDFvVXNEc0YvdlQrcVR1WGs0Sk9jZU9yRU9aOVBNU3UyMW1pM1V3R0tldXEveGpwaldFOEYxb0NLV3JmUG1ZNnBkNXpETVdlaE1XakFpbTNLTlkzdEJVRG92ME9wNkZGQjZVMmxPSjF3SXVycEtMQ0NzYldSN01uWlZIV3l4YlNLUmNFNTE5bWVlZjFjMUdhSXY5QjY0WERPeS96c3NGcXRaR1dkcEczYklINzU1U0J4Y1ozdDJjV3RWaXNHZ3dsVkJYZDNXekkzbzlITWhBbHYwNnFWRDNGeFhianBwbTROOGpSWUxGWXlNdkpJUzhzbFA3OEVpOFhLa0NIL09NZHZvRTUxdFlHc3JKTkVSN2RwcE53cVZxdTF3UXZIN2R1VHVPNjZUcmk2T2p1c1QwdzhTbzhla2ZaN0E4alBMOGJIeDRzaFErYVRtMXZJd3cvZml0bHM0ZkhINzdSbmtXK3N5L3JHalRQUCtSNHUxclBqUWtoQUxvUVFRb2kvak5vZnU1ZlFGOEFHWUFXYys0L3F4dVRsRmRHMzd4VFdySm5lNkEvYVAyUERodTI4L2ZZbUxCYXJQWEErY2FLWWh4NmFZUS9JYjdoaEpNdVhUNkI3OXdpSFkwcExLKzMzVXh0NFYxWFY4T2lqczltMGFiYkRlckFsYkh2ODhibU1HSEVmMjdjbjBiVnJPMEpDQWxpNWNndUxGOXRhMitzSDVHQUx0bXNEQjdEOWdEWWF6UTRKcXpJejgvbnR0N29XOUhOUis2TzZDVG5VaS9NTnlGMXlYRENFWEpaUkVsZVYrbE8yTlFNWDdkbHhOVk5WMVNGb3YxRE5JU0NYTHV0Q0NDR0UrTXRRVlhXWG9palhYY3BMS0lxaXF1cUZ4LzBIRDJhZzBXallzV1AvR1FQeXVMaFJEbU9yOSs5UGQ4aVduSnRiWkc5UkhqRGdaZ1lNdUpuNCtERVlqV2JXclBtVzFhdS93Y3VyTHFtU3Fxck1tYk9hd0VCdnhveDUwSDVNL2FDMnFzckE0TUZ6cUt5c3RpOERHQXgxU2JtY25IVE1tdlVVeno2N0NMUFp3dGl4RCtIaDRjcmJiMjlpOGVLTmpCdlhNRTMzMkxFUDBxZFBUNUtTVWxtMGFDT0ZoYVY4OU5GVTJyUnBCVUJaV1JWZmZybnpmTC9LNXVDQzZvVUU0MWVGaS9ic3VKcGR6R0M4dVpDQVhBZ2hoQkIvR1h2MjdMbitYUFk3bjI2bmlxSnN0bHF0Rzl6ZDNiLzgrZWVmeTA4ZHYvSUNpZ25BVjEvdFlzaVFmN0JwMDA4ODl0anRPRHRmM09tL3RtOVBJakh4S05PbURXYmR1aC9zNjUyY2RLeGRPNTExNjM1Z3o1NmpSRWFHTkRqMmh4L2V3TlBUalE4KzJNeXVYWWNaUDM0ZzI3Y25zV3paZUlmOUlpTkQ2Tmt6aW1QSDh2RHlzbVY0bmpGakNJTUh6NkZ2M3poNzRqYWowY1RQUHg5Zy8vNTBsaTVOb0hWclAwYU11SmZWcTdmeTlOUC9adW5TOFh6MzNXNDJiTmpPQXcvYzlLZnYrWEoyV2I5VTlVSmNmRTNWWlYzcWlNMXZ2eDNpdXVzNm5sTXcvZHR2eVZ4L2ZlUFQvLzFWU1VBdWhCQkNDT0dvRFBnYzJLQW95dGVYSW5uWC92M3A3TjJieXF4WlE4bk9Qc215WloveDNITURHdDIzVlN0djNuMzNlZnZudm4ybk5QamNtTC8vUFpZK2ZYcXlkR2tDY1hGZEhMWnBOQm9lZnZnMlpzNzhrSWNhbVcvYTA5T054TVNqV0N4V1VsS3lpWWdJNXZYWDF4SWFHa0J5Y2diang5dVN3YVdtNXJCcjEyR0NnLzNZdlBsWDdyNzdCaUlpZ2tsSW1FT3JWdDRZamJZV2RaMU95N1p0ZTRtS2FzTnJyejNENzc4Zlp1N2MxVHp3d0UzNCszc3paTWc4Zkh4YThONTdFd2tLOG0xWW9PYmhrdGVMNXFMK1hPYXFvcUk2bmIxVjF5M0ZqWnAyTlkzdUd6azZrdFRGcVgrNlBBR2ZCbER3WVBQSXNINFdWMDBkT1I4alI3N0JybDNMMEdvVlRDWXpzMmF0WXRTb0J3Z005R213NzlpeFM5aTU4NTBtS0dYVGtZQmNDQ0dFRUFLS2dBU05Sck5CcjlkL2R5bW50eW9zTEdYcTFQOHdlblIvM054Y0dEZnVJUVlObWtucjFuNDg5TkF0RGZZdkxpNWorUERYNndwYVZPcndXYXR0UEtPV29pZ1VGcGJ5elRlL3MyclZWUHQ2VlZXcHJqWlFVRkJLU2twMmcrUE1aZ3RyMTM1UFVsSWE4K2I5aTAyYmRsQlVWTWFTSldOSVNQaVo4bkpiVnVmUzBrb21UVnJHbURFRDZORWprcEVqMytUbW03dmo2ZW5tTUNhOHRpeng4ZDM1OGNja1B2aGdNL0h4M1huMTFSRnMzUGdUcWFuSDhmZjNadlRvQjFpNzludkdqbjN3dkw3UFMreVMxd3VQL1I1RUQ0bG03MDk3c2JyYmtyQzFYdGFhZ0EwQkhQN3dNTVpnNDhXKzVGbGQ4N2RycUFtclFXUFNZSFd4a3Z4cE1yRzlZakVFTzk2K1RxOGo2Y2NrQUVMZURLRTZ1cHFjTVEzbkMvZlk1OUZnSFVESFJ6dWlXQldjYzV4SjJwNUVsd2U2WUhXMTRwTGh3dDZkZTRtNUs0YjlXL1lUdkRpNE9RZmtsN3lPREJyVU1FbFplbm9lN2R1M2RsZzNmZm9UZE80Y3ppdXZmRWhpWW9wOWZXNXVJY0hCL2cyV2F5VWt6T0hnd1F4R2pGaDQxcko4K3VrckRpL04vcGg1dlRiSHhPbm9kRnJjM0Z3WU51eFZsaTJid1BQUE93YmZKcFBGNFg1alk2UG8wYU1EQ3hldWM5aXZxc3FBdDdjbkFEazVoZllwMzNKekMvbmYvNWFmOVQ2YUV3bkloUkJDQ0hGVlVsVTFIOWdJYkdqWnN1V1AyN1p0TTEvcWE2YWw1VEJ1M0R2Y2VHTU05OTkvSXdDQmdUNzgrOStqR0QzNkxaS1RNeGt6WmdEZTNwNVVWRlF6ZnZ6YmRPb1Vmc1p6QmdiNk1IejQ2N3o3N3ZPWVRHWisvVFg1Vk12MmNUWnUzTTcwNlkvajZlbG0zLysrKzI1a3dJQVo2SFJhaGcvdlMyVmxEU3RXYkVHajBmRDU1Nyt3YmR0ZUlpTkRtRDkvT0ZxdGh1SEQrekoyN0JMTVpndUJnZDVNbkRnSXZiNkNrU1BmcEZldmp2Yk03cU5IOTZlNjJvQ3Jxek1ta3hsWFYyZFNVbzdqNnVxTW9pZ2NPcFJGVEV4N25uenlMcjc3THBHeFk1ZlF0Ky9mV0w3OGVmcjFtOFpOTjNWanc0YnQvUGUvMnhwOU1YRzVORVc5cU0vbld4OENQd3JrNlBLalRSS01BMWhkclNSdlRNWi9rei91QjIxREVTenVGZzRtSEhUWXIvdXA2YWNBc3FkazAybFFKMHB2S2NVdndZOFd1MXJZdDJrcnRYVHQyOVhoMkFOZkhFQmowcEM4UHBuT0EyMWRsRlVubFVPZkhMSi9icTR1WngxNS9QRnpuM0ZnMXF3UCtlU1RsNWd4NHdtSDlmSHhZMGhJbU5OZ3ViNHVYZHF5WTRjdDhXTmMzRWdTRXVZNnZGaGJzV0lMUC95d3A4SEx0b3FLYW51Q3VuTkpycWdvQ2xPbVBNcThlUit6YjE4YW4zenlrc1AydUxpUkRkWUI5T25UMHlHcFpQMzc2TjE3dE1QOVhXa2tJQmRDQ0NIRVZjZHNOcytPam80ZTlkLy8vdGR5OXIwdlhHVmxEYXRXZmMycVZWc1pQUGgyUm82ODMySDdOZGRFc21MRlpLWk5lNDk3NzUzQzNYZmZ3SkVqMldnMGpiZCttODBONTl2OTlOTWY4Zkp5Wjh1V1hheGVQWTAxYTc3bDExOFBzWFhyLzZqTkkxVTd0WmpGWXNWaXNiQm8wYWVvcWtwV1ZqNmJOODluMWFxdHBLWGxrcGg0bFBYcnQ5VTd1NHJGWWlVbnA0Qng0NWJ3d1FlVDZOVXJtakZqNnJyWjkrblRFNERqeHd1NC8vNXBnRzI4K3RDaGQxRlRZeVFreEo5dDIvYXlkR2tDdDkwV3k5dHZqeU1zckJWZmZMSFQzcm8xZS9aVGpCcjFKbnYySEdYdTNILzltYS82Z2x6dWV2Rkg3a2ZjQ1g4bG5JeFhNcWpzV3RrVVJYRGdzOVdIdkJGNUFHaXJ0UFo1eEJ0amFHUGcrUGpqYUNvMVpMNlU2YkN0ZTN4M0RueHg0SktXOVhLNTNIWGs2TkhzUnJ0dzMzWFhwRWFEMlZyeDhXUHNYY0tycW1yczgzWFhYd1piVXNqYVFCeHN6d2FqMGN6eDR3WDI0UHZZc1R4V3JOakNpaFV2blBhWlZPdklrV3lISGp5MWJydHRIQUFyVnJ4QVVKQVBVNlk4Q3NEdzRRc3BMNityNjM5c0lXOHNPSzlWZXg4R2c5SGgvcTQwRXBBTElZUVE0cXF6YjkrKzQvdjI3YnRzMTZ1b3FPYjMzNCt3YU5Gb3JydXVZNlA3UkVhRzhNa24wL255eTE4eEdFejJINnpuUTFWVit2UzVGbzFHWWVyVXdRN2JyTmJhaWFVQkZIdHdycW9xOTl3VGgwYWpNR0hDUUNaTUdIaWE0K3FPQVJyTm9nNFFHaHJBTDcrOGpkVnF4Y1hGR1kxR3dXS3hjdlRvY2ZyMmpXUEJnaEdjT0ZITTAwOHZ4R3BWYWQzYWo4bVRCd0djU2lRM21kemN3dk8rOTR2aGN0ZUwrcHlLbldnL3JqMTVUK1doNzZOMzJLWXhhZ2g1TXdTZkxUNW9UQnBLYnk0bGEyb1dpbEVoNXU0WTBoZW1VM3BqcVczZkdnMHhkOFJ3Yk1FeHl1TEsvblI1ZE1VNm5IT2NxZWhlQVp5OWhSeWdzSC9kMzYxSHJ4NFkydGw2YjJ1cnRQWldiNWNNRi9iczJ2T255OVhVTG5jZENROFB3bXkyTUhteXJSdTJoNGNyTTJjT0JXREJnazg0ZWJJRWdJVUxSeEllSHVSdzdQcjFMd08yNEx5eFpiQzFMdGRYV2xxSm9paXNXL2M5c2JFZEFOdkx2dXBxQTA4OE1ROUZ3VDZGWW1PaW85czA2TGJlcytkd3Z2LytEYlJhRGYvNzMyRkdqMTdFd3cvZlN0dTJRUTdCZUdNR0RacDUycUM4OWo1Njl4N3RjSDlYR2duSWhSQkNDQ0V1c2NCQUg5NS9mOUpaOTlOb05OeDc3OS8rOUhVVVJlRjBpWXh0d1hURGpXYzY1a3pIblltTGkyUEdlSzFXdzhTSmo5Zy9oNGNIc21YTHE0MGVxOVZxN05PZ1hVM2F2ZENPaXA0VjVBL0piN0F0YkhZWXpzZWRPYlQyRUtxTFNyc3A3UWhkR0VybWpFejB0K3J4M2V4ckQ4aTl2L1BHN0cybTdJWS9INHdET0o5MEJpMG9KZ1hWK2N4SjNZTGVEeUp3VlNBYW80WTlPMjNCdHFXRmhlVDF5WUF0Y0s5ZGpyazk1b0xLZGJWWnUvWWx6T1p6YTR4ZnU5WXhjRzJzVmZ5UExlUi9WRkNnSnl3c2tMeThJbEpTamhNVkZjckVpWTh3Y2VJanBLZm5NWC8reDJjdFIwNU9JVnF0cHRFRWpiMTZkV1Rldk9Fc1diS1J3WU52NSthYnV6ZHlCa2Y3OXFVemVmSXlLaXRydU91dVNmajd0enpyTVZjU0NjaUZFRUlJSVlSb1lzWVFJeDRIUE5DVjZUQjcxUTFKMXBYbzhOM3N5NkUxaHpBRjJyTFdueHg4a3JaVDJwSTVJNU9DQnd1SWZDNFNiWlVXaTdzRnY4LzliQzNWRnpqUlYxWEhLcW82VitIL2YvNFVEQ3l3andOM3luZXlsNlBXaWFkT2NPS3BFL1NJNjJGZnB5MnZheFd2MzBLdUs3V0ZIKzBudE1jbDI0WE9BenVmOXYvQ1JxZlRzbkRoU0lkMXAzdWhWU3M2T294MzM1MUFWWldCRjE1NGw5bXpuN0pQVFZqZnNHR3ZPWHpPeURoQnUzWkIzSGZmamN5Zi96SHZ2VGZSM2sxOTRjSjFQUEhFblEzT1Vkc2R2ZFlYWCt3a043ZVFWMTU1c3RHeWRldldudVhMSjlpblFSc3c0S1ZHazFOYUxGWTJiSmhKdDI3dDJiTGxWZUxqeDlqdk96NStqSDFvVEUyTjBiNHNYZGFGRUVJSUlZUVE1eTFyU2hhUnowWFNma0o3anI1ejFENTltUE1KWjFDaDA2Qk9EWTVSVEFvVlBTc3d0amJpL2IwMzVUM0w4VWp5NE5pOFl4ZWxURVgzRlJINGZpQUZBd3V3ZUZnNDhNVUJvcDZLSW10cUZqVVJOUVN1RGlSd1ZTRDVqemRzMVMrNnY0aWM4VGxFakluQTRtNGhiV0VhaGpZR3d1YUdBWkMrTUozT0F6dmJrN28xOXYrWXU2UTF2YkVNNjRXRlpSaU5Kb0tEL1Jwc0d6QWdubzgrMmdyQS9mZFBvNmJHaUY1ZndXT1BOVXprVm12SmtrMDgrK3dEQU96ZWZZU1ltUGJFeDNjbklXRUhTNVpzNHJubkJ2RCsrNXZSYWpYY2VHUER2OG4zMzc4QjFDVjFHelRvTnU2OWQ2cEQ5dlA2ckZZckd6ZitSUC8rTjZIUmFNak5MV3gwblB3ZnU5UFg5OGdqdC9ITU0vZmI5NnRONnJaMGFjSnBqMm11SkNBWFFnZ2hoQkNpaVZtZHJhUXRUS1BqNEk2RXo3WWxkZ013KzlwYXl3OThlUUJqVU9OWjF3c2ZMTVQzUzErYzg1d3B2YTBVczgvRlNmcHRERERpbk8vc2VLMkhDbW45Zm10S2JpdWgxZXBXbkJoMm90RmpUejU2a3Fnbm95aTZ2d2ozZys2MG5kRVdzNmZabmlRT2dELzJ4RDc3ZE9kWG5VOCtlWWtubjV4UFRVM2QzOTVnTU9MczdOVG92Z0FQUGhnUDJMcDZMMWl3aHMyYkY5aGJvQk1Uai9MTU0vL21sVmVlNUIvL3VNN2grT3BxQTk5K3U1dVZLNmNBTUdQR0VJWU1tY2ZSbzhkSlRjM2hvNCttblZPWnZidzhlUGpoVzhuSU9ORm9RSDcwNkhIZWZ2di9HRERnWnFCaElyZjY5M2s2dGNINHVhNXZ6aVFnRjBJSUlZUVFvaGt3QlpoSWZ6MmRxT0ZSMUxTcDRjU3dFeGdEalZURVZoRDZlaWpISng3SDVHL0NOYzBWblY1SCtYWGxBQlRkVTBUdzI4RzRaTHVRTVRQampOZFFMQXArbi90Ui9JOWlySzROcy9YWDh2bkdoeGEvdG1qd0VxRDR6bUw4MS9zVDhrNElLZjlKd2RER2NUQzdTQUFBRHZOSlJFRlVjZHB0eGF3UTlINFEvaHY4T1Q3cE9DVjlTbWk5dkRWSFBqaUM5N2ZldEovWW50SmJTc21lbEkzR1ZLK2JzdFYyYkgzNVR6UnNlYjhhSFQyYVk4K0VmdGRkazlpKy9TMEFici85ZWI3NXhwYlJ2TEhXNUx5OElyUmFEU05HTE9TV1c2N0IwOU9OSlVzMk1YMzY0dzJDY1lEVnE3K2hhOWYyaElYWmNqZzRPV21KakF6bGh4LzIwS1ZMVzRlWEFtY3pjbVMvMDI1TFNrcWpSNDlJZTVmMTgyRzFxdVRuRnpOMDZBTDd1cG9hSTNmZFZaZWpZK1RJZmhlVWkrTnlrNEJjQ0NHRUVFS0lacUl5cHBLc3FWbUV2eEtPSWN4QXlSMGxIRnR3akRiejI5RDV3YzRvSm9YcTl0WGtqTW14SDJOcFlVRi9xeDczUSs1VXhGYWM4Znh1aDkwSWVqZUl3bjVuem1Udm5PT002cUtTTlMzTHZrNVRyU0ZnWFFDNXorYlM5dVcyK0h6clEvN2orV2lxTmJSNXJRMHFLbjRKZmxnOXJCeGVmUmhUSzhleDV2bytlc3IrVm9hdVJJZnJNVmRNZnFlMlc4QTl4UjFqb0dQQWQvS1JrK2Z5bFluVHVQUE9Yc1RGZFdITm1tOVp0R2dEbnA2dWVIaTRrWnFhd3krL0hDUTJ0Z091cnJZZUVBY1BIanMxTmVOVURBWVRuMzMyTSsrOTl5VTllblRnODgvbnNuTGxWd3djK0RKOSt2VGs3cnR2NEpwckl1M0huaW16ZWUxTGdmb3pOT3plblVLUEhoM3NuNTJjdEkxbVVxOTl5WkNjbkVsQ3dnNk1Sak5EaHk2Z1E0ZFFoekgwdlh1UFB1dVkrdVpNQW5JaGhCQkNDQ0dhU0dWTUpZbTdFeDNXRmQxYlJORzlSZmJQSmw4VDZhK21uL0U4YmlsdUZBd29PT3YxUEpNODBkK3FQK3QrOWJPOXU2YTVvcW5XME9XQkx1ai9ycWN3dXBDVS82VFFmbUo3ZkwvMHBiaHZNYXFpY2pEaElLMlh0OGJyVnk4Q1Z3YUNBaW9xVm1jcjNXN3ZCaFpRckFwV2R5c2x0NVJRM3F1Y1RnOTN3dUpoSVdCdEFKVXhsV2dydENnR1cvRG12OEdmNmc3VkRWck9SUjJEd1lURjR0alRZZXZXLzdGMTYrK2twK2RSWGw1SlhGd1hsaTRkeDdYWFJwT1dsc3N2dnh6Z3d3Ky9ZdEtrWmNUSGQyZk9uR0Y4Ly8wZVJvN3NoMGFqY01jZHp4TWRIY2FjT2NPNDl0cG9BS1pNZVpSSEg3MmR0V3UvWStyVS8vRHFxMDl6N2JYUkRCcjBkNTUvL21FQTFxMzd3VjZHYWRQZVkrdlczMUVVdVBmZXY5bGJ3NjFXbFYyN0RqRjQ4TzJOM28vUmFFWlJRSyt2d0dLeGpXbnc5VzNCSFhkY3k5aXhEK0xtNXNMTW1SL1N0KzhVK3pFMU5VYUh6d0JmZkRIdkFyL1p5MGNDY2lHRUVFSUlJYTVRdWxJZFBsLzdvQ3ZTVVhSZjBWbjM5MHp5cEdEZ21RTjNTd3ZId2QycXM0citWajI1eitWaUNMRjFVYmQ0V0RpeTRnanV5ZTVVZGF5eUo2SExtcDdsY0t4aVVXemQwVlhGUGtaYzFhZ0VmaGhJOGIzRjVJN01CU0RrelJCSytwUVFOVFNLaWg2MlZuN2ZyM3pSZmFLamNFRFR6RXZmSEgzNTVYejc4dGRmdjhyNzcyOW16WnB2K2Z2ZlkrM3JZMkxhbzlGb2lJZ0lwbTNiSUlldTRSRVJ3VVJFQlBQWVkzZFFVVkZOYnE2dHpvd2ExYytlVFgzTm1oY0pDUWxvY08yd3NGWk1talNJNTU5LzJMNXZiVEFPOFBERHQ5cVg1OHdaeHV6WlQ2R3FPTFNPRnhUb0NRejBwVk9uOEVidjc3ZmZrcGs3ZHpXS29xRi9mOXNZODZBZ1g0Y3AxRjU2NllseitLYXVIUEs2U1FnaGhCRGlQTVhHeHFvQXUzZS8yOVJGRWRSbGQwNU1UR3pTMzdhMTllS1BMZDZYVW8rNEhoaURqR1RNektBeXB2S3lYZmRLRU52VEZxUTJkYjJvVDU0ZHpVdHplSFpJQzdrUVFnZ2hoQkJYcUQwNzl6UjFFWVFRRjZEaERPeENDQ0dFRUVJSThTZG9haVM4RU9KOHlMOFlJWVFRUWdnaHJpQk9oVTV3bWhuTHV0M1c3YnpQcHpGbzhObnEwM0NEMVpaWXJYNlE3WlR2aEhPT0xidDI5L2p1QUxpbHVlRlU2SVMyU2t2M1c3cWpNVFllWXJUYzBmSzh5eWJFWDUxMFdSZENDQ0dFRUtLWmliMDJGbE9BQ1UybGh1Syt4V1JQeWdiQWM3Y25IVVoxSVBQRlRJcjdGcC94SERHM3gyQjFieGk1NjBwMUpHMUxzbi9XVkdwb3ZhdzFybW11NUQyVFoxOGZ1Q1lRLy9YKzZHL1gyK2NzYi9sVFMzeSs4ZUhvOHFPMm5WUm9NNmNOZWFQeXdBeUdNQU5XNThiZkZyU2QxcGFrSDVQbzNMOHppbFZCMWFnTnk2YlhzZS83ZldmK2NvVDRDNUdBWEFnaGhCQkNpR2JHNG1GaC81YjloTDhTVG5XSGFzQVdySWJORHlObGVRcnRwcmVqcG4wTlZaMnJUbnNPWFlXT1BkODBIR04rVGU5ckhENmJmYzJrTGsybDNaUjJGRHhTZ05uSGpGdXFHNEVyQXptNi9DaG1MN045MzhMK2hYaHY4OFk1ejlaSzdwSHNnYUdkZ2ZLZTVZUXVES1dpMjVublFhOTFaT1VSek43bUJ1di9UQXUvRUZjeUNjaUZFRUlJSVlSb3BscnNha0h1eUZ5MDVWb2l4a1JRZEY4UmxkMHJ5WmlaUWNUNENES25aMUoyWXhsdFgycUwrd0YzZEdVNk92ZnZmTTduYi8xZWE5dWM0YWQwdmJjcm1tb05WamRiSzNmMEU5SDJiWHQzN0tYemc3WnpSNDZLUkZ1bEpYeTZiZm9xcjErODhOM3NpK3FzMHJWdlZ6U1ZHalFtRGNjbkhDZndvMEMwZWkzYVNpM2RidXVHMmR0TTFGTlJvTDBZMzVBUVZ6WUp5SVVRUWdnaGhHaUdYRE5kTVh1YjBkUm9pSHcyRWtOYkEvbVA1UU5RY1UwRngrWWZvLzJFOXBUMkxpWHJoU3gwSlRxNjN0ZVY1STNKZ0cxS3RNYUM4L3Bqd3ZPRzVaRTNySzZiT3FxdHUveUJMdzlnYnRtd0JUdDVZekt1bWE2MG1kTUdsMXdYU3Y1UlF2N2dmUHczK2FQVDY5ai8xWDVNQVNaYS82YzFtZ29OaFE4VVV2aUFiUjd4N3ZIZDJmZjlQanIzNzB6Syt5bjJGdkt3ZVdGa1RiSE5YOTcycGJZWDVic1Q0a29oQWJrUVFnZ2hoQkROa1B0K2Q2b2pxL0g5MnBmS2JwVzAzTkdTbUx0aWNEcnBoS21WQ1lDU08wdkFBbFpYS3o0LzJCS3pCUzhPSm0ra0xjaXVEYzdyKzJPWDlmb1UxVFlkczZvMEhOK3RHQldDbHdmanNkZUR6Qm1aZEh5c0k5VWRxb2w2T29xSzdoV1VYMXVPVzVvYnBnQVRybW11bFAydDdKenUwL3NiYjN0QW5qRXo0NXlPRWVLdlFnSnlJWVFRUWdnaG1pSDlIWHFDVmdaeDh0R1RWRWRWMjlmM2lPdkIvaTM3SFhkV3dXdUhGeFl2QzA1Nko0TGZDVDdyK1JXclF2ZWJ1emU2TGVidW1FYlhaN3ljUWM2b0hFSVhocEkxUFF2OXJYcktyeTNIMHNKQ3dMb0F2SDd5b3J4WE9TMStiMEh1NkZ6YmRjd0tia2ZkMEJnMFJEOFJqZk1KWnpvKzN0RWU5T3ZLZFhTNXY0djlHcGt2WjFMUjQ5ekdvZ3R4cFpPQVhBZ2hoQkJDaUdiSTZteWxZR0FCL3YvbmovY1AzdmIxaWxFaDVxNjZnTG5vdmlLcU8xUlQxYWtLdHhRM3NpWm5FVFkvN0t6blZ6VXFlM2ZzZFZqbmwrQkgyT3d3VGo1eWt0eG5jeHNjMDdsL1owS1doT0NTN1VMTnpocGF2OU1hZ0pRUFV0RGZxcWZUb0U0WTJ4Z3hCQnN3aEJoUXpBcGQrbmVoS3JvS1ZhZVNNVHVEcU9GUkhOeDBFRlZyQzhpNzNkYU5nd2tILzlSM0pNU1ZUZ0p5SVlRUVFnZ2htaW1UbnduUHZaN3MzN0lmbHl3WERHRUdld3U1cmt4bno0QWVOVHlLakZrWitDWDRvVHFyWkw2VWllOFczN09PSVhkWWI5QVF0REtJckdsWmhMd1ZRbm12Y3NxdkwzZlk1OGpLSTNUNlp5ZVNOeVpURTE2RCt5RjN3bWVFMjhxaGdiTGVaWVMrRmtyYUcya0FxRHFWQTU4ZEFHeGp5QTJoQmhTamdxcFY2VHpRVmpadHVkYStiQWd4Mkk4VjRtb2dBYmtRUWdnaGhCRE5VT1RvU053UHU1TXpPZ2V2WDd3SVdCOUEycHUyWUZXeEtrUTlHVVgray9rVTlTMGlZMFlHeGtCamczT2M2eGh5eGFUUTlzVzJWRWRVVTlTdkNFc0xDeEhQMjdLNGw5eFJZdDlQVzZHbHNtc2w0VFBDS2VwWFJPQ0hnV1RPeUFRTllMVnRCOUFZR3cvNm5VODRZd3F3algvWEZUck9PYTdUNjRnYUduWHVYNUFRZndFU2tBc2hoQkJDQ05FTTVUeVhnOVhWaWluQVJLZC9kaUo5UWJwOW02cFJ5WmlaUVllUkhUQ0VHcWk0NXMrUHVYWk5jeVY4WmppV2xoYlNYN05kUS85M1Babm1UTUpmRHNkM2l5OG5ocDJnc2tzbHhtQWptVE16Q1ZrVVFzakNFS3l1VnR5T3VGSFp0Wkt3V1dGbzlWclNGNmJUOXNXMmFNdTBGUFl2ZExpV1I1SUgxUkhWalJWRGlLdVNCT1JDQ0NHRUVFSTBROVVkYklGcjJPd3dTdU5LTWJReG9DdlRvV0liZTEzVnBZcXM2VmtFdnhWTXlnY3BqWjZqYTkrdURkYlZkbG5YbG1rSm14K0cxMDR2OHA3SzQrUS9UOXBhdWs4cHViT0U2bzdWaEw0ZVN2VGowVlQwck1BWWFNUnpqeWVsOGFVY1REaUlVNGtUWGo5N0VUa3lFcXVibGJURmFWamNMYVMvbms2N3llMUFBNlc5UzFGTUNxcXppdTlYdnBUR2w5cXVYNityT2dDV2kvR3RDWEZsa1lCY0NDR0VFRUtJWnV6a1l5Y3hCaGdKV1J5QzN5WS8yMVJucDVUMEthRzBkNm45Yy9ia2JJZmx3bjZPTGRRQWZ2L25CNERGeTBMNWRlVmtUODV1ZE01eGdKcndHbElYcCtKK3hCMXpTN010YWR5MExLeXVWZ0RNdm1hcUk2cXA3RnBweTR4dW16V05zaHZLT0xUK0VDWWZFOUZEb25ISmRlSGt3eWRSekFyNjIvUzI2N2V3a0x5K3JrdTlkRmtYVnlNSnlJVVFRZ2doemw4aDRGOVpXWU9IaDJ0VGwrV3FWbEZoNy83Y01QSzgvQW9CZjIybEZvdkhoVFgzSGxwenlMNWNFMTREUVBiRWJMSW5aamZZdHpZNEJoeUM5Y2FDY1lDaWZrVm4zZWVQcXFLckFEQUdOUnluRGxBUjI3RExmTzJZOXNOckR0ZXRWTEVIN2ZYSGp3T1l2YzJOam5uL00yckhzdE04NmtWOTh1eG9KcHJMczZQeGJBdENDQ0dFRU9KTWtnRlNVaG9HUitMeXF2YzNhQTd6WmlVRHVLVzRYZkNKakNHTkI3NVhQT1h5WEtiZTM2QTUxSXY2NU5uUlREU1haNGNFNUVJSUlZUVE1MGxSbEk4QTVzOWZRMkppU3YyV0ZuR1pWRlJVazVpWXdvSUZud0NncXVwSFRWd2tlNzFvTTc4Tm5vbWU5VnRweFdXaXJkRGltZWhKbXdWdGdPWlJMK3FUWjBmVGEyN1Bqc3YwamtvSUlZUVE0aTlGRXhzYm13RDBiZXFDQ0FBK1QweE12QjlPWlR0ck9sSXZtcGZtVWkvcWt6clN2RFI1SFpIWGRrSUlJWVFRNTAvTnk4dGJGeFFVbEswb1NrdkFFM0J2NmtKZFpRcUIvNm1xT252UG5qMHYwRHlDTHFrWFRhODUxb3Y2cEk0MHZlWmVSNF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tJSzkzL0E5UXYrd21qZXpEUkFBQUFBRWxGVGtTdVFtQ0MiLAogICAiVGhlbWUiIDogIiIsCiAgICJUeXBlIiA6ICJmbG93IiwKICAgIlZlcnNpb24iIDogIiIKfQo="/>
    </extobj>
    <extobj name="ECB019B1-382A-4266-B25C-5B523AA43C14-4">
      <extobjdata type="ECB019B1-382A-4266-B25C-5B523AA43C14" data="ewogICAiRmlsZUlkIiA6ICIxMTk4MjU2NDM0ODQiLAogICAiR3JvdXBJZCIgOiAiMTMxODA1NzQzNiIsCiAgICJJbWFnZSIgOiAiaVZCT1J3MEtHZ29BQUFBTlNVaEVVZ0FBQkE4QUFBRkVDQVlBQUFCSTV4ZlRBQUFBQ1hCSVdYTUFBQXNUQUFBTEV3RUFtcHdZQUFBZ0FFbEVRVlI0bk96ZGVaeE45Ui9IOGRlOXM1a3h4cjVuMzBKTVp1aG55NkJrYVJCRjJmZGxDRkhaOTIyeVM0cUlMQmxMS0Z1RVpJa3BhNFFTWXcxam1USEc3SGY3L1RITk5kZWRrY3JlKy9sNGVEek8rWjd2T2VkN3pybkYrWnp2OS9NR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nVVOE1qN29CSWlJaUlpTHkyRFA2Ky90M3RObHNiWUF5UUk1SDNhRC9tT3ZBY1lQQnNQakFnUVB6QWV0RFBMZWUvYVAxS0orOUF3VVBSRVJFUkVUa2JveCtmbjVyZ01CSDNSQUJZTjNCZ3dkZjQrRzhST3JaUDE0ZTVyTjNvdUNCaUlpSWlJaWt5OS9mdjdQTlpwdGJ2SGgrQmc1c1NjbVNCY2lZTWNPamJ0Wi9TbXhzQXIvL2ZvRVBQZ2poMUttTDJHeTJ6b2NPSFpyM29NK3JaLy9vUGFwbm54YmpvemlwaUlpSWlJZzhHZjdzcnM3QWdTMnBVS0dFWGg0ZmdZd1pNMUNoUWdrR0RHZ0JnTUZnYVBNd3pxdG4vK2c5cW1lZkZnVVBSRVJFUkVUa2Jzb0FsQ3haNEZHMzR6OHYxVE1vKzVCT3FXZi9tSGdFejk2SmdnY2lJaUlpSW5JM09RQjlkWDRNZUh0N3BpdytyS1NGZXZhUGlVZnc3SjBvZUNBaUlpSWlJZytjdjMvWHY2d3pZc1RuYVpiMzdEazkzWDAyYnZ5SjBOQmpEbVVXaTVWYnQrSzRlUEVheDQ2ZFlmZnVYL2oxMTNOTysvNysreCtjT1hQNUw5djFUNW5ORnZ0eVlxS0pqUnQvZW1EbkVublFYQjkxQTBSRVJFUkVSQUMyYi8vWnZqeDc5bHE2ZDI4RXdONjl2NlZaMzJxMTh1bW42NWcyclNkbXM0WEF3RUZZTEJiYzNGekprTUdkekpremtpbVRGNTZlSGxTdlhvN1NwUXM1N0Q5djNnWmVmTEU4Ullya3ZXdTcvUDI3cHY3eW02NlltSGdPSEpnRFFGS1NpWll0eDlLdlgzT3FWaTNMalJ1M0dEbHlBZlhyLys4dmp5UHlPRkx3UUVSRVJFUkU3cHVBZ0Q1L2E5dVdMVk53ZDNkK0xaazM3eHQ3OENDRnhXTGx4eCtQNCs5Zmtnd1ozTm04ZVQrK3ZzVW9VQ0FYUjQ2Y3BrdVhRTXFWSzBybXpGNzA2dlVSOCtjUDRQanhzNHdjdVlEZzRDNnNYYnViS1ZOV0FNbTlBcEtTVFB6NDQzRW1UVnFXYnB0MzdQZ1FnRzNicHVIaWNydmo5b1FKUysxSjdGTGE5c0lMM2Uzcjd1NXVqQjdka2Q2OVp4QWMzSVZjdWJMZzRlR1c3bmxFSG5jS0hvaUlpSWlJeUgyVDhyS2R3bUt4MHFiTmVFNmNPTTliYjlVbUtLanhQemlxalVtVGxyRjU4ejRpSTIreGMrY01rcEpNekorL2tZOCs2czJLRmQremI5OEpPbmQrbFgzN2ZxTlZxNWNwVjY0STRlR1JUSnEwbkY2OW1tSTBHbW5VcUJxTkdsVURZT2pRZWVUUG4rTWZ0Z2ZXcmR2akVEeElTNWt5aFpnOXV4OEZDK2JpMkxHelpNbmkvWS9PSmZJNFVQQkFSRVJFUkVRZW1NV0xOL1BjYzRVNWNlSThmL3h4amV2WGI1SWpSMmFIT3ZYcjl3ZVM1N1N2WDc4L0lTSERBQnNmZkJEQ2p6OGV4MmFEbkRtek1IZnUrN1J1UFE0UER6ZDI3VHJDNWNzUjlPMDdrOGpJV3l4YU5KZytmV1p3K3ZSbDFxL2ZBMEMvZmg4RE1HdldHdGFzMmMyVUtUMEErT1dYMDF5NkZFSDc5dldvWGJ1dlU1c1RFcEpJVERTeFlzVUlpaFhMRDhCdnY1M252ZmMrY2FpVDB1N2s2eHhpWDQ2TWpLWnUzZHZia3RtdzJhQlNwZTRPcFZhcmxWV3JSbE80Y0o2L2NWZEZIajRGRDBSRVJFUkU1SUU0ZVBBa0sxZnVJQ1JrR0t0VzdhUkZpNWNZUC80THBrN3Q2VkJ2NDhhSlFQS3docVZMaHpOb1VITGVnQmRmTEUrdlhrMnBXZk1kMnJldkJ5Uy9iTHU2dWxDMTZuTjg4ODBIVEo2OG5QLzlyelM1Y21WaDZkTGhOR3c0aUtWTGg2ZmJwcmk0UkVhTldzanMyZjNJa1NNejI3Wk5zMjh6bWN3c1gvNDlxMWJ0b0YyN2VoUXBrcysrN2RsbkM5cmJlZVZLSkYyNlRHSHQybkgyN1JhTDFiNmNMWnNQKy9iTmRqanZ4SWxMTVJxTnZQZmVtdzdsMWFxOWpidTdoalBJNDAvQkF4RVJFUkVSdWU4dVhMakswS0dmRVJ6Y0ZSOGZMd0NlZTY0SUdUTjZzbXpaTnQ1NnEzYWErMlhKNHMyc1dmMm9WS2s3MWFvOVp5KzNXbTJFaDBlU01XTnk0a0lQRHplMmJObVAyV3loUVlQS0hEcDBrZ2tUbGhJUkVVMkxGcVBUUFBhU0pVTVpOV29CWjgrR08vVitBSGo5OVJFMGFsU1ZrSkJoZUhwNnBIdHRvYUhIdVhZdGltM2JEbEs3dHQ5ZjNndWJ6Y2F1WFVjWU1LQWwyN2YvVEpVcVplMzVENUtTekdubWZCQjUzT2hYS2lJaUlpSWk5OVdsU3hGMDd6NlZIajFldzllM21NTzJ2bjJiMGJMbEdITG56a3F0V2hYdStaajkrODltMTY0anRHdFhGNENiTjJNWk4yNHhSWXJrbzJYTHNRUUdWbWIwNkk1MDdqelJhZC9DaGZNU0hOeUZaY3Uya1N0WFZ0emNYTEJhcmRTcTVUaGtJU1ltbnNXTE43TjQ4V1o3MmJwMTR4M3FSRWZITW5mdWVvWU1hYzMwNlN1NWVqVXEzVUJJaWg5KytJWEVSQk9WSzVkaDNyeHY3TGthdkx3OHNGcXRaTWpnZnMvM1FSNjlXN2ZpeUpUSjYxRTM0NkZUOEVCRVJFUkVSTzZia3lmL29FK2ZqMmpidGk2QmdWV2N0bWZMbG9seDR6clJ1L2RIOU8vZmdzYU5xemxzajR0TGNCZ0NrR0x5NUNBQWZ2MzFISk1tTGVQOTk5OWkrdlJlRkNpUWl6eDVzbUkwR3ZuMDAzVVVLSkNMOXUzclVhZE9SYXhXSy8zNmZZSy9mMGtBWG5tbEloa3plckp5NVhhTVJxTlRjc2RLbGJvN2xhVjIrWElFNzcwM2l4ZGZMRTlnWUJYOC9FclNwY3Nrb3FOajZkVHAxVFQzU1VveU0zMzZTdHExcTRlcnF3dmR1alhFM2QyVnp6N2JRSWNPOVFIdTJzdEIvajZyMVVwOGZCS3hzUW00dTd2ZTkwU1ZOV3Urdzk2OXN4MW0zN2pUTDcrY3BseTVvZzVsSjA2Y3AyREIzRS9zODFid1FFUkVSRVJFN292bzZGaDY5SmhHbno1dkVCTHlIUXNYYm5MWW5wSmdjT1BHaVF3ZjNvNVBQdm1hV3JVcTRPUGpSVVJFTkFrSlNRUUZUV1A0OEhicG51UENoYXVjT1hNWmdCSWxudUh3NFZNc1g3Nk5nZ1Z6czNmdnI4eWExWS91M2FjU0c1dkFqaDJIS1Z3NEQyKzhFUUFrNXlMNHAwSkRqekY0OEZ5YU5IbVJQbjNlQUNCZnZ1eDg4a2xmZ29LbXBqbDh3V2F6TVdiTUlqdzlQUng2SjNUb1VCK2J6Y2I1ODFmSWtNSDlyaStoVHlKLy82N2t5cFVsM2UxWHIwWng0TUFjaDdLNmRkK25VS0hjYWRZM215MVlMRllXTGh3RVFFUkVORjI2VE1Kc3RtS3hKRzh6bWN5WXpSYXNWaHV1cmk1a3lPQ0dwNmNIRFJ0V3RRZHBrcEpNVktuU0UyOXZUNGZqeDhURU81VEZ4TVN6ZCs5c1RDWXpUWm9NVGJOTmdZRUQweXhQeVl2eDl0c2ZPZ1dpdnZubUp6SmtjUC9ITTN3OGFnb2VpSWlJaUlqSWZlSGprNUhseTBlUUxadVBVNjhEZi8rdTloY3JnTHAxSzFHN2RnVXNGaXZ0MjM5QW9VSzUrZmpqZC9EM0w0bkJZTURkM1pYejU2OVNzR0F1ZS9KQnM5bkNqaDJIS1YyNkVDZFAvc0hiYjM5SXBVclA0dTlma3ZYclEybldyQ1laTTJiZzVaZjlHRHQyTVRseVpPYXR0MnBoc1ZqLzlRdDZoUW9sK1BqamQ1eStKaGNxbEp1dnZocUxxNnVMUTNsOGZDS2pSeS9peUpFdzVzM3JqNHVMRVp2TnhvMGJNZmo0ZUdHeFdGbXpaamY1OCtmOFYrMTZYSzFmLzBHNjkvek9HU2YrcnV6WmZSZzRzQlY1OG1RamMrYU11TG01c21yVkRrcVVlSWJLbGN2WTYwMllzQlEvdjVJTys5N1o0OFJpc2ZMQ0M0NDlUdno5dXdLUUlZTzd3MjgyOWZhN1hWOXF2WHZQNE55NUt3NWxtemJ0dFMrdldUUHV6bDBlV3dvZWlJaUlpSWpJZmZOM3Z1Njd1Ym5pNWdaejU3NkhtNXZqcTBuNzl2Vm8xV29NWnJQRlhtYXpRY21TejlDbnp4dmt6Sm1aYjcrZEJDUjNVNCtJaUNZOFBKTFhYaHVDbjE5SjFxOFA1dGRmejdGNDhSWUdEcHhEaVJJRm1EV3JyOU1MWDFLU21jVEVKQ3dXSzI1dWpnR0ExQm8ySEhUUDE1VXlHNE8zdHlmejV2VW5UNTVzOW0yTkd3OGhMaTRCU0I3Q01XcFV4M3MrcnR4MjdOZ1paczlldzh5WjcrRGw1WUcvZnluNjlmdVloUXNIa2p0M05qNzdiQU8vLzM2QmQ5NTU0MStmcTBXTDBVNURhZTVNeXJsaXhVZ0ErOVNmc2JFSjFLN2RsMjNicHJGeTVRNXUzWXF6OTREWXVmTXdHemZ1SlRpNHk3OXUyOE9rNElHSWlJaUlpRHh3clZ2WFNYZmJuWUVEZ0M1ZEF1blNKZkNlam0wMEd1bmMrVlhDd2k3eHhoc0I5aTdvZWZKa28xYXRDaVFtbXJoK1Bjb2VPRWc5TldKRXhFMWF0eDZIeldhekQyKzRVL1hxNVpnMjdXMk1Sa082YmJCYWJmVHRPeE9BM0xtejBidDNVd0lDZkIydXpXQXc4TjEzVTBsTVRNSm1nMHlaUERFWTBqL21reWpsSmJ0eDR5RU81UkVSMFdUUG5oeFlzbHB2djRqMzYvY3hVVkd4WEw5K005MWVHTEd4Q1p3NmRaR09IU2ZTdE9tTEJBWldvVU9IK29TSFJ6SmhRZ2lqUm5XZ1RKbENkTzc4S2lkUFh1VFhYOCt6YmRzaFB2MjBuMzFXaXhSV3E5WCtncDlhV21VcFRwMjY1RFQxWm1xcGUxS2tUUDBaRU5ESHZ0eWdRV1VHRDU1TFFrSnlIb2JwMDFjeWFkSy82MzN4S0R4ZHYxUVJFUkVSRWJtdi9QejhiSURUR0hWNU5GSzYxQjg4ZVBDQnY4djlrMmQvNDhZdG1qVWJ5ZGF0VXh6S08zZWVSTnUycjFDamhxODk0ZVcvWmJWYU1aa3M5Z0NCdjM5WERoeVlRMktpaVlTRUpESm56dWhRUHluSlJMVnF2UndDQVNuREZsSmZvNzkvVjRlRWlKVXFkYWRJa1R6cHRpTXM3SkxUUFFvSTZFUEhqZzFZczJiM1hhOWgvdnorOTV6UThXRSsrN1NvNTRHSWlJaUlpSWpjRjMvOGNZMjhlWk9IYVNRbG1YRjNUMzdsN042OUVlUEhmMEdGQ2lYU0RCeFVxZEtUY3VXSzJOZnZuSzNnMHFVSTFxOFAvck51ajNUUG45YTI4ZU83VUt0V2hiOGNtbkkzS2NNUzBwSzY1OEhWcTFIOCt1czVFaEtTMkxidElIUG52a2YyN0Q3czJIR1k3NzgveE1pUjdmL1IrUjhIQ2g2SWlJaUlpSWpJZlhINGNCamx5eGNEWU1LRUVFNmR1a2l6WmpXcFc3Y1MvL3RmR2ZyMSs1akprM3M0OVFyNE8wSkRQM0ZZMzdqeEowSkN0bkw4K0RsS2xTckl3SUV0ZWZiWmdrNzdKU2FhU0VveVU2Zk9lMDdiMGlwTHJYbnprZWx1U3htR2NmMzZUZDU4Y3hTVks1ZkIzZDJWNTU4dlRwY3Vrd0c0ZHUwR0dUSjQwTFRwY0lkOVY2OGU3WFM4eDVXQ0J5SWlJaUlpOHNEVnI5OC96Y3oxS1M1ZXZFN2V2Tm50ZVFVU0UwM01tYk9PN3QwYnBaa1RJVVYwZEN5UmtiY29YUGgydC9MOSswK1FMWnNQUll2bXZhZTJMVnUyalVhTnF1TGxsU0hON1ZldTNHRFJvbTk1NTUwMzd0b1dTWjZPc0ZldkpnQU1IdHlhclZzUHNHREJSbWJPL0lxbFM0Y3hjZUl5V3JRWVRZOGVyMUczYmlYNy9jeVZLd3R6NXR4K2dROE1IT1MwbnBhRkM3L2w2NjkzTVdmT2U5U3IxNTlodzlyeTdydWZNR3BVZTN4OWl6dlVqWTZPbzFTcEFpeFpjbnY2eFpSaEMxdTJUTGFYcFF3UFNPMWVlaDdreUpHWjc3NmJndEZvSkNDZ0QzMzdOcU52MzJaTW1MQ1VyRm05NmRxMUlRRDkrOCttWnMzbmFkQ2djcnJIZkJ6cGx5OGlJaUlpSXZkTjM3NGZjL3IwSmFmeTY5ZWpuWkxvd2UycDZtYk1XSVczdHlkRGg3YkJZREN3YXRVT2Z2Lzl3bCsrckVkRzNtTFJvbThaUHJ5ZHZlempqNytpYytmQWV3NGVUSm15bkpvMW4wODNlSkExcXpkSGo1N2gvZmRuODlaYnRYbnZ2VmxwMW91UFQrVEFnVGxFUmNYUXFORmcrOWZ2WThmT3NudjNUUHZYYTdQWlFteHNndjNyZTQ4ZXIxR3o1dlAzMU5iSDJhNWRSNGlMUzZCeTVUSmN2aHhCN3R4WnFWdTNFcSs4VXBFalI4TEltalVUNDhkMzVvc3Z0akJseW5KS2x5NUlzV0w1QVlpTWpLWnIxOXN2OEJFUk54M1c3NXdsNDh5WnkweVlzSlM0dUFUbXpldHZuK1dqV0xGOGpCblRrWDc5UHVhVlZ5clJvVU45Y3VUSURNREZpOWZJbnovSFA3cTJlK2w1QU1uSk8xT0xpb3BoMDZhOU5HMzZJamR1M09MVXFZdjgvdnNmakIvL1pNMjBBQW9laUlpSWlJaklmVFJ0V2svN3NzVmlaYzZjZFp3OCtRZTNic1dSTjI5MjZ0YXRSSk1tTHpydE4zcDBSNEtDcGpKdjNqZTg4VVlBbjMrK0VUQTRkU2VQaW9waDJiSmhlSHQ3QWVEcDZVSFJvdm00Y3VVR0FERXhjWVNGWGFKU3BWTDMzR2FiemZtbEx6VjNkemVtVE9uQjRNR2ZVYVpNWVg3NDRhTTA2NlVlKzI2ejJZaUxTd1NTWjJLQTIxK3ZOMjNheTlhdEI1ZzhPZWllMi9nazJMUnBMMzM2dkk3QllPQ2pqMWF6Yjk5djFLcFZnYnAxSytIblZ4SklubkdpVFp0WGFONjhGaDRlYnNURXhOT3YzOGVVTGwzb3JzZk9uVHNyWGJ0TzVwTlArakp5NUFLMmJUdElxMVoxNk5hdElhNnVqbmtNeXBVcnloZGZER1hjdU1YVXJ6K0F5Wk9EQ0FqdzVlZWZUMUcyYkpGMHpuQjM5NXJ6NEU1WnNuaXpmbjB3UzVkK1I5T213ekdielF3WjBzYXB6VThDQlE5RVJFUkVST1MrMjdQbkdETm1yTUxQcndRVEozYW5ZY05CZlBoaEx5Wk1DR0hqeHIwRUJUV2lRb1VTOXZvZUhtNU1tL1kyQmdPTUhidVlOOStzVGVmT3J6b2R0M0hqSWJpN3U5R3IxNGRBY3FiN1lzWHlzWFp0Y2xaN2IyOVBUQ2FMUGVnUUc1dUFsNWNIV2JKa1l1M2FjVTdIczFwdDJHeTJ1NzdNVmFyVW5YMzdaak5uenJ2M2ZQMGxTaFJnL3Z6K3dPMnYxdDI3VHlVeU1wcGJ0K0t3MlpMTHMyWHpZZmJzZnZkODNNZlo4T0h0N0RNZmpCL2ZoVXVYSXRpMDZTZEdqVnFFeFdLaFhyMFg3TU5RVXVyMTdwMTJJQWJBYkxZNmxYMzk5US9VcUZHZTd0MGI4Y3d6YVUvdENNbkJoaGt6ZW5QOCtEbWVmYllBWnJPRkRSdCtaT2JNUG1uV3Q5bHNXQ3hXYnR5NGhkRm93R0F3OE5sbkcxaTFhZ2RXcTVYNjlmdW5lNjdVMjFldkhrTk1UTHk5eDB4MGRCeDc5aHhsMzc3ZnlKVEppOXExS3pCNThuTDI3ejlCbHk2dmtqdDN0blNQKzdoUjhFQkVSRVJFUk80THM5bkN5cFU3K1Byckg0aVBUNlIvL3haVXEvWWNrRHpYdlllSEc4T0h0MlAzN3FPTUcvY0ZScU9SRVNQYTJyOEdaODZja2JDd2l5UWttTml4NDJmV3JkdGpQM2JtekJsWnRHZ3dKcE1GZDNjM1Zxd1lpYzFtbzBxVm52YXZ3dDk5ZDVDaFF6K2pkZXRYNk5uek5RQ3FWKy9GcGsyVDhQTHk0UGp4YzdScDR4eEFBS2hUSiszQVFGcFQ4TjFweDQ0UG5jcE9ucnhBNjliSjU3cHc0UnFRbklrL0pVSGVvRUZ6Q1E3dTRwUkE3MG1XRWhCSWtTOWZkanAyYkVDSER2VUpEVDNPZ1FNbm5JYWhwQVJZN29mWFhxdnVWRmFtVEhLUGhxTkhUL1BNTXprZGNtTUFHQXpKdlZlc1ZodlZxL2ZDYkxaUXZYbzVqRVlEblR1L21tWUE2MjVlZnZsZFltTVRhTjY4SnBzMjdXWDQ4UG1VTFZ1WWhnMnJFaGhZRlhkM1Z6cDFhc0FYWDJ6aC9mZG5zMmpSNEg5K3dRK1pnZ2NpSWlJaUluSmZ1THE2Y1BYcURUcDBxTStFQ1NFRUJ5OXgyUDd0dC92c3kxYXJsUjQ5WHFONDhXZjQ0b3N0ekovL0RiZHV4Yk52MzJ4bXpPaEZuVHJ2T1NTeHExMjdMd0JKU1NiN1M2ckpaTUZrTXR0ZjZOOS8veTJHRDIvSHRtMkhnT1NYZFM4dkQ3eThQSURrRjhrN2d3R1hMMGNRR0RpSWtKQmhsQ3BWNEMrdjBjWEZ5TFp0MDV6YWxaclJhT1IvL3l0akg1WVFGRFRWcVU1WW1ITmVpS2VWd1dDZ2F0V3lWSzFhOW9HZVo5aXd0dWx1SzErK2FKckRSSXhHbzMwWVNtam94NWpObG4rVkZIUHIxaWtPNnkrK1dKNk1HUjF6YVdUSzVFVlFVR082ZFd2NGo4L3pLQ2g0SUNJaUlpSWk5MDN2M3E4RE1HYk1Jclp0QzA2M1hwVXFQUWdNckFKQTY5WjFhTjI2emwzSGpxZElTakxoN3A0Y1BFaElTQ0pueml4czJqU1JSbzJHNE9kWGtuejVzck40OFdZc0ZpdDc5LzdxTURRaUxjZU9uZjN6QmZLWGV3b2UzSXVoUXo4alBEelNJY2xlNnVXNHVBUXlaSEJ6M2xFZUtHOXZ6N3R1TnhnTTkzMDJqVHNEQjZuZExjL0c0MGpCQXhFUkVSRVJ1ZThTRXBMU25GM2g3MGlyUzM5aW9zbis0bjNqeGkyeVp2WCs4M3lKZUhxNkExQ3FWRUcrLy80UUsxWnNwMlBIK25jOXg2Wk5lMm5mdmg1ZmZiV0xObTNxMkFNVC84YU1HYjFadnZ4NzNueXpGazJiRHJjUFZVaTVubVBIenBJM2IvWi9mUjVKVzBKQ0Voa3l1RC9xWmppSWpVMjRheURoU2ZCa2hUcEVSRVJFUk9SdktWKysvRFBObWpWNzZLbmRNMlJ3WjgyYWNlbit1UmVyVjQrMi80SGtvUTRHZzhIK3hmYkNoYXNVTFpvUFNKNG1NZVhsckZHanFvd2F0UUN6MlV5Tkd1WFRQZjR2djV6bTU1OVAwYkZqZlo1N3JnaXpaNi85eXpaRlI4Y1JFTkRIL2ljNk9zNnBUa0pDRWl0WGJnZmcwcVhyTkc4K2t0NjlaL0RtbTdWSVNqSXhlL1phOXUzN2plKytPOGliYjlhNnAzdnhUenlxWjc5eDQwOE82d2NPbk1Ca01uUDA2SmswNng4N2RoYWJ6V1pmLyttblh6bDE2cUpEblowN0Q1T1VaQUxneXBVYlhMeDRIYmlkZ3lJczdDTFhyOThrTGk2Qm1qWGZzZGU5MHc4Ly9QSzNyK2ZLbFJzMGFEQ1F1TGdFZTluWnMrRjA3RGpobnZhL2RDbUMrdlg3Mjl2OHBGTFBBeEVSRVJHUnA1aXJxK3ZRVTZkT3ZlYnY3LytWMVdwZGxUbHo1dTNidDI4M1AranpKaVFrRVJnNDZCL3RlL05tTElERC9pNHVMc1RHSmpnazVkdTU4ekF2dkZBYXE5VnFUNlFJNE9IaFRtS2lpZno1YzVMcW5kVEI5ZXMzR1R4NExyMTZOY1hUMDRPK2ZadlJvc1ZvOHViTlRyTm1OZE50VzVreWhmNHl5ZDNKazM5dy92eFZEaHo0blh6NWNyQml4VWpNWmd1N2RoMmhUWnZ4bEN4WmdMRmpPekYwNkR3cVZpeUZ6V2JEWUREYzQ5MjVkNC9xMlk4Yjl3WDE2LzhQZ0ZPbkxySml4WGFlZjc0RWMrZXU1NldYL0dqVXFKcEQvUmt6VnZIY2MwWG8xYXNwa0J3VUdqaHdEck5uOTZOVXFRSmN1UkxKaEFsTFdieDRDTm15dWJGcjF4RzJiTm5QcDU4bUo3bTAyV3lNRzdlRW5qMGJZelpiS1Znd1Y3bzlTSVlNK1l3ZE96NmthZFBoV0szV05JY09SRVhkY3NocnNXN2RIbng5aStIbGRidm53UGJ0UDFPK2ZMRjd1aC81OG1XblZxMEtmUGZkQWRxMnJYdFArenlPRkR3UUVSRVJFWG5LR1F5RzNEYWJyYnZCWU9oKzgrYk5TRDgvdnpVR2cySFZ6WnMzdDU0NmRTcnhRWnl6V2JPYURCalFJdDN0RXljdWRWaFAvb0p2bzMvLzJWU3ZYbzVxMVo1ajVNajJBRmdzVmx4Y2pHemRlb0NjT2JNQThOdHY1L24rKzUvcDArY05MbHk0U3BZc3ljTVg5dTgvUWYvK3N4azBxQlZmZnJtRERoMG1NR1JJSzBxVkttZy9WMWpZUmZyMi9ZUnExY3JSdUhIeWkyenUzRm1aT3JVbnZYck40UGp4Yy9UcDg3cjltS25kUzNiOGpSdC9vblBuVjVreVpUbng4UW1jUG4yWnNMQ0xiTnEwbDc1OW0xRzVjaGtBWnMvdXg2SkZtNG1QVDNSNE1iMmZIc1d6VDJHejJRZ09Yc0tGQzFkcDJuUVlOcHVOZWZPK1lkNjhid0R3OHl2SmlCSHRHRCsrQzIrK09ZclNwUXZ4OHN2K3ZQRkdBRWxKSmlJam93R1lQSGtGQXdlMkpGdTJUQUEwYlZxRDdkdC81dkxsQ0FDT0h6OUxrU0o1OFBjdnhaUXBLKzc1cFg3QmdvRnBQdU9VSkpoV3E5VStlNEtibTZ1OWZOdTJhV3pjK0JQbnoxOWg1Y29kOXYyV0xCbkt6WnV4OU9neHplbVlWcXVWNzc0ek1tZk9lcWR0S1FrYkgzY0tIb2lJaUlpSS9JY1lESVpzUUFlYnpkYkJ4OGNudWtLRkN1c05Cc01xZzhHdzZjQ0JBODU5OFArbTFMTVBmUHZ0M3J2VzNiUnBMd01HdEtSdTNVcGN2SGlOc21XTDBMRmpBNTU5dHFERDErbVJJeGV3ZWZNK0RBWURBd2UySkRZMmdkNjlaeEFVMUlqdnZqdkEyTEdMZWV1dDJueisrVWJtejkvSThPRnRxVk9uSXZYcXZjQUhINFRRcXRVNFhuKzlCcjE3djg2aVJkK3lhTkZtV3JldVE0OGVqUjNhOC96enhmbjg4d0VNR2ZJWkRSc09va0dEeXJ6enpodDN2WWJZMkFROFBkMDVlL2FLZlp6OXlaTi9NR2xTRUczYXZNTHk1ZDhUSFB3RlY2N2NJQ25KekpFajg3RllMRmdzVnZzZkR3ODNXcmV1ODNkdjlkLzJvSjk5NDhaRFNFb3lrWkNRUlAzNi9XblI0aVdPSHo5TGFPZ25RSEtTekpUbDFMSm45MkhzMkU3NCtHU2tmbjNIcVJ1dlhvMGlWNjRzSEQxNkdvQUZDd1lSRkpUOGN0Nno1NGZFeFNVd2JOam5BT3paYzR4dnZ2a1JkM2RYQWdNSEVSdWJnTWxrNXQxM203TjQ4V2Fpb21LSWpVMmdkdTIrWk1tU2lVNmRKdUxpa3Y1SWZwc3R1UmRNYU9qSFFISVFxM3IxWGh3OGVCSXZMdytIYTZsVjZ4MWNYWTJVTDEvVUlSaFFxVkozdnYxMmtqM3c4U1JUOEVCRVJFUkU1TC9MeDJBd3RBUmEybXkyT0Q4L3Y0MDJtMjJWdTd2N2hwOSsraW42bnh3d2RYZnZ2Nk4wNlVJc1dEQXd6VzFqeG5SazVNajJHQXkzTTlSUG10UWRYOS9pMkd3MjZ0WDdIKzd1cmh3NmRKSzVjOS9qMldlVGV4bDRlbm93YWxRSEdqZXVUdjc4T1lpSmlXZi8vaE44K0dFdlhuamgyVFRQVmJ4NGZwWXVIY2FHRFQrU21HakMwL1AyVkk5cGFkbHlET0hoa2JpN3U5R2hRejBBcGt6cGdZOVBSZ0RhdGF0THUzYVBaVmYxKy83c1UzSlpWSy9laXpGak9qRm8wSnkvMk9PMmxONFlHemRPdEpmWmJEWXFWdXptVUFiSnVURE9uUXRuM0xnbFhMcDBuWHIxS3RHNjlTdDg5ZFV1b3FKaTJMUnBJamx6Wm1IdTNQWEV4TVRUcE1tTE5HbnlJcENjSTJIYnRtazBiVHFjZWZQNjIzc2VCQWN2WWRDZ1ZnQU1IejdmNFh3cFF5QXNGaXNBR3phRTByRmpBNGM2WnJNVk56ZkhvUklta3htcjFYclgzOCtUUk1FREVSRVJFWkVuWElVS0ZWNDJHQXdiK1hmL3Z2Y0NYamNZREsrYlRDYjgvUHpXQTZ2dVR3di92VHUvRVB2NkZnZVNwOWR6ZDArKzdQU21aZlR6dTEwK2IxNy9OT3VrWmpRYWFkaXdxbjE5eDQ0UDA2MmJWdkxIbE1EQmcrVG41NWRPTm9kLzVMNC8reHc1TXJONDhSQmVmWFdnUFhkRlVwTFpJWTlGMDZZdmtqbXpOeDkvL0JVM2I4Wnk0SUJqc01GbXMyRTBPdWFDU0VveTgrbW5hL241NTFPTUdOR2VObTNHVWFMRU0zVHZQZ1ZmMytKVXJGaUtzTEJMNU15WmhiQ3dTMVN0V3ZhZTJydGx5MzU3OEdEMDZJNTNyVHRrU0d1bVR2MFNpOFZLelpyUEEyQ3hXT3kvd3hTSmljbEpHMTkrK2QwMGo3TjQ4V0NLRk1sN1QrMTdIQ2g0SUNJaUlpTHloRE1ZRE5XNS8vKzJ0eGtNQnBzdHZZeUQ4alQ3MjgvZVpyUHgrKzhYT0g3OEhJbUpTWFRvTUlGMTY4Ymo3dTdLK3ZYQlFQS3doWlRsMUY1L3ZRYisvbDBCSElZdG1NMVd3T0JRbGlOSFp0cTFxMGZQbmsyWU1tVTV3NGExcFZhdENsU3NXSXBNbWJ4WXZ2eDdkdTA2UXFWS3o3Si8vd2w2OVdyeTU3RXNuRHo1QjRtSkp0cTFDeVk4UElLMmJjZmJFMVhldWhYbk1MWG95Skh0N2JrVFVnL0ZnZVRnVXRPbU5RZ0tta3JwMGdYSm5Uc2Jack56OE9EcTFTank1OC9CMnJYam5hNjVTcFdlRDVlbW84QUFBQ0FBU1VSQlZDelB4WU9pNElHSWlJaUl5Tk5qMU1HREIwZW1MdkR6ODVzTmRMdUhmZU1NQnNNM1ZxdDFsWmVYMTRiZHUzZmYrblAvQmZlL21VK0gyTmdFKy9TUUQ5dkJnd2YvY25xR2gvbnNiVFliM2JwTnBWeTVJcmk2dXJKczJYQzh2VDN2ZFhlNzFFTVVObS9leDhTSnkxaXdZQ0M1YzJlemx6ZHRPcHlaTTcvaXdvV3JoSVllNTVOUDFnQXdmMzUvYXRXcVFJc1dveWxRSUJmNTh1VWdmLzZjbU0wV21qWWRScWxTQlhGMWRXSHMyRTUwN1RxWnI3NGFhKy9SVXJ0Mlg2ZGVKQ25ERkZLRzRsZ3NWbDU0b1RzQVJZdm1wVm16bWt5Y3VJeEprNEt3V0t5NHVUbStYaDgrZklxU0pRczRYYVBKWkNZcHlVU21URjUvKy80OFNnb2VpSWlJaUlqOGQwVUQ2NEJWQm9QaDIvdVJOTzlKMEtyVldKWXNHZXBVWHFmT2UyelpNdm1lam5IaHdsVm16MTdMdUhHZDA2MXo1Y29OT25TWXdNcVZJKzFmbWMrZURXZjA2SVhNbnovZ256WCsvcm12ejk1b05MSnQyMVNNUmlQVnEvY2lkKzZzQUpoTUZ2c1gvZFRMQUUyYXZFajc5dlhTUE42SkV4ZVlQbjBsclZ2WElTaG9PdDI2TmFSdTNVcEE4aXdKTFZ1T1lmWHEwUlFxbElkZmZ6M0hpQkVMOFBISmlORm9vSHIxY2t5YXRJeHAwM29DNE9ycVl2LzZIeERRaDJlZXlVbFNraGtYRnlQTm00OEU0TmF0ZVB0eS92dzU3ZnZlVGR1MmRibDI3UVpKU1NhTVJvTlQ4T0RycjMvZ2pUY0NuUGE3ZVRNV056ZlhKeTRYZ29JSElpSWlJaUwvTFJIQUdxUFJ1Q29xS3VxN0J6RmRYNHNXbzUzS1RwKytUTkdpanVPN2h3MXJSNWt5aFJnMWFpRUhELzV1TDc5MDZUcjU4dVZ3V2s2UjhvWDR6c3o4Y0RzNy81MENBcDduMHFVSXBrd0pJajQraWRPbkx6Tng0bEp1M295eDE3bDVNOGFoN2UrKyt5WkhqNTdocTY5Mk9SenI2Ni9IRWh3Y3d2bnpWMmpSWWpSbXM0V0VoQ1JXcng3ajhBSzVidDBlZkgyTE9YUlAzNzc5NTN1ZVN2QUJlS0RQUGlXWlpXcHViaTcyNTFXbFNvODBjMFJZcmJlSFI0U0ZYZVRMTDNkdzhPQkp4bzd0ako5ZkNSbzJyTXFnUVhQWXYvOEVRNGEwSmlZbW51ZWVLOEtJRVF0NDdiWHFMRnk0aVJFajJtTTBHckJhYmNURXhBUEorUkhTRWg0ZWFaL3k4L3IxbXc1SlBxT2lZdWpZY1dLYSs5M0ozZDJWL1BsekVobDVDdzhQZDRkdGE5ZnU1dHExS09yV2ZjRnB2MnZYb3RLY0l2SnhwK0NCaUlpSWlNaFR6bWF6WFFGV0E2c3laODY4WS92MjdXbS9WZDBIYmRzNmoybFB6NWd4QzFtNmREZ2pSclJ6S0E4STZHTi95VXk5ZktjN3MvQURWSzdjZ3cwYkpqZ2wya3MrM3lMMjd2MFZnRjI3amxDMmJHRjY5V3BxMzE2bnpuc3NYVHJjWVorS0ZVdFJxbFFCQmcvK2pDMWJKdVBxNnNMbm4yL0UxZFhJK3ZYQnhNY25FaFEwamRkZkQ3QUhEcXhXS3krLy9DNnhzUW00dWJuYXg4eHYyemFOalJ0LzR2ejVLNnhjdWNOK2ppVkxobEtvVU82L3ZGLy94TU44OXY5RVpPUXRoZ3laUzZGQ2VaZzBhUmsybTQxS2xaNmxmLyszN01HSTdObDltRFdySHovK2VCeUFmUG15TTNwMEJ6NzhjQlZUcHF3Z1F3WjNUcHk0d0hQUEZXSE1tRVZFUmNVd1pVb1BoZzZkUjNSMExFMmIxbkE0NStIRFlSUXJsdStlMjFpOWVxKzdiajk1OG9MRFZJdy8vZlRybjhNWnV1UHU3a3BTa29scjE2TEluajB6TGk1R05tejQ4WUU5N3dkSndRTVJFUkVSa2FlWTJXd2VXNnBVcVo1ZmZ2bWw1V0djNytUSkM0U0dmdUpVWHI5K2Y2Y1g4eXBWZXRpWEF3TDYyTHU2eDhVbDJMdVFwMTRHdUhRcGdoOSsrTWkrWHJGaU4vTG52OTB6d1dReTA2U0o0NUNFcTFkdkVCcjZDVldxbEdYZnZoTUE3Tng1bU5Hak96SnIxaHAyN2p3TU9QYzhTR252MGFObmVPV1Zpcmk2dW5Ea3lHbldydzhsT2pxV3dNQkJ4TWNuRWhNVHovWHJOL25paXkyc1h4K016WmJjTlQwMDlHTWdlYXg4OWVxOU9IandKRjVlSGc3M3AxYXRkM0IxZGY1aWZ6ODg3R2VmbUdnaU1kSGtNRE9HeVdTaGFkUGsrNWczYnc3N01vQ1BqeGR2dlZXYndvWHpNblBtT3l4WXNJa05HMzVrOCtiOVRKcTBqRDl6R1dLekpkOURpOFZDa1NMNXlKOC9Cd2NQL2s1QWdDOXIxb3pqeG8xb2R1OCtTbzhlMC9IMGRPZWpqM3JqNVpXQnlaT0RHRERnMHorSFVwVERaRExqN3U3S3BrMTdDUWp3QlJ5SEs4RHRQQWVwcGZ6ZVV1YzhDQTA5eG9nUm4rUHQ3VVY0ZUFSZHVnUUNjT2pRU2ZyMm5jbWdRYTJvVWlWNXBvZUVCQk5ObWd5ekh6dEhqc3hNbk5qOWZ0enloMHJCQXhFUkVSR1JwOWlSSTBmK09ITGt5RU03WDZGQ2VUQ2JMUXdZOENrQUdUTm1zRTk5TjJIQ1VxNWV2UUhBbENrOUtGUW9qOE8rSzFhTUJKSURDV2t0Zy9OWDROVGQ0Z0VxVmVydTFGTWhKVWhSbzRZdnRXcFZZT2ZPSTB5Zi9qYVpNbmtSRk5TWW9LREdRTm85RHdEMjd2MlZnUU9UcC9FclVTSS9jK2UreDV0dmptYjkrbURxMSsvUFR6L05zdStmbXJ1N0czRDdoWFREaGxBNmRtemdVTWRzdHVMbTV1WjB6dnZoWVQvN0xsMG04K3V2NTJqVTZQWTBsMjV1THF4ZTdUeU1KWVhWYXVPVlZ5cGhOQnJvMUtrQm5Ub2wzeCt6MllMVmFzVm11ejFsbzhGZ3dNWEZoUjkrT01MZ3dhM0lrQ0Y1cUVDMmJKa29WaXcvenoxWGxBb1ZpdHRuVUtoY3VRd3JWb3dnYTFZZjJyZi9nRXVYcnZQbW03VXdteTNVcnUwSFFLWk1uZzYvcjlUREZseGNqQ3hZTU5DK3pjWEZ5TmRmandXU2U2UjgrdW03SkNhYXlKTEZteng1a2hNNit2b1daK0hDUVpRbzhZeDlQeDhmTC9idW5VMWlvZ216MllLWGw0ZTlqVThTQlE5RVJFUkVST1MrV2Jac09HYnp2WDNvWHJiTThVVTlyZDRHZC9ZOHVGUHFMOXVRUEdRZzlYcHFyVnVQeFdReWMvbHlKSjA2VGFSanh3WXNYTGpKdmoxSERoK0huZ2UrdnNYcDJyVWhodytIOGY3N3MrM2xkM3NadnBzaFExb3pkZXFYV0N4V2F0WjhIZ0NMeFhtS3Z5ZlZva1dEbk1xV0xCbDIxMzNTR2w0Q3lVa093U1hOYlRWcStLWlo3dWRYd3Frc1paYUdrSkRidlZGc05wdjk1VDExdmdPQUxGbThIWjV2dVhKRkhiWVhLSkFMQURjM1Y0b1VjY3poQWNuWGt6cHdrSnFIaHhzZUhnOG1VUFF3UEIyL1VoRVJFUkVSZVd5NHVyb3daVW9QaDdLMDhoT2tWcXBVUWViTWVaZTR1RVFHRHB6RDJMR2Q4UEZ4bnNxdWMrZEpEdXVwdjJ6SHhTWFFzT0ZncDVmN2xKNEhLMWFNSkNSa0t5dFg3bVR4NGlGNGVMaXhldlZPb3FKaXVGT1dMTjRNSE5pU0pVdTJZclhhN01kTUNVemN2QmxEOCtZamlZaUl0Z2MzVWlkZkJPeTVEbElZalVhYU5xMUJVTkJVU3BjdVNPN2MyVENibjU3Z1FWcnVUSkw1T0hnU3Yvby9EcDdlWDZtSWlNaVR6K2p2NzkvUlpyTzFBY29BT2Y1cUI3bXZyZ1BIRFFiRDRnTUhEc3dIbkFmQ2lvaVR0R1phdUg0OW1xUWtFL255WlhmYTl2cnJBU3hldkJtQXhvMkhrSkNRUkZSVURHM2FwSjBrRVdEbXpLOTQrKzBtZ09QMGYxYXJsWmlZZUlmcEFGTkxURFN4WWNPUDNMb1ZTOWV1azVreG96ZG56b1NuT1QxanloQ0VuVHNQTytSVWdPUXMvdG16KzdCaXhVanExKzl2Ny9aKzU3Q0ZsSy9hcWNmS0Z5MmFsMmJOYXY2WlVDOElpOFhxTk1YZmYwVlNrdm1wRHB3OGJmU2tSRVJFSGs5R1B6Ky9OVGFiTGZCUk4rUS9MQWRRdzJhejFmRHo4MnQwOE9EQjExQUFRZVF2TFYwNm5BNGRQaUFoSWNsZWxwaVlaQi8vZjJkZGdEZmVDQURneUpIVFRKZ1F3amZmVExBbjNUdDQ4Q1JCUVZNWk5hb0Q5ZW81VDNzM2FGQXJYRjFkYU55NEdtdlc3Q1lzN0NMOStqVjNxSlB5VWo5ejVsZlVxVk9SdFd2MzBLOWZjNlpOK3hKSU8rQ1JZdFNvRHZUb01kMmhMRG82TnMzcnVWZHQyOWJsMnJVYkpDV1pNQm9OLzhuZ3daVXJOK2pRWVFMTGxnM0R4eWZqZlQzMnRXdFJUSjM2SmNIQlhaeTIyV3cycmw2OXdaa3o0VlNzV09yUDRSR3djZU5QWk1uaWJVOXlDTWxCbjdpNEJLS2pZNG1LaWlFcUtvWnMyWHdvWGJxUXd6Ri8vLzBQM054YzBoekc4RFQ1Ny8xS1JVUkVuZ0IvOWpnSUxGNDhQd01IdHFSa3lRSmt6SmpocjNlVSt5WTJOb0hmZjcvQUJ4K0VjT3JVeFlZVktsVG9jT2pRb1htUHVsMGlUNEtUSnkvYU05VFhyOStmblR0bkFNa3Y4U2xmK2RPYS91N3k1UWhjWEl4MDZ6YUZtaldmeDl2Yms1a3p2MkxZc0xacEJnNEFxbFl0UzgrZXlWbjJWNjNhd1pBaHJaM3FiTmt5bWVqb09MWnMyYy9xMWFOWnUzWVB2cjdGOFBVdDV0UmI0RTRwaWZCU0N3dTdSR1JrOUY4T1cwaVB1N3NyK2ZQbkpETHlGaDRlN3ZlMHo1T3VWYXZrZkJPcDNiZ1J6VnR2amNiYjI5T2gzTTNObFNWTGhsSy9mbituNDF5OUdrV3VYRm1jeWdNQ25tZmd3SllBNU15WmhSTW56blB0V2hRNWN5YlhiZHMybUlzWHJ4RVhsNERaYk1GbWcwV0xCbE9tVENHc1ZpdWZmcnFPYWRONllqWmJDQXdjaE1WaXdjM05sUXdaM01tY09TT1pNbm5oNmVsQjllcmxuSUlIOCtadDRNVVh5eXQ0SUNJaUlnL2ZuME1WR0Rpd0pSVXFPQ2VBa2djdlk4WU1WS2hRZ2dFRFd0Q2x5MlFNQmtNYlFNRURrUWVvYnQxS1ZLbFNscENRclh6NDRTcTh2VE9RTWFNbnAwNWRaTStlWS9qNWxiQm4yRStSTzNkV09uVjZsZUhEUHlkVEprOTI3RGpNNWN1UkZDaVFrK3paTStQajQ0WFJhTVRIeDRzSkU3cmg1ZVVjaUUxcmhvVTdnd29wQVlKQ2hYS3pjK2RoWG44OWdIZmVlZU91d3hiU0NwQ2tkdkxrQmJKbHkvUlh0K1dwY1ByMEpmc1VsV2F6aFU4KytacXVYUnM2UFUrNG5hTWlyVHdabFN2M1lNT0dDZWttV216YmRqeng4WW00dXJyUXMrZDByTmJrbVJwdTNJaGg0OGFKYVE2VDJMeDVQNzYreFNoUUlCZEhqcHltUzVkQXlwVXJTdWJNWHZUcTlSSHo1dy9nK1BHempCeTVnT0RnTHF4ZHU1c3BVMWJZcnlVcHljU1BQeDVuMHFSbDZWNy9qaDBmL3ZWTmVzd3BlQ0FpSXZKNEtnTlFzbVNCUjkyTy83eFV6NkRzM2VxSnlMMUpURFRacHk1TXNYbnpQalp2M3MvcDA1ZTVkU3VXS2xYS01tdFdYeXBXTEVWWTJDWDI3RG5Ld29XYjZOOS9OZ0VCdm93YjE1a3paeTd6MFVlcitlMjM4L2o3bHlJa1pCaFpzbml6Wjg5UlFrT1BFUklTVG5oNEJKR1J0ekNiTGVUTm00M2x5MGZldFcxeGNZbGt5T0RHNmRPWEhWNHl1M1I1bGZyMS93Y2tkN2R2M253azgrY1BzRzlQU2pKanRWcXhXQnhubVVqcGZaRTY1MEZvNkRGR2pQZ2NiMjh2d3NNajZOTGx2ekU2YmRPbTI0a3UxNnpaemZIajU5SU1ITnhadDJMRmJnNDVKMHdtTTAyYURIV29mL1hxRFh0Z1l1VElEbno1NVhZR0RHakI5dTAvTTIvZUJpWk5DcUpObS9GcEJnNlNra3pNbjcrUmp6N3F6WW9WMzdOdjN3azZkMzZWZmZ0K28xV3JseWxYcmdqaDRaRk1tclNjWHIyYVlqUWFhZFNvR28wYVZRTmc2TkI1NU0rZnd6N2Q1OU5Nd1FNUkVaSEhVdzVBUXhVZUE2bTYweXBocGNnL3NHSERCL2JsYjcrZHlMeDUzeEFTc3BXWFh2S3psNWNyVnhTajBVaXhZdmtvWERpUFF6YjhZc1h5VWF4WVB0cTBlWVdZbUhndVhZb0FvRkNoUERSdlhndGYzMko0ZW5yWTZ3Y0dWaUV3c0lwREd5d1dxOE9VaUUyYnZwaG1XL3YxKzVoejU4SnhjM09sUll1WDdPVXBnUU9BUC82NFJxTkcxU2hXTEI4QTVjc1hZOSsrWHhrM2Jna3Z2K3dQZ0l1TGtRVUxCdHIzY1hFeDh2WFhZd0dvV0xFVW4zNzZMb21KSnJKazhVNXpXTVRUcUVPSENRRGN1aFZIUWtJaU9YTm1kWmhTODl5NWNITG56a2FHRE82NHVocnR2VG5jM0Z4WXMrWjI4c3hLbGJvN3JNUHRuZ3FUSmkxajM3N2ZpSTlQWlAvKzN6aHpKcHg4K1hMUXUvZU1kTnUxZS9kUkxsK09vRy9mbVVSRzNtTFJvc0gwNlRPRDA2Y3ZzMzc5SGlENWR3RXdhOVlhMXF6WmJaOUo1SmRmVG5QcFVnVHQyOWR6bWxrRElDRWhpY1JFRXl0V2pLQllzZngvOTVZOWRqUkhoWWlJeUdQSXo4L1BCbkRnd0p4SDNSUUIvUDI3QW5EdzRFSDkyMGtlUzM1K2ZpT0JFY0NvZ3djUGpyelB4OWIvajFLeFdtMkFEYVBSK0VqTy96RC9mM1MvbjMxTVREenQyMzlBdFdyUDBicDFIWExtekVKaW9vbXBVMWR3NWt3NE0yZjJjZW9kVUxGaU53b1d6RzFmUDNjdW5FS0Y4ampVdVh6NXVyM25RWW94WXhZeGJGaGIrM3FkT3UvaDVaVWNaREtaekxpNXVmTFNTMzUwNjlhSXBDUVRreWN2NTMvL0swMkRCcFVCYU5od0VPdldCYWQ3TFhGeGliUnRPNTdacy91UkkwZG1oMjBtazVubHk3OW4xYW9kdEd0WGowYU5xcVU3ek9MdmVOUi9GNm5uZ1lpSWlJaUl5RDFLZmdsVUhQR2Y4UGIyWk1xVUh1elpjNVFPSFNiZzd1N0dyVnR4Wk1ya3hmanhuZTB6SDZUbTV1YkM2dFhKczJIRXhTWFFzT0ZnKzNxS2xKNEhxZTNjZWNSaDNXYXoyWHNzQkFUMGNjaEJzR1hMZnN4bUN3MGFWT2JRb1pOTW1MQ1VpSWpvZEdmaFdMSmtLS05HTGVEczJYQ253QUhBNjYrUG9GR2pxb1NFREhQb0ZmT2tVL0JBUkVSRVJFUkVIcWlGQzcvbHhJbnpuRDBiVG14c0FzOC9YNXpDaGZOUXFWSXA5dTA3d2ZUcEt3a0x1OGl6enhiay9mZGJVTEJnTGdCTUpndU5HdzhCd0dxMUVoTVRiMTlQUytxWkwxS1dVL1pOeTgyYnNZd2J0NWdpUmZMUnN1VllBZ01yTTNwMFJ6cDNkazdXV0xod1hvS0R1N0JzMlRaeTVjcUttNXNMVnF1VldyVWNoeXpFeE1TemVQRm1GaS9lYkM5YnQyNzhmWitTOG1GVDhFQkVSRVJFUlA1VHJsMkxZdXJVTHdrTzd1SzB6V2F6Y2ZYcURjNmNDYWRpeFZKcGZnMlh2Ky9aWnd2dzdMTUZLVkVpUDlteStRREpRd2s2ZDM0Vlg5L2lkTzc4S2drSlNSdzZkSko4K2JMYjl4czBxQld1cmk0MGJseU5OV3QyRXhaMmtYNzltanNjTy9Vc0YrKy8veFkrUGhsNSsrMFBtVGl4TzRjUGgxR3o1dk1PZ1lUVU1tZk95UFRwdlNoUUlCZDU4bVRGYURUeTZhZnJLRkFnRiszYjE2Tk9uWXBZclZiNjlmc0VmLytTQUx6eVNrVXladlJrNWNydEdJMUdwNWtVS2xYcS9sVE1ybkFuQlE5RVJFUkVST1NKVkw5K2Y2ZXlxMWVqeUpVcmkxTjVRTUR6REJ6WUVvQ2NPYk53NHNSNXJsMkxJbWZPNUxwdDJ3Wno4ZUkxNHVJU01Kc3QyR3l3YU5GZ3lwUXA5R0F2NGovQVpESXpmdndTaDdLSWlHamk0eE9wVktrYitmSTU1Nk5kdkhnSVBqNWVWSzFhbHA0OXArUHA2YzZxVlRzWU1xUzFVOTB0V3lZRHljTWF4bzVkekt4Wi9RRElsaTBUWDN5eG1lKytPMEQrL0RuVGJWK0pFczl3K1BBcGxpL2ZSc0dDdWRtNzkxZG16ZXBIOSs1VGlZMU5ZTWVPd3hRdW5JYzMzZ2o0ODdnKy8vaGVQTWtVUEJBUkVSRVJrU2ZTeG8zT1hjc3JWKzdCaGcwVDBrMVExN2J0ZU9MakUzRjFkYUZueitsWXJUYU1SZ00zYnNTd2NlUEVOS2Z6azMvSHpjM1ZubS9nd29XckxGcTBtYVFrRXp0MkhPYTExNnB6OU9nWjNucXJOalZyUHUvVTB5TjM3cXgwNnZRcXc0ZC9UcVpNbnV6WWNaakxseU1wVUNBbjJiTm54c2ZIeTU2ODhvY2ZmcUZHRFYveTVjdU94V0xCeHljak0yYjBac3lZeFpRdVhURE50cDA4K1FkdnYvMGhsU285aTc5L1NkYXZENlZaczVwa3pKaUJsMS8yWSt6WXhlVElrWm0zM3FxRnhXTEZ4ZVhSSk1wOEhPaS9EQkVSRVJFUmVXSlZyTmlOL1BsdmY3azJtY3cwYVRMVW9jN1ZxemZzMmZoSGp1ekFsMTl1WjhDQUZtemYvalB6NW0xZzBxUWcyclFacjhEQkF4SWRIY3U2ZGFIczJIR1l6Smt6MHFGRGZjcVVLVVNkT3UveHpqdHZjTzFhRkY5K3VaMjVjOWRUc0dCdXlwVXJncTl2TVJZdS9KYmZmanVQdjM4cFFrS0drU1dMTjN2MkhDVTA5QmdoSWVHRWgwY1FHWGtMczlsQzNyelpXTDU4Sk5telorYmxsOStsZVBIa3FSSHo1czNPMmJQaHRHdFhOODIyRlMrZW4yKy9uUVFrNTBXSWlJZ21QRHlTMTE0YmdwOWZTZGF2RCtiWFg4K3hlUEVXQmc2Y1E0a1NCWmcxcTY5VEVDRXB5VXhpWWhJV2l4VTN0NmR6cUl2KzZ4QVJFUkVSa1NlV201dUwvYXMySkk4M1Q3ME90N1B4VDVxMGpIMzdmaU0rUHBIOSszL2p6Smx3OHVYTFFlL2VNeDVxbS85cjNOeGNNWm5NakI3ZGdUeDVzamx0ejVrekN6MTZ2RVpRVUdPT0h6L0hqejhlcDBTSkFqUnZYZ3RmMzJJT014WUVCbFloTUxDS3cvNFdpeFdMeFlLN3V5disvaVhadW5XS3cvYmc0QzZVTDEvVXZsNnYzZ3YyWllQaGRnOFZvOUZJNTg2dkVoWjJpVGZlQ01EYjJ4T0FQSG15VWF0V0JSSVRUVnkvSG1VUEhMaTd1OW4zallpNFNldlc0N0RaYlBiaERVOGJCUTlFUkVSRVJPU0paVEpaYU5wMHVIM2RhclU2cktmMi92dHYyWmZIakZuRWwxK09zcS9YcWZPZVBZdS95V1RHemMyVmwxN3lvM2Z2MXg5UXkvODdQRDA5YU4rK25sTjVTcTZDRkFhRGdiSmxDMU8yYkdFQUtsY3VjMC9IZDNFeDNuVTRnYTl2TVlmMVFZTmEzZlY0eFlybFM3UGN3OFBOSVhkQzZxU0llZk5tNTd2dnB0NUxjNTlZQ2g2SWlJaUlpTWdUeTgzTmhkV3JSd1BKQ2ZNYU5oeHNYMCtSMHZNZ3RaMDdqemlzMjJ3MmU0K0ZnSUErVDJXMmZKRi9ROEVERVJFUkVSRjVZcGxNRm51UEFhdlZTa3hNdkgwOUxTbFQ5dDI4R2VNd2ZaL1ZhbjJRelJSNTRpbDRJQ0lpSWlJaVQ2eEJnMXJoNnVwQzQ4YlZXTE5tTjJGaEYrblhyN2xEblRwMTNyTXZ2Ly8rVy9qNFpPVHR0ejlrNHNUdUhENGNSczJhenpzRUVrVEUyWDkzbmdrUkVSRVJFWG5pVmExYWxvVUxON0Y1OHo1V3JkckJxNjlXZHFxVE1yWStMaTZCc1dNWGt5bVRGd0Rac21YaWl5ODJNMnpZUElleDdDTGlUTUVERVJFUkVSRjVZdVhPblpWT25WNWwrUERQdVh3NWdoMDdEck45KzgrRWhWMGtLaXJHWVRqQ0R6LzhRbzBhdnVUTGx4Mkx4WUtQVDBabXpPaU4yV3lsZE9tQ2ovQXFSQjUvR3JZZ0lpSWlJaUpQbkRObkx2UFJSNnY1N2JmeitQdVhJaVJrR0ZteWVMTm56MUZDUTQ4UkVoSk9lSGdFa1pHM01Kc3Q1TTJiamVYTFI1STllMlplZnZsZGloZlBEeVJueVQ5N05weDI3ZW8rNGlzU2Vid3BlQ0FpSWlKUERKdk5acCtUTzJVcU5SSDVieXBVS0EvTm05ZkMxN2NZbnA0ZTl2TEF3Q29FQmxaeHFHdXhXTEZZTExpN3UrTHZYNUt0VzZjNGJBOE83a0w1OGtYdDYvWHF2ZkJnR3kveUJOS3dCUkVSa2Yrd3JWc1AyTHYwcmwyN214OSsrTVZodThsazV0TlAxOTJYYzdWcU5UYk44dFNKekZLN2NPR3F3L3F0VzNFMGFqU1krUGhFdG0wN1NNK2UwN0ZhYlU3N1hibHlnd1lOQmhJWGwyQXZPM3Mybkk0ZEoveUwxb3Y4cDEwSGlJMU4rS3Q2RDVYUmFLQnk1VElPZ1lQMHVMZ1ljWGQzUzNlN3IyOHhlMkFTa3BNd1BvNWlZdUpURnE4L3BGTStscy8rditnUlBIc25DdGVMaUlnOEJUNzZhRFVoSVZ2LzFqNmhvWjh3WU1DbjdOcjFFVjVlSG1USjRzM1lzWXRadVhJVTN0NmVRUElVYUhQbXJLTmJ0NGIyL2VyWDcrOTByS3RYbzhpVks0dFRlVURBODF5NkZNR1VLVUhFeHlkeCt2UmxKazVjeXMyYk1mWTZOMi9HMEtMRjdUblozMzMzVGZMa3lVYnIxdU9ZTmFzZlpjb1VBbUR0MmoxVXJsd1dUMDhQYXRaOG5nMGJmdVRDaGFzVUtwVGI0WnpyMXUzQjE3Y1lYbDRaN0dYYnQvOU0rZkxGL3RiOUVSRzc0MENOMzMrL1FJVUtKUjUxVy83VGZ2LzlRc3Jpc1lkMFNqMzd4OFFqZVBaT0ZEd1FFUkY1Q3ZUcTFaUmV2WnJldGM2dFczSFVyUGtPQnc3TVNYTjdqUnEraElSOHg4eVpYekZ3WU10MGo3Tng0MFNuc3NxVmU3Qmh3d1NNUm9QVHRqRmpGckYzNzY4QTdOcDFoTEpsQ3p1MHRVNmQ5MWk2ZExqVGZ0MjZOZVM5OXo3aGl5K0c0dTJkZ2NXTE4yTTJXd2dOdmYzdnBwNDlwd09RTVdNR2xpNGR4c3N2djB0c2JBSnVicTdVcnQwWGdHM2JwckZ4NDArY1AzK0ZsU3QzMlBkZHNtU29VK0JCUkp3WkRJYkZOcHV0eGdjZmhEQmdRQXRLbGl4Z0R6REt3eEVURTgvdnYxOWd3b1NsQU5oc3RzVVA0N3g2OW8vZW8zcjJhVkh3UUVSRVJPeDY5V3JDUng5OWhkbHN3ZFhWSmQyOEFoVXJkaU4vL2h6MmRaUEpUSk1tUXgzcVhMMTZnOURRVDZoU3BTejc5cDBBWU9mT3c0d2UzWkZaczlhd2MrZGh3TG5uUVVvZ29VV0xsOWkzN3dRblRwem42TkV6UkVSRXMyL2ZiSHM5Zi8rdURvRVFpOFhLelp1eGhJWitiRit2WHIwWEJ3K2V4TXZMZzlEUVQreDFhOVY2QjFkWGpkNFV1UmNIRGh5WTcrZm4xL2pVcVl1QlhicE1mdFRORVZoMzZOQ2grUS9qUkhyMmo1Mkg5dXpUb3VDQmlJaklVNlIyN2I1NGVOd2UxNXVZYUdMYnRtbjN2SC9ac2tXWVBidWZmVDB1TGlITjhjUnViaTZzV1RQT3ZsNnBVbmVIZFlBcVZYb0F5VDBhYXRXcXdNNmRSNWcrL1cweVpmSWlLS2d4UVVHTmdmUjdIaGdNQnFaTzdjSHAwNWRac2VMemU3NkdsSEhORmt0eUxvY05HMExwMkxHQlF4MnoyWXFiVy9yam4wWEVnZlhnd1lPTksxU28wTUZnTUxRQnlnSTUvbW9udWErdUE4ZHNOdHZpUTRjT2ZRNDRKM3g1TVBUc0g3MUg5ZXlkS0hnZ0lpTHlGTGw1TTliaGE3eS9mOWQvZGJ4TGw2Nm5tY3ZBWkxMUXRPbnRGMzZyMWVxd25scnIxbU14bWN4Y3ZoeEpwMDRUNmRpeEFRc1hickp2ejVIRHg2SG5nYTl2Y2Z1d0NZUEJ3S1pOZXdrS2FzUzRjVjhRR0RqSTRkZ3A2L1hyLzQvdTNSdWxlZjRoUTFvemRlcVhXQ3hXYXRaOEhzQ2VkVjFFN3BuMTBLRkQ4NEI1ajdvaDh0RHAyUXVnNElHSWlJamN4ZkhqNSt4em9hZm01dWJDNnRYSkwveHhjUWswYkRqWXZwNGlwZWZCaWhVakNRblp5c3FWTzFtOGVBZ2VIbTZzWHIyVHFLZ1lwK05teWVMdGtHOWgzcnh2OFBjdlNlWEtaUWdPRG1IOSttRDdObi8vcmc3cktUME5VbklkcERBYWpUUnRXb09nb0ttVUxsMlEzTG16WVRZcmVDQWlJdkozNkc5TkVSRVJBY0Jtc3hFV2Rza2hXTEIxNndHYU5IblJxYTdKWktGeDR5RkFjcStEbUpoNCsvcWRFaE5OYk5qd0k3ZHV4ZEsxNjJSbXpPak5tVFBoYk5uaVBINzJ6bWtidi81NkY5V3FQZmUzcmlObG1JYkZZdVdGRjdvRFVMUm9YcG8xcThuRWljdVlOQ2tJaThXYVppNEhFUkVSU1p2KzFoUVJFYm5QaWhjdjdwRTFhOWFzKy9idEMzOFU1Ny96QmZ4ZW5EbHptZURnSmVUTW1ZVng0em9EeVRNakhEMTZoZzRkNmp2Vkh6U29GYTZ1TGpSdVhJMDFhM1lURm5hUmZ2MmFwOW1PbVRPL29rNmRpcXhkdTRkKy9ab3piZHFYQUE1REZkSnkvUGc1REFZanp6NWJFRWdPVXFRM2JPR2xsL3pvM2Z2MXV4NnZiZHU2WEx0Mmc2UWtFMGFqUWNFREVSR1J2MEYvYTRxSWlOeG5XYk5teldxeFdDNzUrZm50dE5sc3E2eFc2K3JEaHc5ZmZCam5OaHFOYVg3UlQ0dlZtdHpOZjlhc05YejExUzVhdFhxWlRwMlNFd3VHaFYxazVNZ0Z2UGxtTFVhTldrQzJiTDBwWDc2b2ZkK3FWY3ZTcytkMFBEM2RXYlZxQjBPR3RIWTYvcFl0azRtT2ptUExsdjJzWGoyYXRXdjM0T3RiREYvZll2Y1U0TmkwNlNkZWVzblA0ZHJ1WmRoQ2V0emRYY21mUHllUmtiZnc4SEQveS9PTGlJakliUW9laUlpSVBCZ0dJTUJnTUFTNHVMak04UFB6KzlGZ01Ld3ltVXlyamh3NWN1WkJuVFQxVklZQVNVbG0rOWorMDZjdk80enovLzc3bndFNGR1d01DeGNPb2xpeGZBQ3NYeC9LcEVuTDZOaXhBZTNhMWFWTW1jTDA2VE9EdVhQZnR3OXB5SjA3SzUwNnZjcnc0WitUS1pNbk8zWWM1dkxsU0FvVXlFbjI3Sm54OGZIQ2FEVGk0K1BGaEFuZDhQTEs0TlRXdEdaWVNBa3FtTTBXTm03Y3kvVHBQZi8yUGFoZXZkZGR0NTg4ZVlGczJUTDk3ZU9LaUlqOGx5bDRJQ0lpOG5CVXR0bHNsVjFkWFNmNStma2RUZVlycHdBQUlBQkpSRUZVQWxZWkRJWlZCdzRjK08xQm5uVEVpTS9adW5VLzd1NXVKQ1FrMGF4WlRmdTJNbVVLMGJ2MzY3UnA4d3BHbzRHZmZqck83TmxyQ1ErUFpNeVlqdFQ0UDN2bkhWL1QrY2Z4OXgzWmU0bUVTQ0wyYk1SczFhWTJwUlJGYVZHanFrYU5vamExU210RnphSm1ZOVNJb2taTFV6UkNiUkpCR29tUm5kemNlZTd2anlzM3VlNU5oRjgxeUhtL1hubTl6bm5PYzU3em5IdFA3bk9lei9NZGpXb0MwTDU5QTJKakU1ZzRjVFZ6NWd4azZkSmRYTHQybDVDUWltemVQQmxYVjBmKytPTVNFUkdYMmJ3NWtjVEVKSktUTTlCcWRmajR1TE50MjlRQys2aFFxTEMxdFRJUk41S1MwcWxSb3l4VnF3WWE2ejJaMGNIZnY2VEovc3FWaGhTVEowOHVBVXhqSGtSRVhHYktsSFU0T3RxVG1KakV3SUh0bi85REZSRVJFUkVSS1laSWlyb0RJaUlpSWlJaXJ4dDE2dFFwcWRQcEVncFovWXBlcnc4RHdxS2lvdjdtY2Y3bVdyVnE2UUdUdEl2UFExYVdFb1ZDaVNEb2NYUzB3OEhCM0FJZ2gzMzdJa2hOemFSTGwwYlkyOXVZSE5QcjlUeDRrSUtYbHh0bnpseWxaczBnN094czhtbkpnRTRuUEU2SmFBWEFwazJINmQyN0pXQ3dNTWh4cnhnOCtCdnUzRW5FeWtwTzkrNU5qWFdlcEV1WHI4d3lPanpKeFl1M3FGNDkxNzBpTHU0QmZuNGwwR2kwL1BQUFExUXFEYTZ1anBRczZWNWdPMCtTay9MeTNMbHo0cnVUeUV0SnJWcTFwZ0pUZ0dubnpwMmJXclM5RVJFUmVSMFJCMEFSRVJFUkVaRkNrdWZsL0VVUkE0UkpwZEl3UVJCT3cvOHZIb2o4TytTSUJ5OFFyVjZ2YnhNVkZYWGtSVjlJNVBWRUZBOUVSRVJlTk5LaTdvQ0lpSWlJaU1nclJKTVgzTDVlSXBIb3RWcXQvZ1ZmUitUbFF3NU1MZXBPaUlpSWlJaUk1SWNZODBCRVJFUkVST1Faa1VxbFRmLzY2Ni9qK1IxL0ZyY0ZpVVJ5V1JDRU1JbEVFbmJ1M0xtTDVMb3QvRHVkRmZsWGVSRnVDemtyeGhLSlJMUTZFQkVSRVJGNWFSSEZBeEVSRVJFUmtmK2VjengyVC9qcnI3K3VGM1Zubm9lSEQxUDU1cHNkekprejBPeFlUbnlFMk5oRWF0ZXVpRnd1QXlBOC9EU3VybzQwYUZEVldGZW5FMUFvbEtTblo1R2Fta2xxYWlidTdzNVVydXh2MHVhTkcvOWdaU1VqTU5EbnhkNllpSWlJaUlpSWlFVkU4VUJFUkVSRVJPUy9JZUp4cXNhZEx6SlY0N1BTcHMxWXM3SUhEMUlwVWNMVnJMeHg0emNZUDc0WEFGNWVybHkvZnBlSEQxUHg4akxVN2R0M0R2SHhEMUVvbEdpMU92UjYyTERoUzZwVThVY1FCRmF1M011aVJjUFFhblcwYno4Qm5VNkhsWlVjVzF0clhGd2NjSEt5eDg3T2hvWU5xNXVKQjJ2VzdPZnR0MnVJNG9HSWlJaUlpRWdSSVlvSElpSWlJaUlpTHdZQitCMzRTYWZUN2JwdzRVSjhVWGZJRXVIaDg4eks2dGNmeXY3OWM1RktMVnZvOSswN20reHNGWEs1akdIREZpTUllcVJTQ1NrcG1ZU0h6ek9tVzh6TG9VTi9VYk5tRUg1K0pmajc3MXNNSE5pZTZ0WEw0dUppei9EaFMxaTdkaHhYcnR4bTZ0VDF6Smt6a0o5L1BzWENoZHNCMEdwMXFOVWEvdnp6Q3ZQbmI4MzNYazZjK1BZNVB3VVJFUkVSRVJHUnB5R0tCeUlpSWlJaUl2OHlLU2twS1c1dWJxWE9uajJiV05SOUtReTFhMzlDcVZLZXhuMk5Sc3U3NzA0eXFmUGdRUW9SRWNzQm1EcTFQenQySEdmY3VKNGNQMzZlTld2Mk0zLytFUHIwbVcxUk9GQ3JOYXhkRzg2U0paK3hmZnN4enA2OXpvQUI3VGg3OWhvZmZOQ0M2dFVEU1V4TVp2NzhiUXdmM2dXcFZFckhqbS9Sc2VOYkFFeWF0SVpTcFR3Wk1xVFRDL3dVUkVSRVJFUkVSQXJpZFJBUHBDRWhJUi9wOWZvK1FCWEE4MmtuaUx3U1BBS3VTQ1NTalpHUmtXc3hyT0NKaUlpSXZCSkVSMGVyZ0ZkQ09BQ3dzcEt4Wjg4czQzNmRPb05OOWdFYU5CZ0t3UHo1V3psNzlocloyU3IrK3VzYXNiR0orUHA2OHRsbjMrWGIvcWxUbDBoSVNHTGt5S1VrSjJld1ljT1hqQmp4SGJkdUpiQnYzeDhBakJxMURJQVZLL2F3Wjg4cEZpNDBYTy9peFZ2Y3U1ZEV2MzZ0YWRac3BGbmJTcVVhbFVyRDl1MVRDQW9xOWY5OUVDSWlJaUlpSWlMNThxcUxCOUphdFdydDBldjE3WXU2SXlML09wNUFJNzFlMzZoV3JWb2R6NTA3MTVtaUZ4QkVvYXBvZVJrRkpmR1pLRnBleG1maWxVU2owZEdseTFmR2ZVRVFUUGJ6OHNVWFBZemJNMlpzWU1lT2FjYjlsaTNIMEtuVHhNZHRhckd5a3RPOGVTMCsrYVFqQnc1OHpZSUYyNmhYcnpJbFNyaXlaY3RYZE9nd2dTMWJMRjhIUUtGUU1XM2FENFNHanNMVDA0V2pSeGZsNmJPV2JkdU9FUloyZ2c4L2JFMWdvTzl6MzM4eFFmeTlLbHBlaDk4cjhSa3FXbDZIWjBqa0ZlZVZGZzhlLzRDMUwxY3VtL0hqNDZoUUlSc0hCMTFSZDB2a1h5QXJTOGFORzNaOC9iVWYwZEYySFlLRGcvdEhSVVd0S2NJdWlVSlYwZk95Q1VyaU0xSDB2R3pQeEN1TGxaV01uVHVuQTZCUUtPblE0VXZqZmc0NWxnZDUrZTIzdjAzMjlYcTkwV0toY2VNUkpqRUlEaC8rQzYxV1I5dTI5WW1LdXNuY3VWdElTa3FuWjAvVDYrVHc0NCtUbURadFBiZHZKK0xwNldKMnZHdlhLWFRzK0NhYk4wL0d6czdtMlc2NCtDSCtYaFU5ci9ydmxmZ01GVDJ2K2pNazhocndTb3NIajVWUHhvK1BJemc0czZpN0kvSXY0dUNnSXpnNGszSGo0aGc0c0FJU2lhUVBVR1RpUWE1UVZZcng0M3RSb1lJZkRnNjJSZFdkWWtsV2xwSWJOK0w0K3V2TlJFZkhGN21nSkQ0VFJjL0w5a3k4eW1nME9xUEZnQ0FJWkdabUcvY3QwYjM3VkFEUzBqS04yem5uV2lJdExZdFpzellTR09oTHIxNHphZCsrUHRPbmY4U0FBZWJCR2dNQ2ZKZ3paeUJidHg2bFJBazNyS3hrQ0lKQTA2YW1MZ3VabWRsczNIaUlqUnNQR2N2MjdwMk5zN05EWVcrNzJKRHplNVZkTHB1NDhYRmtWOGhHSnk2Mi9LZklzbVRZM2JERDcycy83RjZPUlpGblFoenppaDV4ekJONUdYaWx4UU1NSmxOVXFKQmQxUDBRZVVIaytXNnJGbFR2UlpNclZQVWlPTGg4VVhhbDJPTGdZRXR3Y0huR2pldkp3SUVMaWx4UUVwK0pvdWRsZXlaZVpTWk0rQUM1WEVhblRtK3haODhwWW1MaUdUV3F1MG1kbGkzSEdMZS8rS0lIenM0T2ZQcnB0OHliTjVnTEYySm8wdVFORXlFaEx5NHVEaXhlUEJ3L3Z4S1VMT21HVkNwbDVjcTkrUG1Wb0YrLzFyUnNXUnRCRUJnMWFqa2hJUlVBYU5XcU5nNE9kdnowMDNHa1VxbFpKb1U2ZFFhTDJSVUtTYzd2VmR6NE9ETEZ4WllpUWVlZ0l6TTRrN2h4Y1ZSNENSWkZuaFZ4ekN0NnhERlA1R1hnVlJjUFBBSFJWZUUxeHRIUitOMFd0Vi9kWTZIS3I0aTdJWkxuT3loU1FRbnhtWGhwZUltZWlWZVdOOStzeXJCaGk3R3pzeVlzN0FRVEovWTJxM1A0OEFMQTROWXdjK1pHVnF3WUJZQzd1eE9iTmgzaTExOGpLVlhLSzk5cmxDOWZtZ3NYb3RtMjdTaGx5bmh6NXN4VlZxd1l4ZURCMzVDVnBlVEVpUXNFQkpUa3ZmY2FQMjdYK1FYY2FiR2xDa0MydU5oUzVHUy9KSXNpejRFNDVyMGtpR09lU0ZFaUxlb09pTHdZRWhLczBXZ3M1K2UyaEZwdHFDc0lvRkRJWGxTM1htVWVDMVdpaVY1UjQraG9sN05aMUlLUytFeThKTHhFejhRcmk3ZTNHeDkvM0k2dnZscEhRa0lTSjA1YzRQang4OFRFeEpPYW1tbmlqbkR5NUVVYU5hcUpyNjhIT3AwT1oyY0h2dnZ1TTdSYWdjcVZ5MWhzLytiTmYralpjenEvL25xT2dJQ1NIRGp3SjkyNk5jSEJ3WllXTFdveGMrWkdybDY5UTRNR1ZkRHBSQmZlRjRBbklMb3F2QVRvWHA1RmtXZmwveDd6OUhvOXQyKy9Na2xvQ2tWR2hnSkIwUCtuMXhUSFBKR2lSQlFQQUpWS3lxRkRibWJsZ2dCaFlaNG9sVS8vbUhidjl1VCtmU3ZqL3NhTjNodytiTjRtUUZTVW8zRml2MjVkU1JTSy9OdHYxcXhHdnNjeU0yVmN2MjdQd1lQdVhMdG1uNmZmRW9ZTks4K3BVK1lCcHZLL1RrMEFFaE90NmQyN290bHhuVTdDbVROT0pDZm5HcXUwYVZPOTBPMkxpSWlJaUx4OHhNWW1NR3JVTXRxM244Q2ZmMTVoOCtiSmJOczJGVjlmVHlJaUxqTjM3bGI2OXAxTm8wWWpxRjkvS08rK080a21UWUpwMHVRTldyUVlUYmx5aHRTSVBqNGUzTDZkU0tOR05TMWVwMXk1VXZ6eXkzeG16dnlZVHAzZW9rR0RxaVFtSnRPNTgwVHUzTG5Qdm4xekdEZXVKeHMzSHFaRmkxRU1HclRRb29pZ1Ztdkp5RkNRbXBxSmxaVW9kSXVJdkVwb05GcTZkczAvdThxVDNManhEN0d4Q2M5OEhhMVd4K2pSeTUvNXZPZWhTWlBQU1V4TUxyRE8vZnNwdEcwN0hvVkNhU3k3ZlR1Ump6NmErNks3SnlMeXIvT3F1eTM4SzJSbFNRa045U0VteHBZaFEzSi9wRFp2OW1iN2RrOWF0a3pGMXRid0VyTjFhd2wrK01IYnJJMHZ2N3pMbkRsbFdMdzRocHMzN1FnTjllSDc3MitZMVl1T3RtUFVxQ0EyYjc2S2o0K2E2R2c3Tm04dXdZQUJoVk5pdTNTcGdsSXBJenRiZ28yTkhnOFBEU1ZMcW1uZE9vVktsUlFBYk52bXhaMDdOa3lmWG9icDB5MnZBcTFhZFpPZ29JTE5GMU5UNVVSR09uTHFsQXZIajdzZ0NCTG16bzJsWHIxMHM3cmp4cFhsNzc4dEI2a0tENzlZcUhzVEVSRVJFZmx2OGZjdlNmZnVUYWxaTThna1kwSDc5ZzFvMzc2QlNWMmRUa0NuMDJGdExTY2twQUpIaml3ME9UNW56a0JxMUNocjNHL2R1cTV4V3lMSnRZU1RTcVVNR05DT21KaDd2UGRlWStNcVdzbVM3alJ0R294S3BlSFJvMVJrTW9Pd2JtMmRLOHduSmFYUnUvY3M5SHE5MGIxQlJFVGs5V1RObXYyOC9YWU5BZ045bnVrOFFSQTRmdng4Z1hYVWFnME5HZ3pMdTRvUEdBS3g1aTNMek16bXpKbFE0Ky9SODdCMzd4L1VyQm1FdlgydTFjYng0K2VwVVNQb3Vkc1VFU2txUlBFQWNIZlhzbUpGTkJNbUJOS2p4MFBjM0xSRVI5dXhmcjAzSzFmZXhObFphNnpibzhjRFZxenc0Y1NKQ3dBMGJselR1UDNQUHpab3RSS21UL2RueEloNHFsWlZtRnhIcVpReWNXSUFnd1lsNE9PakJtRG8wSGo2OUtsRW8wWnBoUXI4bUpCZ3c0a1Q1N0cydG13aWRldVdMVnUyZU9IdXJtSEJnbGhxMXN3TmpLVFh3OVNwL3NURzJsR21qTkxpK1FBUEgxcnovdnVWdVhQSGxrcVZGSVNFWkRCdlhpeCtma3BTVTYwc25qTjM3cTJuOWwxRVJFUkU1T1ZDS3BWUXYzNlZRdFdWeWFRRnZrRFhyR242SWp4aHdnY0Z0aGNVNUd1eDNNYkd5aVIyUXQ2Z2lENCtIdno2NnplRjZhNklpRWdSWXltOXE2VnlhMnNyVHB6NGxwOS9Qc1hDaGRzQmcvV0FXcTNoenordk1ILysxbnl2VVZEUTFNYU5SNWlWbFMzcnc3cDE0d0hNQXJIcWRBSjE2NW9HWWcwSkdXUnl2bGFySXlVbEF5OHZWN08yVTFJeWNITnpNdTRMZ2tDTEZxUEp5bEppWlNXbldUTkR4cGlqUnhjUkhuNmF1M2Z2ODlOUEo0ejFmL3h4RXY3KzVndVVJaUl2RThWZVBGaTkyb2YxNjNQL1VUdDBxRVoydGhRN080T2x3WWNmNXByd256eVp2NHJadUxIQlZIUEJndEk0T3VwWXRzeVhaY3Q4NmRMbEVTTkd4Q01JRWlaUERxQjBhUlU5ZXo0d25sZXFsSnFSSStNWk1hSWNvYUUzOFBkWEFiQnBremRidDNxUm5pNm5mZnRxQU96YmR3a2dYK0VnS2NtS1VhT0NHRDM2SHpRYUNXUEdCTEo2OVUzOC9aV28xVkttVFN2RHBVc09yRmx6QXlzclF4czViaEhaMlZLYU5hdkIyTEZ4eU9VQ0V5YkVVYm15QWh1YlhMUFJMVnRLRUJucFNMVnFDbmJ0OHVEQkF5czZkVExFYXRtejUzSmhQbTRSRVJFUkVSRVJFWkZpZ0ZxdEpTSmltZEY2Nk1HRFZMcDFtMkl5T2MvSVVOQ3FsU0dUUzhlT2I5R3g0MXNBVEpxMGhsS2xQQmt5cE5OelgvOUZaR001ZWZJaVM1YnNKQ3hzdWtsNWpodkN6ei9QTmxvdTZQV0dOTFVSRWNzQWd6alJzT0Z3enAyN2liMjlEUkVSdWE0VlRadCtqbHd1ZXBPTHZQd1VlL0Znd0lBRUJneklkVlhRNjZGMjdWcnMzMzhKRnhkdHZ1ZmxUSnB6Z2d2bVdCKzgrZVliSERueXQzRnlEb1pnaEZPbUJIRC92aFdob2RGbWJYWG9rTVNqUjFiMDYxZVJTWlB1MHJ4NUtyMTczNmQ1OHhUYXQ2L0d6cDJYOHhVTThySmxpeGZObTZmU3VIRWFZTENFK09pakNnd2ZIcy8yN1laVm5EVnJidURwcVRHZWMvVG8zd0EwYlBpR2NmdjMzMTBaUHo0UXVUejNtb0lBY2puTW1STkwxYXBadEdxVlRJY08xVVRSUUVSRVJFUkVSRVJFNUtuRXh0NHJNQ05MRGhjdjN1TGV2U1Q2OVd0dFhLM1BpMUtwUnFYU3NIMzdGSUtDU2oxM2Z3UkJzTmkrcGJJY2Z2NzVsRkhneUV0QVFFbXFWeS9MaGcyL01IUm9aNU5qT2VKSlRoeVgvZnNqK09panRpWjF0Rm9CS3l2TDFyMGlJaThUeFY0OGVCSzkzdUNYS1pFVVBGblBtVFRuV0J6a29OTkpUQ2JkQU9QSGx5VTFWYzdTcGRIWTIxdU9kTnkvZnlMZTNtcW1UZzBnTmphUkFRTVMrZlZYZzBuVWUrOVZZZHEwT3dRSFo2SldTMHl1bVprcE02WXpYTFhxQnVYSzVibyt0R3laeXNHRDdzeVk0WSs5dmNEaXhURW13c0dUS0JReTlIcVlOU3Uyd0hzSCtQMTNRekRHaXhjZHFGcFZRYnQyMVl6SEhqNjB3c3NyOXpyT3pscTJiYnY2MURaRlJFUkVSRVJFUkVSZVQ4TER6eEFYOTRBalJ5SnAwU0xFWWgyRlFzVzBhVDhRR2pvS1QwOFhqaDVkWkR5bTBXalp0dTBZWVdFbitQREQxZ1FHV25aOUtpeFNxZFNrL1J5M2hieGxlZDBXRWhPVGlZaTR3cVJKZlN5Mk4yQkFPNFlNV1VTUEhzMXhkM2V5V0FkZzRzVGVmUFBORG5RNmdTWk4zbmg4YlVNOEdSR1JsNTFpL1pRS2dpVGZ5TkJ0MjFyT0pHREpkZUhRSVRlbVQvY0hRS3VWOFBiYmI1Z2MzN1RwR2drSjFuVG9ZSmhnS3hReWJHMEZwTkpja1NFclMwWlkyR1YyN0xpQ3M3TVdRWUFqUjl4d2NOQXhjZUpkUm8wS1lzV0ttOWphQ2tZckI0QUdEWUpOOXVQaWJEaDkycGtqUjF5NWZObUI1czFUK09LTE9JNGZkMlgwNkxLNHVHaXBYeitEU3BVVWVIdXJFUVFKbHkvYm8xUkthZHUyR3N1V1JmUGxsd0VXNzkzT1RtRHJWb01JY1B5NEsrN3VXbzRjY2VQNzczM1l0KzhTTXBuaGZobzJmSVB3OEl2bzlTQXBmTFpJRVJFUkVSRVJFUkdSMTVBalJ5STVkaXlLeFl1SE1YUG1SaTVldk1XSUVWMU42Z2lDd0xScDY3bDlPeEZQVC9PTVlWMjdUcUZqeHpmWnZIbXlTWUJYUVJCbzJuU2tTWEJWYTJzNUxWdU9NZTZyMVJxT0hWdUVWR3B3RGREcGhHZk8yTEoxNjFFYU5hcUJ1N3V6eGVQVnE1ZWxhdFVBTm16NGhjOC9mODlZL3FRbGcxUXFwVXVYUmd3WjhnMlZLNWZCMjlzZHJWWVVEMFJlRFlyMVV5cVY2czNFZ0QxN1BKZzVzd3c5ZWp6ZzAwL3Y1WHR1WHJlRlZxMVNhTlVxaFpnWVc3cDNyOEtrU1hkcDNkbzBiVXRBZ05JNHlXL2R1anJmZjMrRE1tVlV4dVB2dkZNZFcxc0JiMi9EaXYzKy9lNVVycXpnN2wwYjZ0WEw0T3V2YitIZ29NTWhueHpOR28yRTk5K3ZRa2FHak5xMU0rallNWWx2dnJsbHRIUUlDY2xrK1BCNFRwOTI1dlJwSi9idTlhQlNKUVU3ZDNwU3QyNDYxdFlDNGVFWHNiTVRlUERBbW9pSUtMTnJOR3hvRUVWKy85MkZzbVd6dVgzYmxwRWovK0hPSFZ0MjdQRGsvbjFyUm95SUJ3d2l5dnZ2VjJiMjdOdFVyS2d3YTB0RVJDU1hyQ3psLzVVN1cwUkVSRVJFNUdWRXJkYXlmdjFCTm00OHpJSUZnd2tKcWNqNjlSTVlNV0lKbjMyMmhNbVRjMWZ4dDI4L1Rva1NibGhaeVl5Q1FGNHlNN1BadVBFUUd6Y2VNcGJ0M1RzYkJ3YzdNak96aVl6TVA4WkJTTWdnOUhrTWcxVXFEV3ExMWtSZ3lNRlNXWHA2Rm1GaHY3RnFsZm14dlBUdCt3N2p4cTJrWDcvV09Ea1owcWpuV0RMa1dEYUFJWEJqdDI1Tm1EZHZLL1BuRDNrc1poVHJhWm5JSzRJWW1TTVBLcFdVOWV0TE1uSGlYWGJ1OU9UMDZmeE5qdmJzdWN5ZVBaZE4zQkRPbjNmRTJWbkgyclhlYUxXV2w5d1RFcXhSS0tTVUxxMHlLVmNvcERnNDVBWW5qSXV6b1hmdis4YjlldlV5aUl1ek1SRWM4bUpscFdmOSttc2NQdnczUjQ2NHNtQkJhZHEzcjBxelpqV01mNjFiVjJmS0ZIKzJiZk5pN2RycmpCMGJ4NisvL3MxMzM4VWdsV0lNRXZrMDR1T3Q2ZHMzYjlCSEZaczJlZlBPT3luR01ybGNUNmRPU1V5ZUhJQmFYWHpORCtMakg3Sjc5MG1UTWtFUVdMUm9CekV4K1l0VHVYWDFYTGdRemNPSHFZVzZYbFRVVFRRYVE2eU9kZXZDVVNnc1B5OVFzRTlmWm1ZMjE2L2Y1ZURCTTF5N2RqZmZlbTNhakMyd1AvSHhqeENFM05GYXBkS3daTWxPWXg5RklDN3VBYk5uYnlwMC9mUG5vemwzN21haDY3Ly8vclFDOTNQUWFuV3NYcjBmUWRBakNIcVNrek9NeDJiTnl1MWZSb1pCREJRRWdlWExkMXQ4Tm5VNmdmVDBMT0xpSG5EeDRpMk9IWXZpMXEyQ2MzVUxncDRaTXphWVBDOGlJaUlpSXE4Mml4YnQ0TWlSYzZ4ZVBZWjY5UXlaWFZ4Y0hGaStmQ1E2blk2b3FOeFlZSzFhMWViVFQ5OEZjak1oNVAyelZPYnNiRGxOK05OSVQxZFFzYUlmaHc4dk1QNGRQRGdQd0tRc2h6VnJEaEFjWEk1S2xTeW5RTS9ocmJlcTRlUGp6dWJOUjU3YWg3NTkzMkhVcUc2bzFScWtVb2tvSG9pOEVvaFA2V00wR2dtVEpnVVFGSlJONTg1Sk9EbnBHRE1taU1tVDc5Q3FWWXBaL2IvK2N1THVYUnZVYWdsRGg1WmozTGc0ZHUvMlpNS0V1eXhiNXN2U3BiNTgvbm04MlhtclY1ZWtaY3NVcEhsa0c0MUdnbElwTXhFaUJnMUtOSEZyQUlON1JQMzZHZVNIczNQdStUbkJEeTFScDA2d2NkdVNKWU5HSTZGNzkveFRkL1hvOGRCay82ZWZQQWtNVkZLcGtxbUZRYytlRDlpKzNZdVZLMzBZUHZ6cEUrWFhrVTJianVEaVlqcXdTYVZTU3BSdzQ1dHZ0ck5zMmVjRm52L2RkMkg4K09NUmV2WnN4cWhSM1F1c0d4MGR6NmhSeTlpOGVUSStQaDVFUjhlemVmTVJCZ3hvVjZpK2R1bnlGVXFsaXV4c05UWTJWbmg0T0ZPeXBEdXRXOWRsNWNxOTNMcGwvaDArZXBST3AwNFR6Y3IzN0psbDdMK2pveDJUSnZWQklwRVFGbmFDR3pmaWl1VUF1WDc5UVhidCt0MmtiUGZ1bWN5WnM1bTdkKy9UcytkMHRGb2RTcVdhblR0bjVQc1ozYnAxajJYTGRyTnIxMHljbmUzTmpvZUhuMmJWcXYzRy9iaTRCM1RwOGxXKyt3QTdkMDVuMzc0SXJsMjdpMVFxNGZ6NWFMNzhjaFhmZmZjWjVjcVZZdmZ1azB5YzJKdHIxKzR5Y3VSU3RtK2Zpb09ESFJLSmhKNDlaekJyMXNmRXhpYXljdVZlTkJvdEVva0VoVUpKVUpBdnpzNE91TG82MHFaTlBWeGRIWG4zM1VsbWZUNXg0bHNFUVhoOEhjdStwQ0lpSWlJaXJ4NGpSblRGd2NIT0xNMnJ2YjBOSzFhTU1nclNRTDd1QUMrQytQaUhsQ3JsV2VqNmpSdS9RZHUyOVFwVmQvcjBqL0R4OFhocVBXdHJPYVZLZVpHY25JR05qWFdoK3lJaVVwUVV2emQ0QzhURTJESjl1ajh1TGpybXo3OEZRUFBtcVdpMWQ1ZzYxWi93Y0hjR0RFaWthdFVzUWtOOWNIUFRzbU9ISnhVcVpDT1J3SlFwZDRpSWNFYWhrTktpUlNyKy9pbysvcmdDTmpZQ2d3Y25JSkVZTWk0c1grNUxSSVFMbXpaZFE2R1FZbXVyUnlyVmMraVFHNzYrS2hOQjRVbmg0UHAxZTQ0ZWRTVXM3TW9ML3p5c3JQUnMzMjUrblJ5M2hTZUpqYlZsOEdERHFtSldsZ3lkTHJlZFR6Kzl4eDkvT0tQVm1nZVNmTjE1K0RDVjQ4ZWorT2tuUXpxZnhvMUg0T0ZoNnNPWE00bExTa296U3ltMGV2VitqaHlKWk51MktVeWV2SWJWcS9mbkt3UW9sV29tVGx6Tm9FRWRqQVBXMEtHZDZkTm5GbzBhMWFSQ2hkSlA3VzlDd2lOT25Qak9vczlkeTVhMWpkczZuY0QzMysvbDVzMS95TWhRNE9QandUdnYxT0hkZDk4Mk8yLzY5SThZTXVRYjFxdzV3SHZ2TldiZHVuQkFZbVlTbUpxYXlkYXRrLyt2cU1rdk8vMzZ0YVppUlQrKy9ISTFodzh2UUM2WHNXNWRPSEs1bEgzNzVwQ2RyV0xJa0VWMDdkcllLQnlFaEF3eThldk1TOXUyNDB6MnM3TlZSRVorVDVzMjlXalRKdmNGWjlTb1pYenp6YkI4OThHd0FyTml4UjQwR2kzdDIwOWcyTERPREIzYW1URmpWaGpUVWFXbFpURm16QXFtVE9sbk5NVWNNcVFUNWN1WFJxblUwTFZySXpwMWVnczdPeHZVYWcwTkdneGorL2FwWnYzT0wzV1dJT2lSU0NSSXBjWFhVa2xFUkVUa2RjUFcxdHBNT0JBRVBlbnBXVGc2Mm5IdlhsS1JMQ2ljUHg5TjFhcUJoYTVmcTFaNTQzWldsaEpiVzJzU0VwSUF6TjZiS2xjMnhFSEx5YTdRc09Id0F0dStlVE91d0FDTElpSXZFOFZhUEVoUGwvSDExMldJaUhEbTQ0OFQ2TlhyZ2NrRS9wMTNVcWhVS1pzRkMwclR0MjlGNnRiTjROdHZZNHdUWllBTkc3eTVlZE9leFl0THMyTEZUYVJTUFJVcktnZ052Y25Ja1dVNWY5NlJEeis4eit6WlpTaGRXc1c2ZGRkeGQ5ZXdlclVQb2FFK1NLVjZYRnkwVEo2Y3YybTRSaVBoaXk4Q0dUbzB3U1NMUVVHMGFXTTU0T09UeE1kYm85VktzYmJPZFZuUWFDVEdtQTZGWWNLRU9HN2Z0cVZ1M1dCa01qM05tcVVaajdWdW5Xd1cvNkc0c0h6NUh2cjFhME44L0NPamY5N09uZE10MW0zY2VJUnhPenRieGR5NVcvajc3MXVzV2pVR0h4OFBsaThmeWZEaDMzTG56bjNHais5bDRoOHZDQUtUSjYrbGRHa3ZldlpzYml3dlZjcVRrU083TVdMRWQ0U0dqc2JmM3h1QVRac09zM1hyVWRMVEZiUnZQd0dBZmZ2bUFPWUQ0SlA4OGNkbHZ2c3VqRnExeWpOdjNtQTZkSmpBdDk4T1orN2N6WVNIbjJISWtJNEVCK2NPc0RZMlZpeGE5Q2tTQ2N5Y3VaSDMzMjltVVFEcDFHbWlTYUNqMTVWTGwySnAxYW8yY3JtTXYvKyt4YjU5RWFTblo5RysvUVN5czFWa1ptYno2RkVhbXpZZE5uNG5KMDh1ZVdxN2VmMG9BVFBMZ29MMnJhM2xsQ2xUZ3NhTmEvTGxsNzFONmpWb1VOWDQwdWZpNHNEQ2hVT3BXTkVQTUt6YXlHUXlrNGpaei9NQ2VPM2FYZnIzL3hvQXZWNVBnd1pEQVlPZjdJRURYK1B0N2Y3TWJZcUlpSWlJdk16b2FkZHVQRXFsR2lzck9iMTZOYyszcGxxdFJhVlNGeXJBb2FWWUJaYlFhblhzMy84blM1ZU9zSGhjcjllajB3bWtwR1FnbFVxUVBCSDllL2JzVFJ3OGVBYUFPblVxNGVGUnNNVkV6amllZDZ5T2lMak1sQ25yY0hTMEp6RXhpWUVEMnhlcTd5SWlSVTJ4RmcrY25YWFVyWnZCdUhGeHVMaFk5c0gyOTFleVpFazAxNi9iNCtLaU5abGtBelJwa29hbnA0YkZpMk9vWERuWDlLcGF0U3gyN0xqS3RXdjJCQWRuTW5QbWJkNTRJOU40Zk1DQUJBWU1TRUFRSkdaV0JubVpQUGt1VmxaNkZpMktJU2hJYVhaOHhvemJGczhMRDcrWWI1dDUzUmFtVEFuZzBTTXIrdmJOamE5Z1phVTNwcUxNeTVPV0J5TkcvR1BjRGdoUWN2cDBsSmhkNFRGUlVUZTVmajJPU1pQNk1IWnNLRzNhMUdQMDZPN2N2cDFvc1g3T1JQSDA2YXZNbWZNajVjcVY0b2NmeGh0WGVGMWNIRmk5ZWl4ejUyNm1hOWV2K1BUVGQyblRwaDQ2bmNDVUtldTRmeitGMEZEekdBWWRPcnpKbzBkcDlPdjNOWk1tOWFGNTgxcjA3dDJTNXMxcjBiNzlCSGJ1blBGVXdVQ3IxZkhUVHlmWXZmc2syZGtxeG83dHlWdHZHVEtIdEcxYkh4c2JLNzc2NmtOT25ickVyRm1ia0VxbFRKblMxNmpvdTdnNEVCTVRqMUtwNGNTSjgremQrNGV4YlJjWEJ6WnMrQktOUmxjc3hJTXpaNjR5ZnZ3SEFKUXZYNHBWcThidy92dlQyYmR2RG0zYWpPWDA2UlZBN2d2UWhBa2ZGS3BkcVZUQzJMRTlqZnNKQ1krSWlGaGVxSE1iTkJoSzVjcitYTHNXWjR4aE1YeDRGeVpQWG91am94MWdNQy9ORWJoa01rTnFxN05ucjdONDhVOTgrdW03QkFlWHAzZnZtUmJiem91bFBsV3FWSWFJaU9Wa1pDaG8yM1ljdi85dWVNbHExbXhrc1hSdkVSRVJFWGxkMkx0M2pzWGZjYWxVeXFsVFN4OWJuR0UyT2MvN1BwQ1VsRWJ2M3JQUTYvVzg5MTVqaTllUlNDVFVyVnVKRlN0RzVkdVhFU09XR0s5ejVjb2RTcGYySWlEM3d2MFVBQUFnQUVsRVFWU2c1QlB0Z0oyZERZS2dwMkhENFdpMU9obzJyRzVtRVRkeFloOUdqdXlHVENiRnpTMS9pd0daVE1yNjllTk45bmZ2Tm95VnRXdFhaT1hLMGFoVUdseGRIU2xaVWhUS1JWNE5pdjJiV2VmT2p3cFZMNytNQWRPbTNjNzNIRmRYTGZYcnB3T1lDQWQ1S1VnNEFHamExQkNNekpKd0FOQ2loWGs4aHRPbnpkTko1bmQ4OWVvYlpzY3RaVm9BOHpTVnJWdWJYbHNVRG5JNWZ6NmExTlJNV3JRWVJmMzZWV25SSW9UYnR4Tlp2bnkzeGZvVEpuekEvUGxiT1hZc2lyZmZyc0hSbzFGbXE4VTVmUEJCQzlhczJVOVUxRTFTVWpKSVRjMWs2ZElSMk50Ymp0YmZ2MzhidkwzZG1EcDFIYkd4Q1F3WTBJNWZmejBId0h2dlRXSGF0SDRFQjVkSHJkYWFXRUJrWm1ZYko0OHRXb1RRdjM4YjVzN2R6Snc1UDVxMC84c3ZaNDNiZ2lBd2RHaG55cFVyemFaTmgxbTc5Z0FaR2RtY1BSdktkOThOcDJYTE1TWUJpSEtDTnFyVkdteHNYbS94SURrNWd3c1hZdmppaTFCaldYNldLRGtzWHZ3VGl4Zi9aRmFlbmEyeTZNN1FybDE5SEIzdCtPU1RqZ0RVcWZNSjVjcFpkZ1dKaTN2SXlaTkwrT1NUanZUcjF4b3dmQjg1VWFIbnp0MWkwY1VnNXp2cjNMa2hnWUUrekoyN2hlYk5hNWtJQXpsdUMwK0tCVG5QbDFxdFFhL0grSjF2MnpZRmlRUnNiWFB2U2F2VklaY1greUZLUkVSRTVKWEYxN2Rndi8vODNOVHlqajArUGg3OCt1czNUMjJuSU9FQTROdHZjMTBIYXRRb3k0SUZReXkwSXpWYUNVUkVMRU9yMVZrVVArenRiYkMzdCt4UytDVFZxNWMxMmZmekt3RVlMUFVDQTMwSzFZYUl5TXVFK0diMkd2STBRZUpweDBYK2YvcjNiMFBidHZVWU0yYUZjZlU0SUtBazgrWU56dmVjZnYxYU0yTEVlMWhieTUrNjR0eTM3enVvMVJvU0U1TkpTRWlpUXdlRCs0RkNZZkREaytieHY4bktVaElXTnAwZE82Ymg3T3lBSU9nNWNpUVNCd2RiSms3c3phaFJ5MWl4WWhTMnR0WW1BM2FEQmtQTkpvOHpabXpnNk5FNStmYXJRWU9odEcvZkFJRGV2VnZTdTNkTDZ0VEovNTV6VUtzMXI3M2xRWGo0YVFSQmJ4UU1jc1NodExSTXVuZWZTbEpTT3QyN1R6V1dnY0hVVWFGUWtaYVdhWXhsb1ZDb2VQdnQ0UVc2TStTSUFUWTIxbXpaWWxtRXl2SEJ6S243SkZsWnlnSXpjZ0RVckJuRTVzM21BUkR6SStkNUdqUm9JZDI2TlRhSnBYSHBVcXlKejZkR28zdnRCU1VSRVJFUmthSWhaM0VrUHlRU01mdUJpSWdseFArS0FsQXFwZGphRmk1OTRjdEdhcW9jVjFkelY0emtaQ3ZjM1FzWE4wSGsrVWxOemVTeno1Ync3cnR2ODl0dkY2aFNKWUF4WTFhWTFMbDc5ejVseWhqaUVQajR1QnN6THp4dHdnYUduTUcydHRZRUJKUWtJS0NrY1ZMV3V2Vll2djkrREdYS2xERFdmZWVkTDdDMXRjYmIydzJBL2Z2L3BISmxmKzdldlUrOWVwWDUrdXRQY0hDd05ZbWprQjlLcGRwaWRvVm53WkpGaFVxbHdkYjI5WjRvL3ZiYkJiUEl6bXExRmc4UFo3WnZuMHFiTm1PTkFRYnorbTJlUFBrM2l4Zi94SUVEYzUvNW1pcVZtcDQ5QzdadUFJeXhMekl5Rk1hQWlRNE90a1lyaEx3OCtYeXVXTEdIN3QyYjR1SGhiT1p2bW5jL3grSWtLdW9tOSs4bjA2eFpMZWJOMjhMbzBlOGprMG01ZmoyT3NtVjlBWU8vcVZhckZWL2NSRVNLR0luT3NES3NsK1V1T2tpMEV2VEZMQUN5eUgrUFJxTkZKcE9KUVhSRlJGNHlpdldiMmYzN1ZtaTFFa3FWVXRPNGNVMU9uTGhBVEl3ZExpNWE3TzBGbWpXcndXKy9YVENMY3dCdzhxUUxEUnVtV1dqMTMwV2xrckptVFVtR0RpMThxc1AwZEJudnZsdUZBd2N1WVdkbjJ2ZDI3YXF4WnMxMWZ2dk54Umo0TVR0YlNuUzBIZFdyWndFd1k0WS9IVHNtVWJObUpwR1JqbWkxVXVyVlMvLzNicW9ZY1BUb09lN2RlMFI0K0drQ0FrcFN2WG9nTzNkTzU5U3BpOVNwVXhscmF6a05HZ3dsTEd3YVY2N2NvV3JWQU9PNWFXbFpuRGtUYWhhZEdNd0Q0K1VsSVNFSmhVSko2ZEplSnVVS2hjcEVHSWlMZTBEdjNpMzU1UmREc0o5NjlTcnp4eCtYalVKR1FkamFXaHZUTUZyaVNSOTNTK1ExMVcvV2JDU0NJRHlPc205K3Y2OFQwNmIxWitqUXhTWmw2ZWxaVDdXNHVIejVOclZxVlRBcnordGlBdkQ1NSsrWlpiell0R2tpRlN0YXprbDkvWHB1a05hY21Cdk5tbzAwYm4vOTllWUMrd1Z3LzM0eWE5Y2VvSHYzcGdBa0o2Y1RHZm05V2IwYzZ4TkIwTE5vMFU5ODlGRmJaRElwS3BXR1U2Y3UwcWhSVFg3NzdRSk5taGppcW1SbnE3Q3lrb3N2alNJaVJZenJZVmZjRHJ0eGErRXRZMW5RNTBIYzczK2ZqSkQ4VTBjL0srN2g3bWhkdGFRM3lIM1hrT2drU0JWUzVPbHk1S21HUDQyN0JrVmxVemRTdXh0MjZLMzBLQU10dTNmbXBVYXpHdnhkUUNwclMwaFZVbHhPdUpEeVpOcHVBVHgzZVpMY0xobmhGVjFvK2k5UnFUUnMzSGlJQVFQYW9WWnIyYkRobHdKVFNTOWR1Z3RCMERONmRNRnBxdk1TRlhXVHdFQWZYRjBkQWRpM0w0SzJiZXVqVktyeWRlM2N0ZXQzNDlqNTRZZHorUDc3TWM5bDlTWUlBdG5aYXJLeWxGaGJ5NDE5RUJGNTNTalc0c0h2djd0dytMQWJLMWZlQkVDdmgxbXovQmcyTEFHdEZzcVVVVmtVRGdBbVRnemd4SWtMZE9sU0pkK2doNm1wY280KzR5RDFKR2ZPT0JFYmEvakJxMXMzbUlBQUZRQ3hzVFlFQmhxMk16SmtKZ0VTRHh6d0lDdExScnQyaHFCMkZTdG1zMkxGemNkSDlWU3NtTTNxMVQ1czNlcEZqeDRQT1hMRWpYMzczSTJmdy9Iakx2VHE5UUFBQndlQjhlUDlxVmN2ZzFHai9zSEdSbURGQ2g5MjdqUmRRVTFPdHNMUlVXZlcvOHhNR1pHUjUvNnZ6K0JWcEVPSE4rbmMrVzJUeWMrRkM5R01HUlBLM3IyejhmUTBwR3pNemxZeGN1UlN0bStmK244UE5LdFg3NmRseTlvbTE5Um90R2FENXFCQjdjMG02b2NPbmFWKy9TcFB2WVpTcVRhdVVqOHJhV2tHY1NyditUS1pqS3dzWmJFd1Q3Y1VEQ2ttNWg3SnllbjV1aTFvdFRvT0g0N0V3OE1KaFVKcDhqM21sL0l3aDdwMUJ4TVU1RnRnbmR1M0UvTU5ySmlWcFh4cTVPcUlpQ3RVclJyNDFFalRPY3lZc1lGLy9ubUF1N3NUKy9mL2lWd3VJeno4REg1K0pZaUt1c21NR1I4REJzRXJ2eGM5RVJHUi93Nm5zMDZrdjUwN29YYzY0NFJ6aEROV1NhYS8yVEdMWS9EYTdJWDNwcWVMMERtY2UveHVJQkVrK0t6MElXWlJEQkt0aEdydHF5SFJTZEJiNlJGc0JiUXVXblJPT2dRN2diU0dhV2JpZ2M4YUg5TGVUaXVVZUpDWDZpMnJJOWliditQSjArUmNPSDdCdUMvTmt1SVQ2b050akMwSlEzS3piWGx2OXNaenV5ZXBMVk5GOGFBUVpHZXJXTEZpRHdNR3RFT2xVaHUzTFhIcTFDVTJiejZDdDdjN3AwOWJUbEcrWnMxWVkxQnBNTGcvamhpeGhBVUxobEszYmlVQXBrNWRUNE1HVmVuYmR6YnZ2ZGVZRHo5OHgrVDk1K3JWTy96NjZ6bWplSERwVXF3eHZlS1RKQ1dsTTNEZ2ZMUmFBWjFPaDA0bm9ORm8wV3AxQ0lJZXVWeUdyYTBWZG5ZMmRPandKdjM3dHpIMnEwR0RZV1p1RW5ualN1WHM1N2R3SkNMeU1sR3N4WU11WFI1eC9MZ3JDUW5XQUZ5NTRrQmdvSXFRa0F3V0xpeE5qUnFXZ3h3K3lmcjExeTI2Q0RSclZ1UC83dVBCZzI3R29JZ2VIbHEyYjc5aWJEdG5PMjlhUm8xR3d2YnRYdXpaY3hrZkh6WEhqN3V3ZDYvQlYxb1FRQzRIbVV6UG5EbXhxTldHU1daWW1LY3gyMEppb2pWcXRaVEF4NE53cFVvS05tNjh4cXBWUHVnZjZ5TkRoaVF3WkVnQ0lTRzFqTUpBU0VndFRwd3dETGFEQmxYZysrOXZHTXVMSTFaV2N0UnFMYkd4OTdoNjlTNit2cDdzMkhHYzd0MmJHSVVEQUh0N1cxcTJyTTIyYmNmNDVKTU96M1V0dFZyTDh1VzdpWWk0ektaTkUxRW9WTmphV2lHVlNqbDA2Qzk4ZlQxTkJJVW5oWVByMSs5eTlPZzV3c0tlYnQ3ZXJWc1R4bzNybWUveGVmTzJtT3lucHlzQVBXUEhodEt3WVhYZWVxc2FVNmYyQXd4V0ZES1psQ05ISXZIeWNpMzhEYi9pNUFnRS92N2UvUGJiQmJwMmJjem5uNzluMFczaHh4K1BVTGx5R2NxVzlhVkhqK24wNjllYUdqV0NMTFpyTVBHVUdyOWZtVXlhYjd5REhDeFppaHc3Rm9XdHJUVU9Eclltd1MxenlPdTJjT2pRWHpSdEdteFdKejhxVkNpTlZxc2pLdW9tN3U3T3ZQRkdPZTdmVDJIR2pBMzA2dFVDR3hzck5Cb3RWNi9ld2QyOWNJTEVhODRqd0RNclMxa290eUtSRjBkbVpuYk9adUdpTEw4R1NBUUpMbis0Y0cvRVBjck1MRVA4aUhqS3pDNkRvcEtDRzJ0dUlOZ0tlT3p4d0dPL0J4b3ZEZkVqNDRrZkdXL1dUcTJRV2x3OGRCR05oMldYU2JkRGJtVFd6RVRscDhMaGJ3Y1NCaWFRVlQwTG5ZdU9vT0ZCWEY5N0hZY3JEdmhQOVNkMlRpd2VQM3RRZW1GcFF4KzFFcVJxS1U1L09sRjZmdWw4NytYQ2lRdG1aZkpNT1ZHSHpRTkV2L0ZFWmltdHU1Ym9GZEVFVGdqa1lZK0hhTjIwMkVYYjRiM2VtNXNyYjZKMXRweXRTK1Q1T0hmdUpqTm5icUJod3hxVUx1M0Z5Skhkak84dzhmRVBtVEJoRmRXcmx6V2JqQjg2OUJlbFNua2FoUU85WG85ZXI4Zk56WW4xNjhmejVaZXJVQ3JWREJuU3lYak9ybDIvRXhsNXc4U1NMeWZyVUE3VzFsWWNQcndBRHc5bnhvLy9nSklsM1hGeGNjREtTazVZMkFuS2x5OXRzdmd5ZCs0V00ydEJxVlJxSXZqbldKSG1MUXNKR2ZTOEg1bUl5SDlLc1JZUDNudlA4TTgrYkZnNUZBb1preWY3QS9ESEg4NGNPT0NPdGJXZTl1MnJrWlVsUmFPUk1ucjBQMnpjNkUxcXFveXNMQm5ObXRYQTFWWEx4eDlYUUZadzZ0bm5JajFkemg5L3VQRFZWd2J6NHVSa09UMTdWZ1lNMWdZNTIzblpzcVVFOWVxbHMzdTNCMis5bGM1ZmZ6bFJvb1NHbGkwTkFrTjJ0dFM0RFhENDhFVXVYblJnNmxSL3BrM3pSeEFrS0pWU21qWTFGejcyN1BHZ1ZDa1ZtemRmSzdEZlVWRU96MzNQcnd1aG9UK3pjZU1oZ29KOHFWU3BETGEyMXB3L2Y1Tng0M29pQ0FJeE1mZU1rZVc3ZG0zTVYxK3ROUkVQV3JjZW0xL1RKcHc5ZTQxcDAzNmdkR2t2MXEwYmg3dTdNNnRYN3ljMDlHZWtVZ2t1TG81TW50d24zL00xR2kxZmZMR1NvVU03RnppQnp6dGh6SEYzeUkrREI4OHdibHd2M25tbkR2SHhENmxhTlpDUFBtcExwVXBsNk5qeExXTzlxVlBYYytqUVdTUVNDZVBIOXlyVS9iN3FEQnpZampadDZnRncvMzRLM2J0UFplM2FjY2JqYXJVV1FUQ3NhdHk5KzRDd3NCT3NXemNlRHc5bmF0WU1ZdnYyNDZ4WThUUFcxbkxxMVBrRU1BUjF5bGtwMmJMbEt5cFVNTHhBNjNSQ29lSWQ1SEQ5K2wzUzB4WDgrT01ScGszcmIzSXNNek1idlY3UG8wZHB5T1dHSDd1a3BIVE9ucjFtSmlaWnNsWVFCRVAvZXZZMHorVzlaTWxPQkVIUHh4KzM1ZFNwUzR3ZXZSeTVYTWFZTWU4WHV1K3ZNVmVBUmpkdXhCRWNYTDZvKzFLc3VYRWpMbWZUUEkveGE0clRHU2ZRZ3RaWmkvT2Z6Z2gyQW8rNlBFSnZyU2Zvc3lCU1dxWGdGZVpGOUxKbzlNOFppRm1xbHVLOTFwdm9KZEY0YmZmQzZhd1RDUU1TY0RycnhJTVBIcEJWUFF2clJHdEt6eTlOL1BCNDlGSTlTUjJUU09xWUJFREFwQUJVcFZRbUZnR1dDUGdxQVB0TDlzalQ1VlRwOG5RcnV4eDhWdnZndlQ3WG1xSmFoMnBJczZVSWoxMUNLMzVZMFhqcy9NbUNNMTBWUjhhT0RhVno1N2Q1ODgycUJkWmJ2bnczOWVwVlJxUFJNV1BHQmhZc0dFcmx5bVZZc0dBYkF3Yk00NU5QT2hJWmVaMTkrLzVrNk5CT3hzRE1PUWlDbmcwYmZtSFlzSGVOWmJtQ3VnUXZMMWRDUTBlajArVmF5TjYvbjhMNTg5R2NPclhVS0U2RWhBd2lQSHhldnBrVUxsK09KVFIwRDB1WGZvNjl2UTBoSVJVWk5Xb1pQL3d3SG05dmQxYXYzcytORzNGOC92bDd6L3VSaVlpODlCUnI4V0Rueml2Y3VXUExyRmwrM0x0blErdldLZlR1Zlo5ZHV6eEpUWlZ6OE9CRnZMdzByRnJsUTJhbWxIZmZmY1M3N3hvV0hSbzNyc25SbzMvVHBVc1YxcXk1WWJROG1ET25EQk1tR0NiN1gzMFY4SC8xYi9ObUx5UVNQVFkyaGtISzNWM0xsaTFYQVlQbFFjNTJqdVhCblR1MmJOdm14YXBWTjFBcXBjeWNXWWJZV0R2Q3dpNHpibHdjRnk4NjBLOWZSZWJPamFWV3JWeXJpcnh1QmRPbStlUHJxMmJnd0lJSDRvSVIvWlI3OVdyQmdBSHRqQk10Z1ByMXE3QjM3eDlzM0hnSVcxc2JCZzgycE5Nclc5YkhaQUpadDI0bGxpMGJhZEhmV3hEMGZQYlpkOGI5R2pXQ21EbnpZOTU0bzV5eGJNQ0FkZ3dZMEE1QkVBcU1JekI1Y2wrc3JPUXNXalRNb25sN2pnazVZREZ3WG1Hb1hObmZKTWV4YWZzZk1YVnFQeVFTYzJ1STE1VWM0UURnbjM4ZTBySGpXOGJQdmthTklNNmV2Y3FzV1QvU29rVUlKVXU2RVJvNjJ1Z1MwTEJoZFJvMnJHN1NuaUFJNlBVNWFWSWxKcytNajQvSFV5MFA4Z2EvOVBNcndSZGY5S0I3OXlabU9iZjM3WXRnK2ZMZFNDUVN1blp0QklDcnF5UExsMytPdjMvdWkzWHYzaTBaT2JLYjJYVysreTRzM3o1ODhFRUxQdnp3SGF5czVEUnA4Z2FuVDY5QUtuMzlZMkFVQm9sRXNsR3YxemY2K3V2TmpCdlhrd29WL0o0YUlWemszeVV6TTVzYk4rS1lPOWRnVmFYWDZ6Y1djWmYrTXp4L01uVlBqQjhlajk1YWo5VWpLenpEUENrenB3ejNodDFEWjJ2cXNsaXBkeVdpbDBXamRYbjZpcnp6S1dlc0U2d3BON0ljOG1RNTF6WmNvOXlJY3RqZXNzVmpuOEZxTW1pVXdkcktkNFV2SG5zOGpQRVhIQzQ2WUgzUG12djk3bFBEZ3FXblZDbEZxcEp5ZGZ0VmJrKy9qWFc4TmRVNlZ1UEtUb1BWWm5DRFlJdENnbFNaKzl1VE1DQ0JoQUY1M29mMFVLdDJMUzd0djFTbyt5dnVWS2pneDZaTmh3c1VENVJLTlZ1MkhLVkRoemZ4OG5KbDdkcXhlSHU3bzFBb3FWMjdJcWRQWDJYczJGQVVDaVY5K3JUQ3o2K0VXYnJpbjM4K1JYejhJeG8zcm1sYzdORHJEZTlNSVNHRGNISEpYZFFxWGRxTERSdStaTm15WGZUbzBleVpZdXYwNzkrR3hNUms1czdkekxScC9hbFN4WjhCQTlweDgyWThWNi9lNWVqUktGYXVIR1htaWlrSWdzVmcySVVKa0MwaThySlJiTVVEdFZyQ3lwVytuRC92d0pRcGQralRweExseTJjemVIQUZhdGJNcEhidERHSmk3UER5MGhBVFk4dWJieFl1WU9EaHc2NUc4V0Q2OU52UDNiK1VGRGsvLzJ5YUh6Y3BTVTczN29hQkxpTkRadHpPSVRWVnhvZ1I4U3hjNkVkZ1lEWWhJWmxVcnB5TnU3dGhnTnU5MjVPMzNrcG56eDRQRS9FZ0I1MU93dSsvdXpCdjNpMnpZM25adHMyTDFhdExBdEN5WlhWajdBVUF0VnFLSUxyKzRleHNiMWJtNnVwSW56NnQ2Tk9ubGRreGErdmNmOFdDY2hWTHBSS1dMczAxcjdPeHNUSVJEa3pyRmp6NXlqRTN6ODh2dmtXTGtBTFAvemNvenI1OXdjSGxDUTdPL2U3bXpqVllFaHc0OExXeDdPazVzdlAvL0FvS2JHbXBqcjI5TGUrLzM5UzRuOWVjc2tlUFp2VG8wY3prWEpsTVNwMDZsVXpLTEFrSEFKOTkxalhmUGp6cG5wQlhjQ3Z1UkVaR3JxMVZxMWFuNk9qNDlnTUhtcnVRaVB6bjdJMktpbHBiMUozNEw3QzliWXZkTFZPaHl2RzhJeDc3UEhENDI0SEVmb2xrVjhxbXhJOGxxTjZ1T29yS0NtNHR1SVhPWG9mOVZYc2syc0pOeU5MZlRPZlNnVXY0TGZBanZWNDZtaElhcm02NVNyVU8xYmo2ZUlIRUVsS0ZGUDlwL3R3TXZZbkdVMk1TQkZHaWtWQmlXd2s4d3p4Si9EQ1I3RUNEeTRuYk1VUEdJZDhsdmlRTU5RZ0NPVUpDWHA1MFc4aUxSUDg0KzRSRXpEWlJHTHAwZVpzMWEvWVRFeE9QaDRlTHhUcEhqNTZqV3JVQS9QeEtjUGp3WDF5NEVNT2xTN0VrSmlaVHQyNGwzbnl6R3NPSGR5RTJOb0h3OE5QTW1yV1IyTmdFUER4Y2FORWloUDc5MjdCczJXNmo2SjJ6MkJFWDk0QWhReGFSa0pERXdZUHp6SUlURHhyVTRhbGpyQ1hHamV1SlJwTXJtTTJaOHlPUmtkK2pVbWtJRGk1dkVvY2hCNmxVYXJJSWsrTzJrTGRNZEZzUWVWVW90dUtCbFpXZXlwV3pHRFlzbm9VTFN6TjU4bDJhTmsybGR1ME1uSngwYk52bXhlKy9PMU9uVGdaLy9lWEU4T0dHYkFkYXJZU2JOKzFRcWFSOCtHRkZFaE90NmR1M0VwTEhBMGxHaHB4T25YSVYxcWxUN3hBY1hMallDWG5adjkrRFhyMGVzblp0N3FyZXQ5L0cwT0J4Sk9LOE1ROGlJZ3d2M3pWclpnRlpORytleXZqeGdWeS9icy9telliQjk5UXBGLzc4MDRsdDI2N1N0MjlGSWlNZENRa3g3ZGVwVTg2a3BzcjU5Tk55UnNFaGg2UWtLOGFNaWFOcjEwZTgvLzVEM24vL0lTRWh0VGg4MkJDb01TZTJRVUxDNngvNFRrVGszOEN3MmlGYTZZZ1VpSER1M0xsT3djSEIvU1VTU1IrZ0t1RDV0Sk5FL2xVZUFaZjFldjNHcUtpb2RVQ3htRFU2blhVaThhTkVmTC9ORlpldGtxeElmek9kTzVQdTRCN3VUdUNYZ1Z4ZmQ1MjQ4WEhZWDdGSFoyOGVORG1IYXUycm1lekh6bzRsdFdrcWdvMkErMkYzMEVKeTIyUWNveHp4bSt1SFBFbE9aUXV1bVFEWGZyeEd3TFFBYkcvYm92RTBqNk5RcFdzVmtqb21jWFh6VmFON0FYcHdQdW1NemxtSFZhb1Z2c3NMRGlZTGhwZ1BOUnZWdEhpc2V0dnFGc3RGMXdWVDNOMmRhZFNvSmp0Mm5EQmFXejdKOXUzSDZkdlhzS2dpbDhzSUN2S2xjK2VHQkFYNW9sU3FhZFpzRktOR2RhTmlSVDhxVnZUajg4L2ZJejFkUVhSMFBLVktlZkRERHdmcDB1VnRmdnp4aUVtN3QyOG40dXZyU1VKQ2t0azFZMk1UNk5jdlY2alBzV1N3czdPaFRadXhqNFAybXJvdXFOWDVwem0zRkQ5bzl1eUJORzBhakU0bllHVWxpdUlpcncvRlZqeVFTR0Q1Y2wrV0xpMUZYSndORVJGS2xpLzNBV0R0MmhzMGJacEt6NTZWOGZOVDQrdXJvbFFwRlZxdGhDNWRxbEt4b2dLNVhNL01tYmNaTktnQ3UzWmRSdlk0QjNLelpqWFlzK2YvZDRsczB5WVpOemV0VVR4bzJiSTZibTQ2RmowV0taKzBQUGpxSzVseEl2L3JyNjVjdm16UGtpVXhPRHJxQ0E5M1orSEMwaXhlYk5qLzhzczR4bzR0eSt6WnNkU3JsNXRxYWN1V0VuejQ0WDJPSG5WbDY5YXJSbmVKbEJRNVhicFVMWlQxeGQ5L0d6SUdEQjVjbnREUW0wK3BMU0lpSWlMeUZJU29xS2cxd0pxaTdvaEk4U0c1ZFRJNkI1MkplSkRXTUEzM2crNVU2bDBKUldVRk4wSnY0TG5Uay9UNjZXVFVLVGh0NDZWOWx5d0dUSlNueWZHZjVVOTJZRGFWZWxVaXVYMHl0NmZmcHNJQTgvUzB5Z0Fsc1hOaThkcnFoYnFFR3IyVkhva2dvY1lUTVpwa21USzhOM3JqdlRGMzhlV2YwZitncUt6QTdvWWRkOGZkcGN6WGxsUFk1a1V2MVp1SkFSNTdQQ2d6c3d3UGVqemczcWVGVDZGZG5PblE0VTIrL0hJVmZmdStZM2JzeXBVN1BIcVVaa3pUMjdScE1FT0dmTVB5NVhzQVE5QkRyVlpMcTFaZm1Kd25sMHNKRDU4SHdQdnZOOFhIeDlOTVBJaUl1RXh3Y0RraUk2K2JYVGN3ME1kb1hhZlJhSG56elU4NWVuUVJNcG5VbUIzaGFSbU53c05QczNuekVhNWN1VVBGaW1VWVA3NFhsU3FaUDFjcWxRYTFXbXN4SHREVE1ocUppTHlNRkYrYllReFpFclJhQ1R0M1htSG56aXZNbW5VYnVWeVBzN09XRWlVME5HeVl6dno1cFJrd0lCRUF1VnpQeno5Zll2NzhXOGhrZWtxWFZxRldTNURKOUhUdlhvWHUzYXNZSi9YZHUxZGg1RWpMVWRFTGc0ZUh4aXo5NC9idFY0eC9UazQ2bGk2OVNlUEdxVVlMQkxWYXl1VEpBYXhjNmNQeTVkRUVCV1d6YVZNSlZxM3lZZG15bTFTclpraVZWN3QyQmhNbXhERnpwai9wNlFiOTZOdzVSeTVkc3FkdjMvdDA3SmpFc21XR0Z3WkQrc295ZE8zNkVCOGZkYjc5clZZdEMwR0FIVHU4Q0F4VWN1R0NRVVRvM05sYzhTMEthdFNvVWJwYnQyNUZMdjFhVXFkejBHcDE3TnIxdXpHNDNQTWdDUHJIR1E2ZXp2UDQycWxVR2c0ZE9tdnh1bUZodjZGVTV2K01xRlFhVnEvZUR4Z0NBK1pzRnhWRjlVejhWNTk3ZVBocElpSk1oVXlkVGlBalEwRjgvRU11WDQ3bDFLbUxYTDE2eCt6Y0d6ZitJVGIyMmVPZXJGbHpBSVZDOWRSNmFyV0daY3QybzFMbHY1SWpJaUtTeXh0dnZER2hkdTNhbjRhRWhQajhGOWZUT2Vrc3ZpRmFKMWh6YThFdEhyNy9rTExqeTJKejJ3YTFyeHFKK3Ztc3FMUXVXcUlYUjNOcndTMnViN3JPZzE0UGNEM21pc3BQUmVKSGlWemRjcFZyUDE1RDdhMG1JOFFnVUtTMlNqVk8zUFZTUFJkT1hERDVzMVRtc2MrRGh6MGVHczZ4MW5Qbks4UHZYcFV1VmN6KzhzWTh5SXRVSmFYaytwTGNuWGdYejUyZU9KMTJlcTU3TGlxS2FzeHIwS0FxZmZxME1nbFdtSU5HbytHeno3cVl1T0N0V0RHS3c0Y1hjUGp3QXJwMWEwSzNiazJNKzRjUEwyRFBucGtvbGJsalI2bFNYbVp4Q3pJeUZPemYveWZ2dkZQWHBGeXBWTE4zN3g4bTcxblhyOGRScXBSbmdXNlVEeDZrbXV6LzhNTXZmUC85WHI3NVpoaGdpQ0UxZnZ6M1hMZ1FiWFp1ZXJxQ2loWDlUTzdoNEVHRDhKRzNURVRrVmFIWVdoNEFaR2JLcUZZdGl5bFQvT25jT1lrZmZ2Qm15cFE3U0tXR3RJYVptWWJmV0xYYThnOUtZcUkxWGw2R0g3QkhqK1FjemVOemw1b3E1Nk9QekpYekhIUTZDWHYzZXRDNmRUSzJoY3dQZk9XS1BkOThVeHFWU2twR2hwd1BQNnhFWnFhTUhvOEhSR3RyZ2ViTlU2bGFOUXRmWHhVUEgxcng5dHZwZE8vK2lLd3NLUmN1T0ZLelppWkpTVlpjdk9qQTd0MEdpd21OUnNMY3VYNE1HcFNJaTR1V3ZuM3ZNM2h3ZVZhdDh1SFJJemxaV1RLRzVJbGtMQWdTcmw0MStIU05IaDNFdlh2V0xGOStrMisvTGNYVnEvWjgrMjAwbzBjYmhKUEprKzh3Y1dJQVU2ZmV3Y3FxNkt3OTVYTDVwT2pvNk00aElTRzdCRUVJYzNGeE9YNzgrUEdYS3RxUlJxUGw1TW1ML1Byck9lYk8vWVRXcmNmaTdtNTRPUkVFZ2JTMExOemNjbDlXeXBiMVpmRGdqcHc5ZTQyNHVBZkV4TndqSmlhZVZxM3FNR0hDQjg5MDdaWXR4MWlNTHB5V2xzWHg0NHVOKzFsWlNrSkQ5eElUYzg4azNkSG16VWZZdnYwNExWdUdZR3RyYmZFYXo1TGorYi9nWlhnbVh0VG5MZ2dDSzFmdVpkR2lZV2kxT3RxM240Qk9wOFBLU282dHJUVXVMZzQ0T2RsaloyZER3NGJWcVZ6WjMrVDZhOWJzNSsyM2F4QVlXUGg1eXMyYi83Qm56eWsrK3FoTmdmWDBlajNUcDI5QXI5ZGpZMk5GN2RxZlVMS2t1MG1kaElRa0lpTy9ML1MxUlVSZWQ2UlNhVzlCRUtvQVM0S0RneTlMcGRKMWdpRDhGQlVWWmE3K3ZTQUVlNEhNbXBuNHpmZERsaVlqZmtROE9sY2Q1WWFVNDBHdkJ5UzNUMzZ1ZHJQTForTjR3UkdIYlE2b3lxaHdPdVBFelJVM0tUKzRQTElzR1M0blhGQUdLSG4wbmlGZ3RjYjkyVVhIMjFOdW8vWTJGMWtMRy9OQW9wRVFNQ21BN0tCc2tqb25vWFBTRVRRbWlEdVQ3NURTS3VXWisxTVVGTldZSjVOSkdUaXdQYW1wNWk2OE5XdGFqdGtFY1BYcUhiWnZQOFlQUDB3d0tVOU96c0RWdGVDc1hvc1gvMFNkT3BVb1c5WjBESHYwS0kzcDB6ZlFybDE5WTlrUFAveENzMmI1cHh4V3E3VzBiVHVPMzMvLzduR3d4QzBvRkVyV3JCbHJqTmtURk9UTGpCa2ZNV3JVTWxxMXFrUC8vbTJNYWJuajR4OVNxcFRvYlNieStsQ3N4UU5mWHpYVHA5L2gyMjlMc1hCaEtXeHRCYTVmdDZOYXRTeG16Q2hEYXFxTWhRdHZNV2xTQU9ucE1ycDBNVTN2Zk9HQ0EwRkIyZm0wWGpEWHJ0bngvZmNsNmR5NThDbWpBd0tVOU9sekgxOWZOU1ZLYUhCMjFySjBxUzhYTCtZR1ozRnoweElhNmtPUEhnLzU3VGNYSWlPZG1EMDdsb2NQNVh6eFJTQS8vWFFWTnpjTmtaR09IRHZtUW9zV3FTeGFWQnA3ZTRHZVBSOEFJSlBwR1RMa0hvTUhsMGNtMDdOMjdRMmpXd2JBcGswbHVIelpnUWtUN2xLblRpYXVybHErL3RxUDQ4ZGRtVHIxTm0rK21ZNWVEeHFOaEpRVU9TZE91R0psZGZ1NVBxZC9FNGxFNHEzWDZ3ZExKSXRXdFB3QUFDQUFTVVJCVkpMQmFXbHB5YlZxMWRvamtVakMwdExTamtSSFJ6OTl1ZlFaK2ZqamVkeTdaL3I5cXRWYXN4ekNBT0hoODdDenMySCsvQ0ZzMlBBTFdWbEtwRktKTWFEZDc3Ly96Y21URjgxRWdjdVhZOUZvdEx6eFJqbCsvdmtVSjA1OGk3VzFsVEVZVDk3STdKbVoyWnc1RTJwUlhjL01WRmhVdmhzMkhHNnk3Kzd1eElvVm56Tmh3aXA2OUdpR201c1QwZEh4ckY5L2tKVXJSK0hzL0dxbDZmeXZuNGtuZVZHZis2RkRmMUd6WmhCK2ZpWDQrKzliREJ6WW51clZ5K0xpWXMvdzRVdFl1M1ljVjY3Y1p1clU5Y3laTTVDZmZ6N0Z3b1hiQVlNRmpGcXQ0YzgvcnpCLy90WjgrNzUwNlFnKy9UVFhyRk9oVUdKcmEwMlRKcC9uZTg2dnYzN0RqQmtiZVBBZzFSajQwOWJXbW4zNzVwalVLOGhDUjBTa3VDT1JTS3JxOWZvRkVvbGtRYTFhdFc3cTlmb05lcjErMi9uejUxK1lyK0NsZlplUUtxVzQvdWJLZ3c4ZW9QUlhVbkpOU1p3am5QbG56RCtrTmsxOWVpTVdzTHRwUjdsUHk1RlJKNFBNa0V6Yzk3bnpxTnNqQkFlQjFCYXBsSmxaQm8ybmhvYzlIaUxSU2RETG5tOFJRbDBxZjZ1NHAyRWJZNHYvZEg5MExqcHV6VGNFbEU1dG5zb2Q3UjM4cC9yakh1NU80b0JFc3FwbVBmYzEvaXVLZXN3ckREcWR3SzVkdjdOaXhSNG1UKzVMNmRKZXFGUWFZd2FEaUlqTGxDbmpuZS81MjdZZDQ5aXhLTFp1blFJWTBobW5wR1RpN2UzRytmUFJsQ2xUQXFsVVNrcEtCZ3NXYkNNMk5vRXBVejQwbmk5N25IczlQVjJCczdNOU1USHhPRG5aTTJ2V0pvNGVQY2NISDdUa2swODZtQVgzclY2OUxKczJUV0xXckkyMGFUT09CUXVHMExoeFRjNmZqNlpxMWNCLysyTVNFU2t5aXExNGtKa3BZLzc4MGtSR090RzRjUnA3OWx3bUpjV0tVNmVjR1RxMEhIWjJBa3VXeEdCdnIyUEJnbHVNR3hlSVZBb05HNmFoMFVpd3R0Wno4S0E3alJ1bkFlWXhDQ3hZWjVsdzRZSWpUWjl4c0xXM0Y0elhBMUFvcEF3ZW5NRERoMWJZMmhvRzFLVkxmWTF1RmgwN0pyRnFsUSszYnRsU3RxeVM1czFUMmJiTmk0RURFeGd6NWgrbVR6ZTRMUnc3NXNyNjlkZEpUNWZ4MjIrdUhEamdUbUtpRmRPbjMwR3BsUEw1NTBGVXJLaWdWYXNVNnRUSnBHL2YrOFkrM0xsalM2ZE9WYWxRUWNHbVRkZU1Za3JqeG1tMGFWTWRRWUN1WFI4KzAzMytGMGdrRW5lZ3YxNnY3Ky9zN0p3ZUhCeThUeUtSaEVra2tvT1JrWkdGcy90L0NtdldqT1hnd1RQNCtYa1pCNDRHRFlZYS9mUmlZdUk1ZmZvcXZYcTFBQ0F5OGdaZVhxNzA2OWZhcEozdTNhZVNrcEtCcmEwMTNidFBCY0RKeVo0MWE4WlN0V3Fnc2UzcDAzOHdpeWFjMTJjdko1THZWMSt0NWRLbDIveVB2ZnVPcituOEF6aitPZmZtWmc4aFlrUnN0ZGVObE5SdWJUR3I5aFpxcFZwN2o2QjI3VmtVcVpYaVY2dGFGR2tSYXU4cU1Sc3JDZG5qcnZQNzQ4cE5ybnVEMk9wNXYxNTU1ZDduekJ6SHZlZDh6L044djNGeFNiUnMrZlJTZmhrdFg3NlRWYXQrTmIxdjBtU2tXYm1rTGwzU2t3OGRQRGdmeUhxTlp4K2Y0aytkNzNWNjNlZkVtenJ1R28yV2xTdDNNWC8rVjRTRTdPZllzY3NFQkRUbTJMRy82ZENoRG1YTEZ1TGV2WWZNbUxHUndFQmpkOUdtVGF2U3RHbFZBRWFQWG9HWGw0ZFpENGZNcEoxZkowOWVZY2FNOWF4ZVBkS3Njc2lUdnZwcUhySXNNMjllSUFzV2JLRlZxMXFrcEdqTVNrWUNacG1zQlVGNHFtS1NKRTJVSkdtaVdxMitDZnlvVUNnMkhEOSsvQUt2T0xtalFxTWczamVlbkJ0ejRuRFpnYWd2b3JpNCtTS0d4NzBuMVk4VEp3T1VyV2VlVVBESjl3Q1A2ajNpK3JmWE9mZWJNVitUWkpDd2liWkJkVTlGNmVhbFNWQW5jSDdIZVJ3dk9lSVo3RW1oNFlWSUtwYkUxY1ZYTFlJSWtrWkNrYW93QmhpeTBNdnh5VVNPa0Y2cVVSbW5KUC9VL0xpR3VYSzN4MTBldEg5Z05wVGpVZjFISkpkSUp0L01mQlR2WEp6NGorTUpueHVPd2ZiOUtEbjF1ci96RmkvZXlvWU4rOHphbkowZHFGbHpnTVhyTk5PbWZVbFEwQnJ5NWN2SmtpVURLVllzSHdDalJpM25qei9PWUdlbnd0M2RsU2xUQXF4dTg0OC96akIvL2hibXovOEtUODlzQU5TdjcwdXpacU9RSkxDMVZURmtTRnRPbjc1S1lPQThQdjIwSWl0WERqTjcwS0pVS21qY3VBck5tbzNFWUpCUktoVjA2RkNIL1BrOTZkMjdLZm55NWN6MGI4NlZ5NTE1ODc3aTRzV2JsQ2poalU2blorZk9JMlpWc2pLU1pSbTkzc0NqUi9Fb0ZKSkZtV1JCZUJkOXNNRURaMmM5bjMwV3c0Z1J0MDNEQnJKbjExR2tTREpseWlSU3NXSUNhZitIcTFTSkl5VEUrTVMrYTlmaTNMbGpSNXMyRDlEcEpENzkxQmdBY0hIUm0zSVB3TE9ITFp3NTQwenIxczkvVS8xazlRT0FBd2V5c1h4NUhteHREZlRvY1JlOVhxSjU4eWcrKzh6WWhVNmxrbG00OEFyNTh4dUR5ZjM2M1RFbFFheFFJWUhseXkrVG1LaEVyVTRnTmxaSnQyNmw4UEZKb0UyYkI5U3FGV3ZxYmRDZ3dVTisvdG1EVmF0eUV4SHhpQysvVEIvQ1VLQkFDcXRXWGFaZ3dSU3pmWnMyN2VubEh0OHhycElrdFFmYXk3S2NwRmFyZDhteXZOblcxbmJuMGFOSG42OUdaeVp5NUhCbHdJQUZMRjA2a0NKRnZFenREeDdFOFBYWEN3Z0k4RGUxM2J2M2tLRkRsekI4ZUh2cTFxMWthbytLaWpVcjV3UHA0K1pIalBpZWl4ZHZvTlhxMFdyMXBwdXdMVnNtWnJwUFFVSGRpWWlJb21uVGtXelpFZ1FZZ3hyV2JtZ3pqcVVQQ0doc05zeEFsbVVxVmZxU25UdW5tdFZRemlpck5aN2ZJYS84bkhoVHgvM1FvZlBjdlJ2Tk45OHM0T0hEZU5hc0djbUFBZk80ZHUwdU8zWWNCbURnd0lXQThlSnU2OVpEekpwbGZOSi83dHcxN3R5SnBtdlhCbFp6TTZTa2FFaE4xUklTTXM1MFB0KzVFODJ3WVV2UmFMUTBhemJTNnQrK2MrZFVGQW9GM2JzM29seTV3aHc5ZW9uOSswL1J2MzhMN08xdExjcEt2a3pQQXg4Zm56R0FEdENtL2NpeXJNMzRQck1mU1pJMHo1cEhsbVZSVWtaNFZ4VUFSaGtNaGxGcXRScGdGYkRnNU1tVEoxOTBoWW5sMDUrbWU2N3hSQldsSXJwWk5MSFZZeTF1NEUrZWVPSE5BTWI4QmZjQzdtRWZiazlVcXlqMHpzWWdvaWEzaHBqYU1TaFNGYWlpVktidFpyeEpWMFdyS05HeEJNaVloamRZYzN2WWJiUFhVVlo2ZitiNDJWaStUKytxSi83amVHNFB1NDNPelhydi9wUUNLVnlkZnhYSHk0N28zSFJaRGh3OC9yelNHZ3dHemVQUEh3MmdrU1JKWXpBWVRLL1Rma3VTcE5IcGRLYlhraVJwRkFxRnhzYkdScU5RS0xSSlNVbDJMM2dEK3NxLzgvcjBhZlpjUWVpTWtwTlRtVDI3SDhXTGU1dTF6NXpaQjROQnhtQXdaRnJPZCtEQUw2aFdyUnpCd1NQTmh0eE5uaHpBNUNjcUY4dXlURWpJT1BMa3NWNnFNU2lvKzNQdmMvUG0xU3phU3BVeURnVThmLzRhK2ZMbHBHREIzR2JUSlFrY0hPd3dHR1NxVlF0RXA5TlRyVnBaaTl3Tmd2QXUrbUNEQndBMWFzUmFiVmVyTGNkbDVYbzhWbTdkdXI5TmJiS01LY0NRTWQ4QlFMWnNPclpZR1V1WDVubHZydFBXdTNHalpiM2pSbzBlMHFpUitSakR4bzNOM3hjcGtuNVQ3K3hzL2pRdmUzYWRXVkJpMzc2enB1QkNSdmIyQnRxMmZVRGJ0ZytzN3VPVGdZUFhSYTFXYXdFOXhvdDRuYlhma2lUcE1GN2dQOW4ra1N3LzE5TUlSK0J6U1pJKzEycTFxTlhxSGNEbUY5MW5YOThTOU92WG5CczM3cHNGRDBKRFQ5T3hZejJhTmF0cWFtdmN1QXA1OCtaZ3k1WS9xVlBIeHhTQmpvOVBOdlU0ZU5LVUtUMEI0MDNnbWpXL21XN0M5UHFuWDhEczMzOEtnUG56dDlDM2IzTUEwdzF0Ums5Mm44OG83WGcrN1VJbHF6V2VzK3A5T3lmZXhISC81Sk15L1BMTFZHYk8zRWpseWlYeDlNekcrdlZqYWRKa0JPdlhaOTdqSVNrcGxRa1RWck5reVVBOFBOek1BbFphclk2TkcvZXplWE1vWGJvMG9GQWhZMExWMjdjZkVCZzRqNGNQNHpMTlVlRGowNHUwdzF5aFFsSGk0cEtZT0hFTnc0ZTN0K2dwOHlySXNteDVRSjkvMmVlZVY1RXh3NWNndkx5MFI1L2oxR3IxdUZlMHpxNUFWN1ZhYlhrQjhaeXV6VXkvVm5sVDFRVlNpbGkvcGpEWUdVajFTdTlaZnliMGpPbTFKbytHczcrZnRiYVltVWYxMC9NVFdBc2NBRVJuU1BTYzJUeFBTaXIrWWcvcTB6NnZudnc4bDJYWmFwc3N5MmJKQlkxUHJ2V21aSVJweThpeTNFV3RWbGZDK1Ayb2x5UkpMOHR5NWdQN3piM1M2NkNzY0hDd3N3Z2NwRkVvSkJTS3pQTTl0bXhaQStDNWN2VklrcFJwNENDcnhvenBuT20wY3VVS00zTm1INHQyaFVKaDZxRVpGcllRbmM2WWswZ1EzZ2ZpVEgwSi83WGVSZFlDQis4WUJjWnoxakxEM0dPWlhmeG41YWJneVVVbFNaS3p1dnpwMDFjWk1jTDhabXJtekEwV09ROVdyZHBsZXIxcjEzVEtseTlLeFlyRjBHcDFwcnJBTGk0T2hJU01OMXRYeHFmQ2p4N0ZQNjdTSUROcTFISkdqKzcwMUpzeVdaWTVlUEFjcnE2T3hNUWtzR2pSejgvOGV3d0dBelZxV085MjE2alJNS3Z0QncvT3ozS041eGZ3M3B3VGIvSzQ3OWx6SEoxT1Q2TkdWVGgxNmdyVHBxMG5PanFPZHUyczMxZXZYVHVhQ1JOV2NlUEdQVk9TcDR3Ky8zd2NUWnQrd3JwMVkwekRKVTZkdXNLZ1FZc0lER3pKcEVuQitQdVBzRmp1U1hxOWdlSERsM0gvL2lOcVBLNmZualpzNGQ2OWg2YkVpZS9Kc0FYcjBUQkJlREdaOTRWK09YOEFQenorRVQ0UWtpUVZCQXFtdlgrSjd6dDR3ZTg4d1NqamtBaHJKRWtTZ1FQaHZTTE9WdUc5Y2ZMa1NTV2dLRnEwcU1yUjBkRkdvVkNvbEVxbERhQlNLQlEyZ0VxajBaaTlseVRKQmxBQlE0QW16N0VaalNSSmZ4c01oZ3NxbFdyK1gzLzlGUWFnVnF0WFpXVmZLMVFvYXNwdEFNWmtjc09HTFNVcUtwYkNoZk15YmRxWFZyOVFObThPUmE4M1VLOWVKZFAwK1Bqa3A0NlJuelVyaE1hTi9kaXc0WGZLbENuRW9FR0xtVGN2OHlmWHYvOStrcElsQy9EUFA3Y1pOcXc5VTZldWZlYmZrekZLbm1icjFrTk1taFJNMjdhZjByOS9pMHlYelVxTjU2eDZuODZKTjNYY1kyTVRtVHc1bUVLRjh0SysvU1Q4L2FzUUZOU2RnSURwRnZNV0xKaUhLVk42c21IRFBqdzkzVkdwbEJnTUJtclhOaCt5a0pDUVRIRHdib0tEZDV2YXBrN3RTY2VPZFduUm9qcVRKZ1ZiSkQxTWs1WnJBNHo1RlBSNnZWblh6TFJoQzcxNnpTSW9xQnU1YzJkbjA2WlFvcUppclFZeW5xVklrU0kya1pHUktxMVdxeklZRENxRHdhQktUazVXWWZ5M04vdWQ4YlZTcWJUVjZYUm0wNno5U0pJMEZjQmdNTHdmS2RhRjk4V3RESzhuV0puZWwrY0xNT2lCRzdJc253Ym1uVHAxNmc4QXRWb3RnZ2Z2b0NKRml0ajgrKysvdG9CRFNrcUt2VUtoY0ZBb0ZQWTZuYzVCb1ZEWUd3d0dlMG1TN0IrMzJkblkyTmpMc213bnk3S2RKRWwyc2l6Ynk3SnNxMUFvN0dSWnRnVjZBemF5TEs5UktCUnJEUWFEVXBJa3BjRmdVQ29VaXI3QTgwVHF0WklrL1MzTDhnVWJHNXQ1TC9xZDl6NUtURXpCeWNrK1M4dG9OTHFuNXZvUmhQOGFjYmEvQmcwYmxtWFhybk9aVG8rSXNDVlBIZzFwUGM5U1V4VXNXNWFiM3IzdnZ2SnlobjM3Rm1QUm92UUV6SFBtZUZHbVRDSjE2bGhQMW5qOHVBc0ZDcVNZU2xDbU1SZ2dLVW5KbzBjMlJFZXJpSWl3cFdUSkpBb1hmak5ERmpMdXl1T013Rm5LQ3F4V3E1OVd1ekFPMkE1c2xpVHB0MWVWTURGTlJFUWtJMFlzcDArZnBody9mcGxXcldyU3JkdFV4by92YXBHQjkvejU2L2o1bGViZmY2UElsY3Y0RkhiY3VDNzQrL3RSdCs1Zzl1eVpTVnhjRW1GaEZ3RFl2djB3cDA1ZDRhZWZ4ck5odysrMGEvY1poUXZuZmVwUWdwQ1EvVXljMkoydFd3OWlhMnZEMkxGZDJMWHI2RFBIM21lVW1xcGwxYXBkakJyVmtYbnpOdVByVzRMS2xVdGFuVGVyTlo1ZndIdHhUcnlwNCs3bTVzU2NPWUY0ZTN1U083YzdDb1dDcFV1MzQrM3RTZGV1RGFoYnR4SUdnNEdCQXhmaDQyUE15MUt2WGlXY25Cell0T2tBQ29YQ0xORW1nSzl2YjRzMkFEOC95MlJqVDFPOHVEZHQydFMyMnB1aVZhc2FyRjc5Ry9uemU3SisvVDRLRmNyOVFzR0RuMzc2U1kveEJ1cTFmRGlwMWVxR1FNM1hzVzVCQUNhY1BIbHkvSk9OYXJYNkN6SUpIc2l5bkFyOEprblNxdGZ4SGZaR3lGQndURUh1OUwyREpxOEdaWUtTd2tNS2MzWGhWV3p2MnFKMTEySndmT2Q3UjJiWjQ4K3I1TWMvTDAydFZrY0Q0eVJKdW43aXhJbmRUMHg3V2gzZDEzb2RsT2I2OWJ0TW5icU83dDBiWlhyTkFMQnIxMUd5WlhQR3p5ODlYNUplYnlBcEtZVzR1RVJpWWhLSWlVa2dlM1pYaTFMRC8venpMeXFWTWt1bGhzR1l2NmR0Mndtc1h6LzJ1VXNyM3IvL2lHN2RwckZodzVqM3J0cVVJTHlvRHpKNGNPNmNFMTI3R3JPNlM1SXgyV0hKa29tMGFoVmxTb0Q0NUh3S2hVeXBVa2xNbUhEVE5NYi9tMitLY08yYVpZUXlLc3FHWnMwc0U4UnQzV3E4NFpzM0x4L096anBHajc2RkpNSG16Ujc4ODQvalV3TUh2cjZXUTlVTUJnbUZ3bktaSDM3NGh6SmxqRW1PTGx4SUwrT1lsS1JneXhZUG1qU0p0bGdtelY5L3ViQjhlVzRXTDc2Q0pFSHQydVZScVF6WTJNalkyeHR3ZHRiajdtN01sZURxcWlkZlBnMStmaFVzOGlsWWs1Q2c1TUNCTTdpNHZCTmRrcU9CclFxRlluTk1UTXp2cjZ0RTBZNGRZU3hmdnBQeDQ3dFNvWUt4bm5IdDJoVnhkbmJnNjY4WFVxTkdPWHIyOURkMTE3NTQ4UWE5ZWpYaHdJSFRwaXpEeDQ3OWJjb0hvTmNiNk5oeE1rT0h0Z1hnN05sclRKNGNnS05qK25sWXVYTEpwK1k4R0RldXF5a3drZEh6anIzWGFuV01IcjJDSWtXOGFONjhHaTR1amd3ZXZJZ3hZenBUcjU2dnhmd3ZXdVA1TFhpdDU4U2JQTzdGaXVYanpKbXJiTnk0ai96NWMvSFhYNWRZdkhnZ3ZYdC9SMkppQ3FHaFp5aFlNRGV0V2hudmdkTnFWYitNSnlzbVdQTmtKWkdNNnRhdHhMcDF2eE1WRmN1R0RXTnhkTXgwSklvZ0NKQUk3RlFvRkt0ZjUzZlltK0p5ekFXWDR5NW9QUjgvdUZDQXkxOHVvQVAzM2U1azM1V2RxN092b3ZIU1VHUkFFWnhQTzVzdC82RHRBenkybU4vd3FXSlVYSjF6bGJpcUw1WDMrTC9zalZ3SHBYbjBLSjZCQXhkU3VuUWh4by8vZ1dYTEJsdk5kV1F3R0ZpNmREdXpaL2REcDlQajd6OEN2ZDZZRThEZTNoWTNOeWRjWEJ4eGNMQ2pXcld5RnNHREZTdDJVcjE2dVN3SEQvTG16VUh0MmhYNS9mY1RWbnRLQW5Ub01BbXQxang1NXFOSGNiUnRHMlRSbTFTbHNtSHQydEZaMmdkQmVCOThrTUdETkgvK2VSb0hCd014TVRZY08rYkMvUGxlL1BHSEcyUEgzaVRqZzlBLy96eU53U0F4Y1dKK3hvd3BTSEN3TVduaTdObmhwbm4wZW9sbHkzSno1WW9qOGZGSzh1VFJVTC8rSTFxMHNFeTJFeFIwZ3o1OWlyRmlSUjVhdFlya2h4OXlBekoxNjVxWE1vcUpzV0hEQm1QNXcyUEhUcEdZcU1USktmM0cyOGRIemI1OVowMDM0NDhlMmVEdWJqMGpNTUMyYlI0a0ppcnAyZE95Q3NUNjlYK1RLNWVHZ0lDN3RHMWJpbzBiYzlLMmJTUmFyY1QrL1puM290Qm9qQWRxejU1ejJENGp5N0JQaGpKT2I0TXN5L2VCTGNCbU56ZTMwQU1IRG1SK3NGN1N6WnYzbVR3NUdLVlN3ZmZmRHlabnpteG0wMzE5UzdCeDR6aG16ZHBJMDZZanFWMjdJb01HdFNFbUpnRXZMdy8yN2oxT1FJQS9KMDllNGNhTmU1UXJWeGd3M29pUEh0MkpVYU9XRXhJeWpoRWoyai8xcWIyMWpQblBHMUczSmp6OERrRkJxM0Z6YzJMR0RHTVNvTTgrVTZQVDZSay9maFc3ZHYxRlFFQ2o5NmFtOFpzOEo5N1VjYjl5NVYvNjk1K0xyMjhKZkh3K1lzZU9NTDc0b2haT1R2YlVxYU5tMHFSZ1BEemNhTnUyTm5xOUFhWHkxZVQ5ZTdKaVFwcU13eFl5RXhFUnliSmxPeGd4b2dORGhpemgxS2tyVksyYXRWNE5ndkFmRnczRXk3SzhCUWgrM1o5WGI1cm5Pay91ZDd5UGJHTjhJS0szMTROa0xBOTVyOXM5WkpWTTBhK0tjdW1uUzRUUERVZVpvS1RjcCtXNHVPVWlxZm1NOTd4MmQreTRPZUVtOHVPSEt1VnJsa2VUMjNvdnJnL1ZtL3pPeStqKy9ZZjA3VHVIYXRYS01XaFFhM2JzQ0NNZ1lBYlRwbjFwZXJDU1p2ZnU0NVF2WHdSdmIwL09ucjFHejU3K2xDMWJHRGMzUndJRDU3Tnk1VEF1WHJ6QitQR3JtREtsSjl1MkhXTFdyQkFBZERvOUdvMldJMGN1TW1QR2hrejNaLzc4QWZUdE85dWkzV0F3OFB2dkNwWXQyMkV4N2VEQitWeTdkb2V3c0VXbWJTMWE5RE85ZWpYQjN0N1dZdjZYcVJva0NPK3lEenA0QU1hZUIrN3VPdXJWZTBTVkt2RjA2RkNDa0JCUGk4b0N6czU2UHY4OGlyNTlpMkV3WUJaY09IellsWG56dkZDckU1ZysvUnBObXBSaDd0eHdwazN6WnRjdWQvcjB1VXZGaXVsUFhlM3NETXllSFk0a3dhUkorV25USnBLQWdMczhxVm16MHFZYjhqdDNiT25Sb3pnclZsd21iMTdMTDhPNE9CczZkQ2pCeUpHM3FWWXQxaFNJU0V4VVVyZHVXVWFQdnNXcVZibFlzdVFLdnI3eFpzczJhbFFXbThkZjJMYTJNbVBHM0h5dW5nVHZFNTFPTjZsNDhlTDlIbmNSZk8xc2JCUTBiVm9WZjMrL1RPZkpudDJGeVpNRDZOYXRJYkd4aVZ5NGNKMVNwUXB5OE9BNW9xSmlxVml4S0czYkJqRjE2cGRvdFRvTUJ1TzU4UEhISmZEMzkyUDU4cDBNR2RMMnFmdVJNV1ArczI3aXJDVzhTK3MrSHhlWHhOU3Bhd2tMdTBDUEhvMXAzNzZPMmJqMSt2VjlLVkhDbTVrek45SzU4eFErL3JnRXBVc1g1S2VmUXMzVzk2d2F6OWE2eHI4dWIvcWN5TXlyUHU1ejV2VG50OTltQU1ZTG9lam9PTzdkZTBqejVxTlFxejlpeDQ0cFhMcDBrK0RnUFF3ZnZveGl4YnhadlBnYml5Q0NScU1qTlZXRFhtOHdKZTk4WGc4ZXhLRFZhcmx6SnhwYlcxV201YWZDdysrUWtxSWhJR0FHUFhvMHBtaFJMMmJPN0VOZzRGeXFWU3ZMeUpFZFgxbHdReERlWnpxZHJuM3g0c1h2dnUzUHE5ZkI0YklEYmdmZHVCRjBJNzFSQVhwSFBjbzRKWHBuUGRGTm9rbjZLQW1uTTA0a1ZFekE1YWdMU2FXU1RJRURTU1BoOXFlYktYQ2dTRkdnVEZDaXphMjFzc1VQMDl2NnpqdDA2RHpqeHYxQWl4YlY2ZGZQV0dYSTM5K1BIRGxjR1RSb0VVMmJWcVZYTDM4Y0hPelFhTFNzWExtTCtmTy9JaVJrUDhlT1hTWWdvREhIanYxTmh3NTFLRnUyRVBmdVBXVEdqSTBFQmhxSFBEWnRXcFdtVFkyVnEwYVBYb0dYbDhkemxZak1tRS9JMTdjM3YvMDJnK3paWFo2NnpLKy96akM5M3JyMUVCY3YzclFhT0hoeVhrSDRML25nZ3djWnVicnE2TkRoQVpzM2UxZ3RTNWlRb0NSblRpMEtCZWgwRXBzMmVmRHp6eDRrSnlzWU92UTJWUjkzald2VUtCbzdPd05qeDk3azBDRlhKay9PajBJaE0yN2NMVXFYTmc0bmNIUFRFUjd1UUVxS1JHaW9HOXUzcDNkbmRuUFRzMmJOMzJpMWtpbDRrRGV2aHM2ZDcvUDExMFZZcytZeTl2YnBUL24xZW9uUm93dnl5U2R4Vkt0bUxEKzVaNCt4dDBETm11WFpzK2NjUzVmbW9WU3BKTUxDWEVsSVVGSzdkdnJ3REkxR1FxVktYMTlhb0VPV0lTVkZRY09HNWowaUFCNDhVTEZyMXpteVpUUC9Edkx4VWVQcHFUV2I3OFJMMW41K0ZjNmVQZnZ2MmJQUEx1UDBxbmg1NWNUTHkzSjRhdnYyZFN6YWloWTFsbkE4ZXZRUzllcjVFaDBkeDVBaGJYRjB0R2Zldks5d2NMQjluUGd1UFJEUnAwOHpVbE16ZjZJaVNaSkY3ZUhtemF1WjVVSVlOcXk5Mld0cnRZcC8vdmtnQUs2dWpuejhjVW1HRFd1UG01djFjWDBGQ3VSbS92d0JYTDU4Q3pjM1ozTG56azcvL2kwejNjZTM3VTJmRTJsZTkzRzNzMHUva0ZFb0ZBUUVOQ1k4L0E2dFd0VTBkYXZNblRzN3RXdFhKRFZWUzFSVWpPa0dQV09WanVqb1dEcDJuSXdzeTZiaERjL3I0TUd6ckYyN0YxdGJHL3IxYTI2Umc2TnNXV05QR2hjWFI5cTBxVTIvZnMxTlEyOCsraWdmUC80NGl1UEhMNHZBZ1NBODlyWStyOTZFZk4vbEE5bll5eURIdWh5b0lsV29vbFJJV29uaVBZcWpTRkNnZDlXanphVWx1VWd5Q1JVVHlMNHJPdy9hcDErbnFSNnAwR1pQdi9aUVJhclFPK25STy8zbllpMHY3RTJmUXc4ZXhEQjM3aVlPSFRyUG1ER2QrZXd6ODk2bmZuNmxXYmR1TkVGQmEyamFkQ1J0Mm54SzRjSjV1SHMzbW0rK1djRERoL0dzV1RPU0FRUG1jZTNhWFhic09BekF3SUVMQVdPSjZxMWJEekZybHZFSi83bHoxN2h6SjVxdVhSdFk3WFdaa3FJaE5WVkxTTWc0czlMWmFROW5ubWVvWExkdTB3Q0lqMDhpSlNXVm5EbmR6ZklXM2J4NWoxeTVzbU52YjR1TmpjS2lVcFlnL0JlSTRNRVRpaFZMNXNZTk93eFA5TUIvK05DRzRPQmNkT2x5SHdBYkc1a0hEMnpwMXUwZTA2WjVNMlZLZnJQNWYvc3RQUmhnTUVqMDdYdUhva1dUK2ZGSFQxYXV6RTE4dkpKangwNHhiMTQ0ZGV1V05kM3NBM3o2YVRuQU9DVEF6aTQ5cDBHN2RnODRjc1NGT1hPOEdENzh0cWw5eWhSdjlIck0ycDdVcWxVVXNtd2NDdEduVDFFU0VwU20zQWVwcVJKMmRqSXJWdVJtelpwY2FEUUt3c0pPa1pDZ3hOMWR5L0xsLytEdXJzWHhjYktpVTZlY21UaXhBRGx6YXRGcXpTL3VGUXJaTEZta3RWd05IN0xBd014dnBxMGxEeXBZTURjQW16YVpKOSsydGJXeHlPNTc2TkFDMDJ1RlFyS29QZnprKy9yMTA4ZkpXN3VCZmJJOXMzbWVWTHg0L21mUDlBRjdHOGU5U0pHOFZ0dnQ3RlJtUWE2TVBUL3k1TW5CNzc5LzkxemJQbkhDdkN4cHk1WTFURFczclZtNTBsaXUxTk16bTlYZU16bHpacU5odzhyUHRXMUJFTjVmT1g3T2dVMnM4YnRNVnNuWXhOcWd5YXNoc1h3aWRyZnNpRzRhVFZTTEtHTlIzc2ZzSXV4d0MzWEQ4UjlIOGk3TWk4NWR4KzFodDlIbFNPK0JyNHBVaVY0SGI5bS8vMGFpMCtucDFjdWZvS0RWQkFXdHpuVGVTWk42RUI1K2g2cFZ5L0xMTDFPWk9YTWpsU3VYeE5NekcrdlhqNlZKa3hHc1g1OTUxYW1rcEZRbVRGak5raVVEOGZCd00rdDFxZFhxMkxoeFA1czNoOUtsU3dNS0ZUTC9Qa3hOTlo0bmRlb01zcnJ1NE9DUnB2d0pXN1lFa1pDUVROZXVVMm5VcURJZE85WWxaODVzcEtacStlNjdFRHc4M0Zpd1lJQ292aUQ4cDRteit3azZuWVJTYVQ0c29YcDFZeG01L1BsVGNYWFZtUklWZnZWVkJBQVRKeFpnMzc3TW83bCtmaFh4OXpmZXFIZnMrSUNPSFI4ODEwMjFSaU5aNUJFWU4rNFdTVW5tTit5dFcwZmk3WjFxR25wZ1RZNGN4ZzlIRHc4dGMrYUU4OHN2MmFsZlgwRktpb1JXcThEVzFrQ1BIdmZvMGVNZWZuN0dmWXVJc0NOSERoM0hqamtUSEp5TDBhTnZVYXBVRWxPbWVQUFZWeEU4SmFHLzhCYThaTVVDUVJBRVFYaWpQTFo1Y0hQc1RVcDBLb0ZCWmVCT256dW1hYzdIbkZFOVVKa0ZEZ0R5TE1xRFpKQTR2KzA4QUdYcmxzVW14Z2JIdngwcCszaklwcVNYVUdnVWxLOVZua3ZyTDZISkkzSWZ2R2xxZFRIVTZtS0FlYTlMSDU5ZS9Qbm5mSXNuL2RXckd4K2M3ZGx6SEoxT1Q2TkdWVGgxNmdyVHBxMG5PanFPZHUwc2t3c0RyRjA3bWdrVFZuSGp4ajJyRlhvKy8zd2NUWnQrd3JwMVkzQndzT3hkOE9CQkRGNWVIbXpiOXEzRk5EKy9mbVlKcWNFNDVITFdyTDRjUG55ZWJ0Mm1ZV3VySWo0K0NSY1hSNzc5TmdBYm02d044eE9FOTQwSUhqemgzRGxIU3BRd3IxQ1RsbGp4N2wxYjVzekp4KysvdXpOclZucXl4SlFVaGRYcUNsblJzbVVwaTdiVVZBWDI5aksvL3VyT2hBa0ZyUzVYcjE0NXErMWhZYWN5M1ZhMmJIcHNiV1VhTlNyRDBLRzNrU1NzQmdLT0gzZWhiTmxFbWplUHBtVEpKRWFOS29Ra1FhVks4ZFNxWmIzVW8vRHUwV3AxS0pYS1RNZWRDNEx3VGxQNCtQaDBsMlc1RTFBS2VQSE1tOEtMaUFJdVNwSVVmT0xFaVpYQWY2OWU0RnQwYmZvMXRCN1dld2drbFVvaW5OeXFaZ0FBSUFCSlJFRlV4ODRjWm0yU1RzTHVYenQwYnVaNS91TDg0amo5NTJtTGRaUnRXQmFEbmZnbmUxL0V4aVl5ZVhJd2hRcmxmVHhjc3dwQlFkMEpDSmh1TVcvQmdubVlNcVVuR3pic3c5UFRIWlZLaWNGZ29IWnQ4eUVMQ1FuSkJBZnZKamc0dlhMbDl1M2Zta29ybmpsemxZOCs4clpZdjFhclE2UFI0dUtTWHJWczllcmZ1SHo1RmpkdTNDTXhNWVVLRllwU3NHQnVmSDJMYyt6WVplYk0yVVI0ZUFRbFN1Um55SkIyNU05dldVMUNFTjUzSW5pUVFXU2tpbzBiUFJrODJMTDd2eVFaOHc2MGFSUEpsMSthSjAyMHR6ZVl5akJhay9Zay8ybTJiTGxvZXYzcHArVXdHQ1FreVRnTW9FR0RSelJvOE1oaUdSOGZOYnQzbjMxcTZVTzlYbUwrL0x6a3phdkJ6VTNIbGkwZVhMcmtST1BHMGF4WWNSa1BENTFaL29RMEdvMHhwOE9FQ1RjZnYxZWdVQmpMTlo0Lzc4VHQyM1o0ZTF0VzlURVlKTE1jQ1FhRHVHRjkyeFlzK0I4R2c4eWdRYTNmOXE0SVdiQmh3ejZhTnYzRTRxbkhrMDZkdWtLaFFubklsczFZdW16SGpqQWFOYXBDU2txcTFXVmxXYVpMbHlrTUd0U0c4dVdMRUJlWFNHRGdQRmF2dGt6Y2FNMmRPOUhzM1hzODAxSldBQThmeHJOaXhVNEdEUGpjTEkrQ2tHVUt0VnE5VlpabC83ZTlJeDh3RDZDR0xNczExR3AxMDVNblR6WkhCQkJlbWN3Q0J3RHh2dkhrbjVRZlpaSVN2YVB4T2tlMmtibTYrQ3FsbWxrK2NMRkdrYUxBNENqK3VkNG1hL2tIL1AySG03My85dHVlVktsU0NqYzNKK2JNQ2NUYjI1UGN1ZDFSS0JRc1hib2RiMjlQdW5adFFOMjZsVEFZREF3Y3VBZ2ZIMlBsc0hyMUt1SGs1TUNtVFFkUUtCUVdpWmQ5ZlhzL05Sbnp6ejhmdEpyWEp6WTJFWlhLeHF5SFJJa1MzcFFva1o5aXhieE1KWTdyMWgxTVFFQmp5cGN2U2tCQVkxSlNOSnc2ZFlXOGVYTllyRk1RL2dzKytPQ0JMQnRMSEI0NTRzckNoWGxwM0RpYSt2VXRiOVJsMlZqeDRNY2ZQU2xmUHNGc1dFTktpZ0ovL3hjckt4YjdlS3hmeHVXVlNwbkVSQVYyTHhndDEyZ2tmdmtsTy92MnVlUGhvY1hGUlUrVktuR01HRkdJcGswZk1tdldOUndjak91T2pGU1pYaHVYTmY1aHg0NjVVcng0TWpZMk1rT0hGdWJHRFh1R0RMbU5yMjg4SVNFNTZkcTFPTjkrZThPc2lnUkFseTczVGNNNUFPYk44MEo0ZXc0ZE9zKzZkWHZKbFNzN1I0OWV0RHJQaWhWRHpTTHJ3cnRoMXF5TjFLcFY0YW5CQTQxR3k0QUI4NWs1c3k4ZmYxd0NnUEhqVitIblY1ck9uYitsVmF1YWRPbFMzMnhJeS9Iamw3bHpKOXBVRzF1cjFYUCsvSFd6OVlhSDM4azBUNEtycXlQQndidng5UzFoVVY4N2pZdUxBNWN2MzJiQWdQblVxK2RyS3FQMXBPVGtWSXQ4Q1VLNnh6ME8vSXNXOVdMNDhQWjg5SkUzVGs1UER5WUpyMVppWWdyLy9IT2JxVlBYY2ZWcVJKT0tGU3QyTzNYcTFJcTN2VjhmQXEybmxxVFNTV1Rma1ozSTFwRUFmTlRqSTY3TnZHWXhiOW02bG9tZGJ3KzdiUXdlV0hsQUlydzVHZk1QZ0hIWXdvNGRVek5OVUZpc1dEN09uTG5LeG8zN3lKOC9GMy85ZFluRml3ZlN1L2QzSkNhbUVCcDZob0lGYzV0dStOTnU0bC9FdG0ySGlJeU1vWDc5ankybVJVYkdtSUx5WU95SjhPMjNhODNtaVk2T0l6azVGVi9mTDhtYjE3SlRXSER3S0Z4ZHphK3Y5SG9EMjdjZnBrR0Rqek90MUNBSTc3SVBPbmhRdlhvRkpNbFlaYUZNbVVSR2pickZKNS9FV1owUHdOVlZUOVdxc1l3WmM4dHMraGRmUkRKc1dPYkpDcWRQTis4T0ZSZW5CQ1NHRGkxTXRXcXhWSzBheC9qeHhpZjhlcjJFVWltemQyODJjdVo4c1dRL1NpV2NPdVZDKy9ZUHFGdzV6alFrWWMyYXl4YnpuajNyaEx1N2NUdVBIdGt3Y0dBUjh1Vkw1Y2dSRndZUHZzMkZDMDdVcWZPSU9uVWVtUUltclZ0SFVxSkVFdm56Vy9ZOHlCZzRzUFplZUhOT25yekNwRWxycUZhdEhQbnk1ZVNiYjc0d0RWMklpSWhreElqdktWdTJzQ2tEdi9CdWtlVm41N0hZdmZzNFhsNGVwc0NCTE12SXNveTd1d3VyVmcxbjVNanZTVW5SbUpXdENnN2VROGVPZFROTjZIVGd3R2xHanZ5ZWtKRHg1TXVYRXgrZlhsYm43ZDU5bWtXYlJxUGp4SWxscUZRMlRKL2VtMm5UMXRHNHNSOHRXbFMzdXExbmxRLzkwRDBlcXNEdzRlMnBXTEhZMjk2ZEQ1S1RrejBWS3haajJMQjI5T3c1RTBtU09nRWllUENHM090Mmo0TGpDaEx6ZUtpazQ5K082TjJNdlJCS1pSanVlUzVEMHVrMGpwY2RMWVkzQ08rMksxZitwWC8vdWZqNmxzREg1eU4yN0Fqaml5OXE0ZVJrVDUwNmFpWk5Dc2JEdzQyMmJXdWoxeHRlcWlMUDBhT1htRDU5QXpObTlNYlcxZ2FOUmt0a1pBdzVjcmloVkNyWXVmTUlCUXJrTXMydlV0bXdkZXRrQUc3ZmZzQ2FOYnZSYUxTRWhwNmhlZk5xbkQ5L25iWnRQNlZXclFwUHpYdnc5OSszV0xac3gzTW5ReGFFZDgwSEdUd29XemJ4dWNvSFBtdSt0S29JQUwvOTV2N1VkZjM2cXp2RGh0Mm1mdjFIUkVUWVVicDBJdDI3MzZORWlTU2FObzAyelRkK2ZBRjI3M1pIa3A1ZVBlRnBsRXFaQ1JOdVpEcTllL2VQdUhQSERoc2JtWmdZRzhhT05RWXVkdTNLam85UFBMMTYzV1hwMGp6MDZGR2NsQlFKaFFMbXpNbUhRaUZqTUJpVFN1cDBFcmx6YTFpMTZoOEFHamQrdVp3UHdxdDE1TWhGSms1Y3c4eVpmU2xaTWo4eloyNGtJR0E2WDM3WmxCTW5Mck5qeHhINjltMW1WdjVSZUhjWURNWWd3Tk11UUF3R21UVnJmcU5mdnhhbU5tTitDd1VLaFVUT25ObFlzbVFRZW4zNnNLWUxGNjV6Nk5BNXhvL3ZhbldkNTg5Zlo4eVlGWXdjMlpGOCtkS3JNUHorKzJ3Y0hlMklpSWpFd3lNYmRuWXFkRG85TjIvZU01VzhTa3BLcFhyMVFNQVlGRGh4WWhuVHBuMzVNb2RCTU9ZNHNEb2VWM2l6TXZ3YmlDKzdOeWl1YWh3UDZ6K2tlTGZpSkJkUEpzRW5BVmxoVEE1OThmRnd6NHk5RGlTOVJQbGE1WTBEU3lTSUVBOHczcXBxMVFLdHR0ZXJOOWlpcldQSHVuejVaUk4rKzIwR0FBYURnZWpvT083ZGUwano1cU5RcXo5aXg0NHBYTHAwaytEZ1BRd2Z2b3hpeGJ4WnZQZ2JpeUNDUnFNak5WV0RYbTlBcGJMOEhqMTE2Z3JmZkxPQUVTTTY0T2RuL0MrZGtxS2xSWXN4NlBYR25pb2VIbTVNbjk3YnRFeGNYQ0xidDRjUkdub0dOemNudW5WclNLbFNCYWhiZHpCZmY5Mkt5TWdZZnZycEFOOS92NFA4K1hOUnRtd2htalQ1QkhkM0Y3TnRuemx6bGRxMUsyVGhLQXJDdStXRERCNjhLaytyc1BBMEpVc21zV3FWWlM4QWdJa1RiekIrL0UxVHZvT25jWGJXdjFERmc3bHp3MGxJVUdJd1NPVElvVFhsUEdqVktoSmJXK00yQXdQdkVCaVludlZZcjVmUTYwR1dKV1RaK0ZUVVdKVkN4dDgvbWpGamJqMjEyZ1BBdUhFRlVLbWVQby93YWxTb1VKU1ZLNGVTSzFkMmtwSlNxRlNwT0VlUFhtTG8wQ1VrSmFYUXFWTTl2TDA5U1U1T3RacDlXSGh6TGw2OFNhZE9rNjFPcTF2WGV1bW9FeWVXc1czYklTSWlvcWhaczd4cFRLa3NHNE1LUGo2OWNITnpNczJmTDE5T1ZxOGV3WXdaR3dHc1hrd2RQWHFSd1lPWDBLOWZDN09nVW1CZ1MyeHRiVGgwNkR6angvL0E2TkdkcVZtelBEZHUzR1Bnd0VWOC9IRUordmR2Z2JPemc5VlNwSlVxZldsMjhmVG9VVHpIank5OWppTWo4RGc1b2hpcThQWmw2S0VsRWxhK0JySFZZak85SXYxM3lMOGtsMGpHNmF3VER6bytBT0RLa2l1bTZlZC9PMjk2TFN0bFR2OTVHa2tySWR2SUlOSXV2VlVIRDg1LzRXVVZDZ1VCQVkwSkQ3OURxMVkxVGY4SGMrZk9UdTNhRlVsTjFSSVZGV01LSEdUTXJ4TWRIVXZIanBPUlpkbHFQb1B5NVl1eWV2VUlpaFhMWjJwemRYWGtyNytXa0pxcVJhZlQ0K2hvaDVUaElsdWxza0dyMVJFVTFJM2N1Yk5ickRObnptejA3ZHVjUG4yYWNmSGlUWTRjdVdqMSt1ck1tWEJhdDY3MXdzZEZFTjQyRVR4NEJ5bVZ6M2VESFJwNjVvWFc3K0tpdDVwa01TMXdrTmsrS1pVQWx2T2tKVlY4bHVlZFQzaDVmLzU1bGpObndqbC8vanIzN2ozazQ0OUw4TWtuWlFnTWJNbjE2M2ZadGVzb2t5Y0hjLzM2WFhMa2NLTk9IUjhHRDI3enRuZjdnMVNxVkFHTGNmOTM3MGJqN3orQ2RldkdVTHk0NVZQbjZPZzRGaTc4MlhSaGt6YW05UGJ0Qi9UcE01dTdkNlA1OWRmcFpoZFRQLzY0QjUwdTgrU3Fnd2N2WWRpd2RoYTlVZHExKzR4NTh6YXpkKzhKcGszcmJTcTlWYlNvRjVzMlRlREhIM2ZUdnYwa2V2WHlwMnZYQmhicmRYVjFaTStlbWFiMzFwSm5DWUx3WVF1ZkcvN1U2ZEZOb29sdWt0NUxNNlZJaXVtMWJPVkJpeXdlVlB4blpKWi94ODVPaFpkWGVnKzVqRWtSOCtUSndlKy9mNWZwT2hVS3lTeHc4T1I2N2V3c0UvMDZPTmhaL1k3TCtQMEdJRWtTcFVzWHBIVHBnbGJYTDNya0NlODdFVHdRaFA4Z0d4c2xSWXJrcFhuemFoUXBrcGVVRkEyZmZqcVFnUU8vb0hoeGI0b1g5K2JycjFzUkY1ZkUxYXNSZUhtSnJNRHZrZ3NYYnFCUUtEaDQ4SnpWNE1IcTFiL1NzbVYxMXE3ZGE5Wis0OFk5OHViMTRPN2RhSXRsZnZubEtFRkIzV2pUWm9LcDdmYnRCOHlZc1FHQUpVdStvWFRwUW1iTGhJZEg4TTAzQ3lsUklqL3IxbzB4U3g0RllHdHJRL2Z1aldqVXFBclRwcTFuOSs1akxGejR0ZGs4Y1hGSjFLMDcyT3k5SUFpQ0lBaUM4UDRSd1lQM1ZFcUt3bXFKeFRRYWpRSmJXL1BwOGZIS3A1WjFUSk9jckRDcndDQzhmMnJYcmtpZlB0K3hhTkZXd0poSVQ2ZlRVYS9lRUxQNWJHd1U3TnBsV1Q5WmVMdCsvZlV2dW5adHdQLys5eWVkT3RXMUtIZllwazF0OHVUeHNBZ2VoSVZkb0dMRm9wdzRZVGtzYXVIQ0FhYmhBdzhmeGpGMzdtWisvZlV2NnRUeEFiQUlISUN4anZiSWtSMzU1cHNGTkd3NDFOU3UwZWdza2lpR2hzN2ozTGxyWnQwOFFmUThFQVJCRU42YzJOaEVzMkY3V1hIdjNrT3JReElFUVVqMzRtbEtQM0MvLzU2TmhRc3R1MUsxYkZrS2crSGxCOW5kdjY4aUlzSll3cVZtemZJQWhJYzdFQldsSWlsSlNhMWE1VTFsRlMyWHRlWHJyd3VidGVuMUVoMDZsT1RJa1dlWHRPblhyeGkvL3ZyMEJKREN1Mi94NG9IczJUT1RQWHRtOHNVWHRmamlpMXFtOTN2MnpHVHIxa21rcEx4WVJRL2g5VGwzN2hxblQxK2xlL2VHbENsVGlDVkx0bG5NNCtXVjAxUTVJMDE4ZkJJN2R4NnhLRG1Wa3FKaCsvYkRaaGRURGc3MnVMbzZzbkhqT0t0NUNpNWN1TTdLbGIrZ1ZDcW9VcVVVWVdHTHpINEFkdTJhYnRabWEydGpxcnN0Q0lJZ0NDL2lXYjNUd3NQdnNHbFRxTlZwS1NrYXVuU1p3cGt6VjdPODNkallSTnEzbjBoRVJHU204eHc0Y0pwSGorTE4ybEpUdGNUR0poSVJFY1dGQzljNWVQQWNseS9meW1RTmd2RCtFejBQWG9Bc3cvTGxlUmd5eExJYXdzMmI5c2laRExYejg2dUlwNmZHOUQ0aXdnNHZML055aHc4ZTJCSVdkb28vLzNSanp4NTNsaTY5WXRybTVNbmU5T3QzRjUwTzh1ZFB0ZWhaa0NZc3pKVXlaWkxvMDZjWTBkSHBUeXpqNDVVTUgxNElUMC9qRFdOSXlFVmFaaWgxbENZbXhvYkprL096YkZrZWkybHQya1RTcGszbUg2ekN1K2ZTcFp1RWhPeG45ZW9SWnUwUEg4YVRMZHVMUmVlRjF5TXFLcGFSSTc4bk1MQWxEZzUyZlBQTkY3UnJGMFNlUERuNDRvdGFUMTEyenB4TitQcVdvSEJoOC8rM1VWR3hCQVd0b1hIaktxWTJCd2RidnZycWM4Q1lQK0ZKTjI3YzU5Q2g4M1R2M3VpbC82WW5oeTBvbFpsWGtCQUVRUkErYkVPR0xLWnIxd2I0K1pXbWRldnhadE5DUXNiajVlWEJoQW1yYWRyMEU0dGVlWFBuYmlZaUlvcmh3ODN6Q0FHTUhkdkZWRm5CWURCUXA0NWxRdUxFeEJUYXRBbXlXcDU0Mzc3Wm5EOS9uVU9IempOcVZFYzJidHpQMnJWN3NiT3p3Y0hCanZEd085U29VWjdzMlYzdzlTMUI4ZUw1WCtJb0NNSzdTd1FQWHNET25ka3BYRGlGQ2hVU3VYSERudTdkelorMjFjMVFOZ2pNcXpKczNYckI5TnJQcjZMWis3UTJnSll0b3pod0lCdDM3eHA3SDF5ODZFU2hRcW40K01RemExWSt5cFZMeUhULzl1ekpScGN1OTltK1BRZTdkbG5XUGdidzl5OER3SmJIcFk2RS94Njkzc0QvL3Zjbml4ZHZaY3lZenVUTGw1UFVWSzBwRVZCWTJBWHk1OC8xakxVSWI0b3h2OEFpcWxZdFM3Tm1WUUhJbGN1ZDc3N3JSMkRnUEM1ZXZNbUFBWjliNUIwQTJMaHhQL3YzbjJMRGhuR0FNV0hUbzBjSjVNcmx6dW5UVjhtZjN4T0Z3bnBQcGJUeklhMjdwaXpML1BYWHBVeVRWR1hWazhNV0JFRVFCQ0V6STBkMnBILy9PWVNFakFkZ3c0YXhLQlFLV3JjZXo5U3A2emg1MGxnaXZHUEh5WGg1NVdUMjdINkFjYmpmWDM5ZDR2RGhCYWhVNmJjM3MyYUZzSC8vS2JPaGViSnM3R21RbHF6NCtQSExSRWJHMExCaFpVNmMrSWNyVi82bGF0VXllSHQ3b3RGbzhmTXpicU56NTNvMGFUS1NUcDNxMGFaTmJkcTBxVzFhWjdObW81Z3lwZWRyUFRhQzhDNFF3WU1zaW9teDRZY2Zjck5zMlJXQ2d6MjVlTkhKTERqZzQ2Tm16NTV6bVZaTWFOMDYvVW0vVml1WnZjK29WU3RqZTc5K1JVbEtVakptVEFFQURoOTI1WmRmc21OcksrUHZYNGJFUkFWYXJZSkJnLzZsUllzb29xSlVuRDNyUklVS21RY1hyS2xac3p4NTgycXNUcnQ1MDQ3RGgwOW5hWDNDMjNYa3lFV0NndGFRTDE5T2xpd1phTW9xUEdyVWN2NzQ0d3gyZGlyYzNWMlpNaVhnTGUrcGtKaVl3cG8xdjdGbXpXNDZkcXhMMzc3TnpLWlhxRkNVSDM0WXhxaFJ5Mm5TWkFTTkdsWGg2NjlibVVwQS9mSEhHZWJQMzhMOCtWL2g2WmtOZ1ByMWZXbldiQlNTWkN4Zk5XUkkyMHkzNyt6c1FQUG0xV2pSWWd3Z1l6REk1TW1UZzFteitnRGc1OWZYNm5JWmN5Q2txVnUzRWtGQjNjM2F0bStmWXZZK09Ua1ZPenRiYnR5NFovSFVTQkFFUWZpd0ZTaVFpOFdMQitMZ1lJZE9aekRMbzlPOGVUVUtGc3hOMjdhZnNtclZyMVNzYUt6K0V4WjJnUWtUVnJGbzBUZG1nWU9sUzdjVEVyS2ZsU3VINHVycWFHcFhLQ1FtVHc1Zy92d3Q3TjE3QXFWU1NhOWUvZ0JreStiRXJWdjMrZjc3SGJpNE9GS3RXbG1XTGpYMlVuQjFkV0xNbU00NE90clJzdVZZMC9wdTNicVBMTXZVcXpjWVoyZmpkcG8wOGFOYnQ0YXY3MEFKd2xzaWdnZFp0R05IRGg0OFVOR2p4MGZFeGlyWnNPSHZMQzBmRXBMK3BOL1ByNkxaKzdRMk1QWUl1SG5UbnNtVHZibHp4NDRHRFI3UnNlTjkvdmMvRDJKaWJQajExM1BrektubCsrL3prSkNnb0VXTHFNZnJ6NG16czhGVWRqR3o0RVJrcFBsRnUwYWpZUDM2UzFiblRkc240ZjFSdm53UlpzL3VaNUdwZitiTVBoZ01NZ2FEQVJzYjBYMzhYWkNRa016eDQ1ZVpPemVRano4dVlYV2Vva1c5V0w5K0REdDNIaUUxVldzS0hBd2MrQVhWcXBVak9IZ2toUXFsRDFlWVBEbUF5Wk90YjIvRWlBN1kyOXVhdFkwWjA1a3hZenBiblQ4dHgwRldaS3h0N2VSa2J6WXRNTkNZV05IT1RrV1hMdld6dkc1QkVBVGh2eTFmUG1NSnhwU1VWTE1LUWNXSzVXUGV2TTNVcTFlSlAvNDRRNGNPZFRoNjlCS0RCeTlHbzlFeGN1VDNwbmtqSTJQeDhIQWplM1lYQmc5ZURFQk1UQUpoWVl1UUpJa2FOY3F6ZS9jeEJnMXFUYlZxNVV4NWhJb1U4V0xvMEhZTUhOaWEwTkF6SER4NGprcVZpcHZXbTVaa2VOT204UncrZklGMTYvYlNxRkZsTm04T3BVYU44dVRPblowbVRUN0J3OFB0dFI4blFYZ2JSUEFnaXo3L1BKSm16YUlZUHJ3UW5UckZrQ3VYaGs4L0xXYzJUOFpoQ3dzWFhxVmt5ZlRrTDgyYWxUYTkxbW9scy9kcE5CcUpwVXZ6Y3ZxMEUrUEczYVJUcHhJVUs1Wk03OTRmVWI1OEFwVXF4Uk1lN2tET25GckN3KzM1NUJQam1PVzRPQ1hidHVVZ1k3THpKNE1UYWE1ZHM3ZG9hOWV1cE5WNXRkcVhUd0FwdkZrT0RuWldTL3lCTWVLdVVJakF3YnNpVnk1M1ZxeXdmSXIvSklWQ1FaTW1uNWkxdFd4WkE4QXNjUEFzclZyVnpOb092b0NEQitkbk9tMzU4aUdaVGhNRVFSQStYTUhCdTltMEtSUzkzc0MyYlpPSmpvN2psMSttQWNaRWlXUEhyaVF5TW9hbVRVZVJLNWM3SFRwTVl0V3E0U3haTXBCZXZXYWFxa2ZwZEhxcVZPbkxMNzlNTlJ1eWw3RW5YYk5tb3dBNGQrNjZ4WDRrSjZlYUJjRzdkcDFLOWVybDJMQmhId2tKU1N4WU1JQmx5M1pRdVhKSnZ2MjJKOW15T1JNV2RvRVJJenB3NHNSbHBrOWZqN3U3Q3lOR2RIZ3R4MGtRM2lZUlBNZ2lCd2NEUC8yVUU1Vks1dlBQalUvN013NWJlSm9DQlZMWXNDSDk2YjYxbkFkdDI1WkVwWklwV1RLUmZ2MGltRFVySDJQRzNLSjI3UmdxVllySHhVWFB4bzA1K2ZOUFYzeDk0emwrM0lYQXdEc0E3Tm5qVHNlT0QxaTcxaFBBbExqUno2OGkzdDZwM0w1dGk3ZTN4dlE3TlZVeWJYL1Rwb3NXeVJ2VFJFVFlXVzBYQkVFUUJFRVFoRmVoVTZkNmRPcFVEMy8vRWR5NjlRQW5KM3ZxMWgyTXU3c3plcjJCelp1REFLaGJkN0RwTlVEWnN1WVZ4bTdldklja2tXbXVINEE5ZTJheWV2VnZGQ2lRaTFxMUtwaE44L0hwUldqb1hKUks4K1Y3OUdpRW4xOWZmSHlLMDdldmtsR2pWckI0OFZaeTVUS1dkNnhUWnhCTm1uekM5T205WCtvNENNSzdUQVFQc3VqYU5YdG16Y3BIeFlvSmRPNWNIRWRIQTB1V1hLRmh3N0pXNTkrMTZ4eTNiOXVaa2lwbTdKV2cwVWdXeVJVQjZ0VXJpNHVMbmdVTHZMaDkyNDZ3c0JRV0xUSStXVnk1OGg5cTE0NmhYYnVTZUh0cnlKczMxWFRUMzZEQkl4d2Q5UmJCQTIvdlZFSkNMdEt1WFVuV3I3OWsrcDNXNjZGU0pUV0ZDNmM4ODIrL2M4ZVdnd2RGN2dOQkVBUkJFQVRoOVFrTHUwRGR1cFU0ZHV3eUlTSGp6WElNV0tQUjZFeTVlRkpUdFJnTXN0WGNQR2wwT2ozcjEvL09xbFhEWDJqL3lwY3Z5cFl0RTJuU1pBUTdkaGh6K3l4WnNvMnRXdzl5OU9nbDFxMGIvVUxyRllSM25RZ2VaSkd6czU2T0hlOVR1SEFLaFF1blVLQ0E4YWI3d1FNVkowNmNOSnZYMTllWUs4RGJPNVU5ZTlLckh1emU3YzdtelI3RXg5dFFxbFFTSDMyVVRMOStkOHlXall0VDByNTlTYlpzdVVpQkFpbGN1dVRJdUhFRmNIWFZvVkJBdFdweHpKaVJqOW16dzAzTE9EbnBUYSsxV29tMGdPdnQyN1owN0ZpQ216ZnR6SDZuVWFsa1FrSXUwcWRQTVdKaUxFK0p0RndJMWFwVnNKZ21DSUlnQ0lJZ0NLL1M5dTJIbVRHak44ZU9YVGExelorL2hULy9QRXRzYkFLdFc0ODNxN2JRdUhFVmdvSzZrNVNVU3R1MkUrallzUzVIamx4azJiTDBVc0ZqeDY3ay9QbnJPRG5aNCtob2gxNXZvRk9uYjAzVEV4S1NBT05RM1FZTnpBTVBtemRQd05YVnZMeDFhT2hwZkh6U0s2NzE3dDJVbmozOW54cTBFSVQzblFnZVpKR25wNWIrL1kwMytocU54S1ZMVHBRdi8veVZEVUpDY3JKNXN3ZExsbHloVWFPeVRKMTZuUUVEaWpCc1dDRkdqcnlObTVzT2dJUUVKV1hLSkRKdVhBR2FONDltOWVwY2pCdDNFNFVDREFiamRPTStXTytTZGZ1MkhibHlHYXNuZUh0citQSEh2Mm5YcnFUWjd5ZnpMVnk5YW04VzVBQXM4amtJZ2lBSWdpQUl3dXVnMXhzQW1ES2xGMTVlT2Jseko0cldyY2NUSDU5RVlHQkxBZ05iVXJmdVlGTXB4elJCUWQxSlNkRXdmUGhTc21WenBsT25laXhldk0xaW5vVUxmOGJSMFk1dTNScWFsUkhlc0dFZlAveXdpM256QW1uZmZoSy8vanJkWXRoQ1JuZnZSak4vL2haVDhNSmdrSkVrdUhyMVh6dzhzcjJpb3lFSTd4NFJQTWlpYTlmczJiOC9HeWRPT0hQMnJEUEZpaVh6d3crWG43bmMvZnUyVEovdVRWU1VEWXNYWDhIZDNSZ2tjSEF3c0dqUlZXYlB6a2V6WnFWcDJUS0toZzBmVXF4WU1rRkJONWs3MTR0WnM3eXd0emR3K2JJRFpjb2tNbkZpZm1KaWxNeWFkWTNSb3dzU0Y2ZWtaY3NvcysyZFBldEVxVkpKMW5ibHFaNU1tcWpUaVdTSmdpQUlnaUFJd3V2MThHRThRNGN1NGRHamVINzU1UWp0Mm4zR3h4K1hZTjY4cjVnN2Q3TnBQanM3eXpLL2h3OWZZTmFzamVUSTRjYUNCUU5RcVd4UUtDUWVQWXJIM2QwRk1BWW16cDROcDNYcjJxYmxMbDY4eVhmZmhaQ2FxbUhGaXFHbVNnOVBpb3RMWlBueW5laDBCdGF1M2N1aFErY1pNcVF0UllwNEFYRDc5bjE2OUppQnZiMHQvZnUzZUpXSFJSRGVLU0o0a0VVM2I5cno4S0VOYmRwRU1uWHFkVnhkMDRjS1BKbjN3R0F3M25oZnUyWlBwMDRsYU5FaWlpbFRycG5LS0theHNaRVpNdVEyalJwRjgvMzNlZWpmdnlnK1B2R2NQZXRNelpxeGJOMTZnVWVQVkJ3NjVFcmZ2a1Z4Y0RBd2YzNDRqbzU2WnM2OHhyQmhoVkFvb0huejlBRENMNzlrSnlEZ250Vy9RWlloTHM0RzVSTUo5d2NNaU1EZi82RloyOTY5N3R5N1o0dFdLMkZuWjhqeThSSUVRUkFFUVJDRVo5bTI3UkNGQ3VWaDZ0UmVMRjY4bFk0ZEo1T1NvcUZ1M2NFb2xRcDI3ejZHWG05QW85RlN2ZnBYNU03dHpzeVpmUmswYUJHSmljbjA2TkdZbGkxcm1Nb3UrdnY3MGFqUk1KU1BMM2dsQ1NwVUtFcnAwZ1hac3VVUGR1MDZ5dTNia1hUdjNoQi9mejlVS2h2dTNJbkd4a1pwV2tlYUhUdkNlUEFnaHA5L25zU1BQKzdoOXUzN2pCbXpFb1ZDUXFsVW9sUXFrQ1Jqa0dIQ2hGVXNXN2FETFZ1Q0xQNUdRWGpmaWVCQkZ0V3VIVVB0MmpFVzdZc1dYYUZ5NVhpenRtUEhqSkhPd29WVENBbTVaRkhOd05OVFkvYStkT2trNXN3SlI2T1JPSExFbGJGamIyRnZiN3hoejU1ZFI1RWl5WlFwazBqRmlnbW1jb3hWcXNRUkVuSUpkM2V0YVQwZUhsbysrU1FlWDEvai9uaDdHL015ekpsanpJL1F2LzhkK3ZjdlNxdFdrV2JiZnpKd0FCQWE2c2JVcWQ2b1ZES2RPdDEvK3NFUkJFRVFCRUVRaEJmUXZuMGRiRzJOdHlaanhuUTJtNmJUNlRFWURJQ0VKSUVrU1k5TFR5c1lNcVF0UGo0ZllXTmovbFJzekpqT0Z1c0JDQStQSURUMERKOS9YcFBQUGxPalV0bXdmLzhwUm8xYWprS2hvR1hMR2tpU2VmQ2dkZXZhdEc5ZkI0Qmh3OW94YkZnN0FHUlpScXZWbzlmclVTZ1VqNE1KaXFkV2VoQ0U5OW43SGp5SUFqd1NFNVZteVFMZmhpY0RCNERwNWgyd1dnYnh5VEtOYVd4dFpXclVpTFU2VGEyMnpLK1FsdHNnVFhEdzMyYnZaODI2WmpaZnRXcXhWS3VXdnY2d3NGTld0d1V3Y2VLTlRLZTlDV201SFREK1c3OU5qOCsxRkp5YzdOL3lybnpZRWhLUzAxNktjMElBM3FselFoRGVWVkdBaHpKUmlmNHRYeTk5NkpUdnpuVk5WcjMyNzd5MHdJRTF4c0NBMHVxMHlwVkxXbTNQVEpFaVhzeWRHMmpXVnJ0MlJRNGZYdmlNN1Z1U0pPbnhmcis1V3lyeG5TZThUZTk3V093aXdELy9PTHp0L1JCZWt3ei90dFlqTFcvTzQzUHQ5bHZlRFNIRHY0RTRKd1RnblRvbkJPRmRkUkhBUVZ3dnZYVU83ODUxVFZhSjc3eDNoUGpPRTk2bTl6cDRJRWxTTU1EVXFkNmNQT21jOFNtMThKNUxTRkJ5OHFRejA2WjVBeURMY3ZEYjNKLzBjMjBkSjAvK2t6SHFLN3doQ1FuSm5EejVEOU9tclFmRU9TRzhlK2VFSUx5cjBqNnZ2S2Q2NDN6U09lUFRiK0VOVVNZb2NUN3BqUGM3Y2wyVFZlSTc3KzBUMzNuQ3UrQjlUNld2VUt2Vld3SC90NzBqd211MS9lVEprODBBK1psenZqN2lYSHUzaUhOQ2VOSWJPU2ZVYXZVQm9LWkNvYWg5L1BqeEE2OTVXekxBaVJQTFh1ZG1oT2ZrNDlNTGdKTW5UNzd5YXllMVdqMGVHQWRNT0hueTVQaFh2WDdFNTlXNzVyVjhYcjNtODBpY1ErK1dkK0U2U1BnQXZkYzlEd0REeVpNbm04bXlIQUNFSXNiKy9KZEVBYUd5TEFlY1BIbXlPVy8vdzFHY2EyK2ZPQ2VFSjcxcjU0UWd2S3ZFNTlYYjk3NS9Yb2x6Nk8xNzM4OGg0VC9nZlUrWUNHQTRkZXJVQ21ERjI5NFI0VDlQbkd2Q2s4UTVJUWpDKzBKOFhna3ZTNXhEZ3ZDQmU5OTdIZ2lDSUFpQ0lBaUNJQWdabHdSaUFBQWdBRWxFUVZTQzhKcUo0SUVnQ0lJZ0NDL3QzcjJIYjNzWEJFRVFCRUY0alVUd1FCQUVRUkQrZy83NTUxK3VYNyticFdWdTNyekhwazJoV2Q1V2JHd2k3ZHRQSkNJaU10TjVEaHc0emFOSDhXWnRxYWxhWW1NVGlZaUk0c0tGNnh3OGVJN0xsMjlsZWZ2UGE4ZU9NSGJ0T3ZyYTFpOElnaUFJLzJYL2had0hnaUFJZ3ZCTytmampqM1BvZExvZ2hVTHhVNkZDaGY3ODZhZWY5Rzk2SDFhczJFbjE2dVVvVkNqUGN5L3p2LzhkSkNJaWlsYXRhbVk2ajhGZ29FNmRRUmJ0aVlrcHRHa1RoSzJ0NWFYRnZuMnpPWC8rT29jT25XZlVxSTVzM0xpZnRXdjNZbWRuZzRPREhlSGhkNmhSb3p6WnM3dmc2MXVDNHNYekE4WUtCODdPRHBudVMwSkNNbUZoQzdHMVZabmFmSDIvSkZldTdNVEVKTkNpUlhVR0RXb053TGx6MTVnMWF5UHU3cTU4OXBuYWJCbEJFQVJCRUo1TkJBOEVRUkFFNFJXVFpWa0Y5RFVZREgzRHc4TWoxV3IxejhEbTFOVFUvUmN1WE5DOGptMXUyM2FJV2JOQ0FORHA5R2cwV280Y3VjaU1HUnN5WFdiQmdnSDA3ei9YOUQ0aElSbG5ad2RxMWh5UTZUTDc5czBtTmpiUlZFTHkrUEhMUkViRzBMQmhaVTZjK0ljclYvNmxhdFV5ZUh0N290Rm84ZlByQjBEbnp2Vm8wbVFrblRyVm8wMmIyclJwVTl1MHptYk5SakZsU2srcjI5dXpaeVlHZzR5OXZhMnA3ZFNwSzVRdlh4UmYzeTh0NW5keGNXVEhqaWwwN3Z3dFpjb1VBdURLbFgvNSt1c0ZqQnJWaVJzMzdqRm56aWFHRG0yWDZkOG9DSUlnQ0lJbEVUd1FCRUVRaE5jcko5QVQ2R2xuWnhmajQrT3p6V0F3YkhaemM5dDk0TUNCbEZlMWthWk5xOUswYVZVQVJvOWVnWmVYQjMzNk5Idm1jcUdoeHVEQm9VUG4rTi8vRGpKelpoL0EyTVBnMkxITFZLNWMwbXgrV1phWlBEbUErZk8zc0hmdkNaUktKYjE2R1V1L1o4dm14SzFiOS9uKyt4MjR1RGhTclZwWmxpNDE5bEp3ZFhWaXpKak9PRHJhMGJMbFdOUDZidDI2anl6TDFLczNHR2RuUndDYU5QR2pXN2VHZ0xGSFE5ZXVVL24rK3lGNGVtYmowcVdiVEpteWpnMGJ4cEtaaElSa2J0MTZRSzFhRlRodzREVGp4djFBWUdCTDZ0VHh3V0F3MEtmUGJOYXQyMHY3OW5XZTY5Z0tnaUFJZ2lDQ0I0SWdDSUx3Sm1XVFpibXpKRW1kNCtMaUV0UnE5VTVKa2phbnBLVHN1bkRoUXNLcjJNQzVjOWU0Y3llYXJsMGI4T21uMzFoTVQwblJrSnFxSlNSa0hFV0tlQUhHbmdvLy9QQXIzMzdiTThOOFd2cjJuVzNxWVpCR2tpUnExQ2pQN3QzSEdEU29OZFdxbFVPaGtBQW9Vc1NMb1VQYk1YQmdhMEpEejNEdzREa3FWU3B1V3JaT0hSOEFObTBheitIREYxaTNiaStOR2xWbTgrWlFhdFFvVCs3YzJXblM1Qk04UE54TXl6ZzUyZE94WTEzR2ovK0JoUXUvWnM2Y1RYejVaUlBUTnEzNTY2OUwxS2hSanFsVDE3RjM3M0hHaisvR1o1K3BBVkFvRk15YTFaZmV2YjlEcDlQVHVYUDlyQjVpUVJBRVFmZ2dpZUNCSUFpQ0lHU1J3V0FZcjFhckR6eGx1dk56ck1ZWmFDUExjaHM3T3p0OGZIeVNaVm51SlVuUzloTW5Uc1MreUg0bEphVXlZY0pxbGl3WmlJZUhHL3YyelRaTjAycDFiTnk0bjgyYlErblNwUUdGQ3VVMVRmdisreDEwNlZJZlQ4OXN6N1dkWnMxR0FYRHUzSFdMYWNuSnFUZzQySm5lZCswNmxlclZ5N0Zod3o0U0VwSllzR0FBeTVidG9ITGxrbno3YlUreVpYTW1MT3dDSTBaMDRNU0p5MHlmdmg1M2R4ZEdqT2p3ZUEwU1gzeFJpd01IVHZQTk53dlI2ZlNtUUVCbXJseUpvRnk1SW5oNlpxTnIxd1lFQk14ZzZ0UjFadlBrek9sR3pacmxuK3Z2elVpdFZvL1A4a0xQTnU0MXJGTVFCRUVRWGlrUlBCQUVRUkNFNTZkOS9Mdm00eCtyWkZuTzhvcGxXWFlBZ21WWlR2RHg4Um1XMVhVWURBWW1URmpGalJ2M3pKN2NwL244ODNFMGJmb0o2OWFOTWJ1NVAzcjBJaXRYL3NLeFkwc1pPM1lsQncrZU0xc3VZKytGdEdERW5qMHpXYjM2TndvVXlFV3RXaFhNNXZmeDZVVm82RnlVU3ZPQ1RqMTZOTUxQcnk4K1BzWHAyMWZKcUZFcldMeDRLN2x5WlFlZ1RwMUJOR255Q2RPbjl3YU12U0VBYkd5VUFBd2UzSVpXcmNZeGExYmZaeDZMMXExcjBhL2ZITmF1SFkxV3ErZC8vNXVJazVNOWE5YnNwa3NYWTArRGYvNzVsM3o1UEorNUxpdGU1NDIrOXRtekNJSWdDTUxiSVlJSGdpQUlndkNjWkZrZUxFbFNpMmZOSjBtU3N5ekxsaVVKbmk0SjZDVkowbzRUSjA3RXF0WHFoVmxaT0NUa0FKNmU3cWhVU2d3R0E3VnJtdzlaU0VoSUpqaDROOEhCdTAxdGMrYjBaL0hpYlJnTXhrQkZVRkQzOUoxSlNxVjY5VUN6M2d0cGREbzk2OWYvenFwVnc3T3lpeWJseXhkbHk1YUpOR2t5Z2gwN3BnQ3daTWsydG00OXlOR2psMWkzYmpSSlNTblkycXBNd3hOV3IvNk4wcVVMOGNNUHU2aFJveHdLUmViVnB0M2RYZmpvSTI4dVg3N05Uejhkd043ZWxpRkQycko3OXpGOGZVdFFxbFFCcGs1ZHk1SWxneXlDSE05aHdndjkwYyttbFNScDZXdGF0eUFJZ2lDOE5CRThFQVJCRUlUbmRPclVxVFBBbVdmTjUrdnJtMXV2MXo4cmVKQUE3SkJsZWJOZXI5OTE5dXpaeEpmWnQzcjFLdUhrNU1DbVRRZFFLQlNtUklqcCs5VGJvdTNBZ2RQMDY5ZWMzcjIveTlLMm9xTmowZXNOZE9yMHJha3RJU0VKTU43b04yZ3cxR3orelpzbjRPcnFaTllXR25vYUg1K1BUTzk3OTI1S3o1NytOR3hvWFBiKy9VZmt5T0VLd1A3OXA3aDQ4U1kvL2ppU3dZTVhzM3IxYi85djc4N2pkS3I3UDQ2L3p6WFhyR2FHc1dkdFNGa3JNNDJhRWxIMktWa1NRcmJjZHVsbnoxZ1Rwa1Rjc21SZldqRGM3bUxVbENXSk1OZEk0ZWFPRzVNd0pnWXpZOWJyL1A2WVhMbk1Za2xtTksvbjQ5SGpjYzczbk8vNWZzN2c4ZWg4NXZ2OWZ0U3RXek5aTEJabFpOaTFiZHNQcWxmdllSbkdIL3NnbEMxYlhLZE94ZW1sbDU1UjM3N1Q5Y1liN1ZTM2JpMXQyN1pQN3U1VytmbjVaRnRXOGtac050dTRXKzRFQU1EZkFNa0RBQUR1bm5qVE5OY2JoaEh1NitzYmVTZXJMUlF0Nm52TGZhNWZjbkN6U3BVcXFzaklkeDNubjN5eVdZc1hSMmptekFIcTJQRXRiZG9VbHV0djlFK2YvazJ6WnEzVjlPbVpaUnp0ZGxPR0lmMzg4eThxWGp4ejM0VWZmamdxZi8vU2lvbUoxZVRKS3pWNzl1dHljM1BWbTI5MlVzZU9iNmwrL1VmbDdlMmhTNWVTRkJxNlVOOThNMU5TNXF5SWVmTSsweGRmN05ha1NUMVZ0V29GRlM5ZVJMdDNIMUp3Y0EzOThNTlJmZmJaVGozOTlNTzM5ZTRBQUJSVUpBOEFBUGhyblpPMHpqQ01jRWxiYkRiYjMyWmQrOEdESi9UZWU2dVVrcEtxaFF1SHFWeTVFdG5lZCtsU29oWXMyS0QwZEx0V3J2eEtPM2I4cEtGRDJ6dXFQY1RFbkZXUEh1L0l3OE5OL2Z0bnJnclpzR0dubWpTcG85MjcvNk1CQTFxclNwVnlraklURjBPSHRsZEtTcXJLbFN1aGI3LzkwWkZ3a0RMM1NQRHo4OWJRb2UxVnJWcEZTVkpvYUdlVkxPbW5VcVg4VkxPbXY1bzFHNTVycVVjQUFKQVZ5UU1BQU80d3d6RFNKTTIyV0N4ci9QMzl0NjlldlRvakwrSklUVTFYU2txcU1qTHNjblYxeWZYZUN4Y3VxMlBIaVU1dEpVc1djU3dqdU9xamowSzFaVXUwSWlLK1Ywek1PWFh2M2t3aEljRnlkYlhxMTE5L2s5WHFrcVdNNHVlZjcxUnNiTHorOWErM3RHSkZwR0ppemlvMGRKRXNGa011TGk1eWNiSElNREtURE9QSEw5R2NPZXVWbkp5cWtKQmdlWHQ3Wm9tMWFkTTZrcVMyYlovUmhBbEwxYWxUSTZmcjdkbzFrQ1RWcno4b1MxKzczZFNWS3lscTNUcFV3NFoxVUlzV1QrVDZjd0hnWUFrTURPeHVtbVpuU2RVbEZjL3JnQXFZT0VrSERjTllIaFVWdFVpU1BhOERRc0ZEOGdBQWdEdHM5KzdkdjBucUwwbDc5KzY5cTJPN3ViazZqbi83N2FJNmRab2swelRWdG0yT3hTRlVybHdKK2ZuNUtDSWk3SWJQUDNyMGxMWnQrMEZ0MnRUWHM4OEd5TlhWcWkxYm92WG1td3Rrc1ZqVXVuVTlwNzBIcE15UCtZNGRuNU1rRFIvZVFjT0hkNUNVV1pVaUxTMURHUmtac2xnc3Z5Y1RMTEpZTElxUFQ4ZzJjWEN0bGkyZjBwTlAxbEN4WW45VWw2aFZxNUxqK1BvOUhnRGNOa3RBUU1CNjB6UkQ4anFRQXF5NHBIcW1hZFlMQ0FoNHdXYXp2U2dTQ0xqTGpCdmZBZ0FBN3JhQWdBQlRrcUtpNXVkMUtGQm1DVXBKc3Rscy9MOFQ4cVdBZ0lCeHlpd2xPdjVPYit3WkdCalkwelRORHg5NG9LeEdqT2lvQng4c3IwS0ZQTzdrRUxpQnhNUmtIVGtTb3lsVFB0TFBQNStTYVpvOW82T2pGK1oxWENoWWJyaytFUUFBQUlDQzQvZWxDaG94b3FOcTE2NUM0aUFQRkNya29kcTFxemhtYmhtRzBUbVBRMElCUlBJQUFBQUFRRzZxUzlLREQ1YlA2emdLdkd2K0RHcmtaUndvbUVnZUFBQUFBTWhOY1VuTU9NZ0hydGtMaGcwcmNkZVJQQUFBQUFBQUFMa2llUUFBQUFBQUFISkY4Z0FBQUFBQUFPU0s1QUVBQUFBQUFNZ1Z5UU1BQUFBQUFKQXJrZ2NBQUFBQUFDQlhKQThBQUFBQUFFQ3VTQjRBQUFBQUFJQmNrVHdBQUFBQWNFZlo3WGJIOGZUcHE1MnV6WnExVm1mUG5zKzJYMlRrM2l4dGh3L0g2TVNKTXpjMTdtKy9YVkpnWUs4Ynh2YlRULy9MMHA2UllkZWFOZHR1YWh4SmlvajRYdDkvZitpbTc1ZWtaczJHM2RMOVFINWl6ZXNBQUFBQUFQeTkxS3MzU045K08wdVNGQjcralFZUGZrbVNGQlYxUkY5L2JWTy9maTltMjIvVXFBVnExT2d4cDdiVHAzL1Q5T21ydFdMRm0vTHg4ZnJUc1NVbUptdmd3Sm1hT1hPZ2F0YjBkN1NucEtScDh1U1ZhdHUyL2swOXAxU3BvbHE1TWxLUFAxNHR5N1hCZzJmcjJMRmZzN1RIeFYxU3k1WnZabWxmdjM3U0xid0JrRGRJSGdBQUFBRDR5OW50ZGsyYnRrcUppVmZVb3NVSVIzdXBVa1cxWk1rSXAzc2JOUnFpakl3TXgzbEtTcHJUUi9mbXpkTnZPdzRmSHkvMTdmdWlMbHk0ZkZQMy8rOS9wOVcxNnhTbnRyUzBkS1dscGN2THkwUDE2dy9LMG1mYnR2Y2R4eGtaZHMyZi81bisrOTlmZFBseWt1NjdyNWlhTkFsU3ExWlAzL1k3QUhtQjVBRUFBQUNBdjl6OCtaL0xhblZSUkVTWVRwNk1WYVZLOXptdU5XdzRXRkptZ3FGaHc4RzZlREZSVVZIenMzMU9VRkJ2eDNGZ1lDOTVlM3M2emszVGxDU25EM3E3M2E2aVJYMjFmdjBrVFppd1ZGOS9iWk1rcGFhbUtUVTFQY2R4cnZMM3Y4OHBHWERwVXFLNmR3OVR0MjdOMUtMRkU3TGI3VHA1TWxiMzMxODZTOS92dmp1Z21UUERGUkJRUldGaHZmWDg4eVAxL3ZzRE5IWHFSNHFJMkswK2ZWNVE3ZHBWY2gwZnlDOUlIZ0FBQUFENFMrM1k4YU5XcklqVTBxVWpGQk1UcTc1OXA2dGp4MmZWcFVzVFNYL01KQWdLNnEzTm02ZHIwNmJkU2svUDBQdnZoOHZYMTB1dnZSYWlPWFBXeTkvL1BrMmMyTjNwMlJFUllmTHljcGVVdWVkQjQ4WkRuRDcyRHgrTzBiQmhjeVZKWThhOHFqRmpYbFZ5Y3FvNmRKaWc1NTV6WGlJaFNVdVdiRkxyMWsvTDE3ZFFsbXNKQ1ZjMFlNQk1OV2tTcEJZdG5wQWt4Y1NjMHovK01VM3Z2ZGRYTldyNEt6MDlRMnZXYk5PLy92V3RybHhKMGJCaEhmVFVVelVsU2MyYlB5RjNkMWVOR2ZPcWR1ejRTWk1tclpERll0SFlzVjFVbzRaL2x2R0EvSVFORXdFQUFBRDhwUjUvdkxvV0xCaXF5cFhMeXQvL1BpMVpNa0liTnV6U3lKRWZPbVlMWEpXYW1xNHFWY3FxVzdjcGlvdTdxRTZkR2ttU3VuWnRxc2pJdmRxNmRaOFNFNVAvVkR3VEp5NVQzYm9QcTArZmxwbzVNOXhwQThYWTJBdnEwU05Nc2JIeFRuM09uajJ2M3IzZjA4TVBWOVpycjRWSXlwenBjTjk5eFRSd1lCc05IRGhMSjAvR3ltcDFVV3pzQlhYcjFreVhMeWRwOHVTVkNna1pxWkNRa2ZyaWl6Mk80OG1UVnlvcEtWbGR1alRXQXcrVSsxUHZBOXdOekR3QUFBQUFjRWQ5OE1GZ3AzT3IxVVZWcTFad25KY3VYVlFMRnc3VHQ5LytLRWs2ZE9pRWZ2enhtT3gydTFxMEdLRW1UWUwwL1BOUHFsMjdCbzQrbnA3dWV1ZWQzbnI3N1pVNmZ2ejBiZittL3YzM3c3VnAwMjV0M0RoVm9hRUxkZjc4SmNjTUNFa2FOcXlEd3NJK1ZzK2VZWm8vZjRoS2x5NnFwS1JrdmZ6eUJGMituS1JmZmptbmRldTJ5OVhWS3F2Vm92UG5MNnRTcGZ2azUrZWoxMStmcFdYTFJtbmd3RGFTTXBNVW16ZFB6akdXNE9DK0Nna0p2cTMzQU80MmtnY0FBQUFBN3FpSEg2N2tLRXZvNCtPWlk0bENOemRYTlc0Y3BDRkQ1dWpSUngrUXhXSlJlUGdFblQ0ZHA5ZGYvNmNXTDQ3SXR0L28wWjBkeDljK083YzlENlRNeE1FdnY1eVRKTDM0NG1qZGYzOHBMVjA2U201dVZpVWxwVGo2REIzYVhoY3ZKcXBmdnhsYXRXcWN2THc4dEhUcFNIbDdlOHJWMWFyR2pZZG8rL2Fac3R0TjFhblRXNnRYajVja0xWeTRVWmN2SnpuMllVaE9UczIydWdKd0x5SjVBQUFBQU9DT2k0OVAwTTZkSDBqSy9KaS91Zy9CdGNmQndYMWxzUmphc0NHem1zR1hYKzZWcjYrWGZIMHJLQ0lpelBHc29LRGUyck5uYnBZeGF0YjAxL3o1UStUdTdpb3ArejBQVHA2TTFlelo2eVJKbFN1WFVaOCtMeWc0MktaRmk0WnA2dFNQMWFYTDI1bzc5dzI1dWJrNitoaUdvWEhqdXVvLy96a3BGNWZNbGQ0Vks1YVNKSDMvL1VGVnFsUkdobUZJY2w1eTBhTkhjNmR6RHcrM1hNc3dCZ2YzemZFYWtOK1FQQUFBQUFCd1QxcTZkT1FONzZsUW9hU21UdjJISkRrdEVhaGN1WXdXTFJxdWI3L2RyeUpGdkoxbUhraVNxNnRWdFdwVmNtcExTTGlpNmRQWHFFMmJlam1PMTYzYkZFMmIxazlGaS9vb09UbFZJU0UzamhHNEY1QThBQUFBQUZBZ1dTeUc2dFY3NUliMzJlMTJmZjIxVGJObXJWTmc0SU5xMjdhK0pQMCsrMEJLU2txUmw1ZTc0dUl1NnFlZmpzdmIyME9TOU5KTHoyajQ4QTQ1UGpjczdPTTc4QmJBM1VIeUFBQUFBTUFkczN6NWwxcTI3RXVscHFhclVhTWhrcVRFeE9Sc2o2L2VzMnpaU0xtN3U4bHF6VndpY08yZUJWTG14L3UxYmM4K0c2QXhZMTY5RzYramt5ZGoxYlhyWkJVdlhrUURCclJTbzBaL2xIZTBXQXc5OTF5Z25uOStwRHc5M1g4dkFkbFFUWnYrc1EvREYxL3N6dlg1bXpidDF2RGhIZFdrU2RCZjlnN0FuVUR5QUFDQS9DbE9VdkhFeEdRVkt1U1IxN0VVYUFrSlY2NGV4dVZsSE1DOW9uUG54dXJjdWZFdDllblVhWklPSHo2cEprM3FTSkxUbmdXM3dzUERMZGNsQmJlalFvV1NXclpzbE1xVks1SHQ5YXRMSXE3MXhodnQ3bWdNUUg1QThnQUFnUHpwb0tSNlI0N0VxSGJ0S25rZFM0RjI1RWpNMWNNRGVSa0g4SGUyWXNXZHFVaFFxSkNIUm8zcWRNUDdvcUxtWjJuejhuTFB0bDFTam9rRG9DQ3g1SFVBQUFBZ0s4TXdsa3ZTbENrZnlXWTdjdTF2djNHWEpDUmNrYzEyUkZPblpxNUpOazF6ZVI2SEJBQkFubUhtQVFBQStWQlVWTlNpZ0lDQWxqLy9mQ3JrdGRmZXpldHdJSDBXSFIyOUtLK0RBQUFncnpEekFBQ0EvTWx1czlsYW1xYlpVOUkyc2Q0K0w4UkoybWFhWmsrYnpmYWlyaS9vRGlCSHAwN0Z5VzcvNDU5TVNrcWFaczFhcTdTMDlEcytWdCsrMDUzT1o4eFlvNisraXNyeC9yMTdEK3ZjdWZnczdYYTdxWVNFSzRxSmlkVytmVDlydzRaZE9uYnM5SitLN2V1dmJabzkrMTlaMmx1M0hpTzczZjZubmczY2JjdzhBQUFnLzdKSFIwY3ZsTFF3cndNQmNPK3FYYnQyYjR2RllwRzBMaW9xNnM5OURkK2ttVFBENWUzdHFkR2pPOHN3RElXSGI5T1JJekZ5ZGMzNTh5TW9xSGVXTnJ2ZHJzelFuUzFlUEZ3MWEvcExrZzRjT081b1QwcEswZHExMytqNTU1L01jWnpkdXc5cHdZSU5tak5uc0F6RFVJTUdyOHZWMVNxcjFTb1BEemQ1ZTN2S3o4OWJSWXY2eXRmWFMrWEtGVmR3Y0Q5NWUzdmU4TDBURXE1bzY5WVo4dkh4a21tYVdyRGdjdzBkbXJWVTQ0a1RaMlNTanNROWh1UUJBQUFBOERkbUdNYWpwbW4rUTlMczJyVnI3ekFNSTl3MHpiWFIwZEVuL3FveEowem9yajU5M3RQQ2hSdlZ0bTE5TFY0Y0ljbHdsR2k4S2o0K1FaOThFcXJLbGN0cXo1NjV1cjdDVEdCZ0wyM2UvSjU4Zkx3a1NSY3VYSmFmbjArTzQvNzczenVVbUppczExNTdKOHUxano4T1ZhbFNSZFd6WjRqYXR4K3ZUei9kb3ZidEd5b3RMVU5idHN6SThabXBxV21TcE1qSWQrWG01cHJyZXdjRzluSWNiOWl3UzVVcWxkR2pqMWJXOGVObjFMMzdWS2Q3R3pYNlA2Znp6WnVkWjFBQStRM0pBd0FBQUtDQU1BempLVWxQR1lieFhrQkF3RjdETU1Jek1qTEM5KzNiOTk4N09ZNjd1NnVtVCs4dnc1RGVlbXU1WG42NW9YcjJiSkhsdnBZdDMzUjhrUC82NjIvcTBXT3FGaTRjcmpKbGltVzU5OUtsUkwzeXlpU05HdldLNnRhdDVVaEVKQ1ltcTFHaklSbzl1ck9XTE5ta3VYUGZVRkJRVmFlK3pac1BsOVdhK2VuajVtWlZhR2lYbTVwSmNMdmk0eE8wZUhHRTVzOGZvdVhMSTNYdzRIR241RUJnWUM5RlJrNlRpd3VyeUhIdklIa0FBQUFBRkV5UG1hYjVtTVZpbVJ3UUVQQ2pwSENMeFJLK2QrL2VBN29EZTN3VUxseElSNCtlVW5KeW1yWnQyNmZQUHZ2TzZkcXlaYU9VbHBiaFNCNlVLVk5NWGJvMDBldXYvMVBMbG8yVWg0ZWI0LzZNREx0R2oxNm9KNStzb2JwMWEwbktuQWtnU2ZYckQxSms1THVhTis4elZhOWVVVHQzSGxCQ3doVTFhRkRiMFQ4MU5kMXB5Y1RWRXJpbWFTbzVPVlhObWczTEVuOXNiTHdpSXNKVXBFZ2hwL2JBd0Y0cVdiS0kwMzNYbDNqOC9QT2RpbzJOVjQ4ZVlicDRNVkdmZkJKNmF6ODhJQjhpZVFBQUFBRDhmWXdOQ0FpNHZ1MnhtK2hYUzFJdHU5MCs3dmYrNnlSTnN0bHN0bHNOWU1XS1NDMWF0RkdYTDEvUm5qMXpOWFBtQURWcU5NVHhzUzlKRFJzT2xwUzVKTURkL1krbEFCMDZQS3RkdXc1cXhvdzFHakdpbzZOOTh1U1Z5c2l3TzdWZHIyM2IrakpOVS9IeENlclRaN29TRXE0NDlqNUlTY2tjWitIQ2pWcTI3QXVscHFacDU4NFBsSkJ3Ulg1K1BscXdZS2o4L0h6bDVlVXVTWXFPL3E4bVRseW1FaVVLWjluazBXS3hLQ0lpekhHZTNWNE5iZHJVVTh1V1QybkVpUG5xM0xteFNwVXE2bmpucTY1ZHRqQjc5dXVxVnExaXpqOVVJQjhnZVFBQUFBRGMrOUt1T1I1N0I1N1hTbEtyZ0lDQXpiZmFzVk9uUnVyVXFWRzJIOVhYUzAxTnk3S1B3Tml4cnlvcEtjV3ByVjI3QmlwZnZvU3NWcGNjbjFXc21LOGtxWGp4d3BveG83ODJidHlsSmsyQ2xKeWNwclMwZExtNVdkV2pSM1AxNk5GY3djRjlKV1ZXaFNoV3pGZDc5aHpXOHVWZmF2VG96cXBlL1g1Tm52eVJCZzVzSThNd2J2WDFKVW1lbnU1YXZYcXJYRjJ0YXRPbW5pVDJOTUM5aitRQkFBQUFjSTl6ZDNlZms1cWFtbXlhWm5hN0NZWklDcnpGUjY0MURHTlNWRlJVZEVCQXdCMnBLZGk2OVpnc2JTa3BhZkx3Y05XbVRiczFmdnlTYlBzMWJqd2syL2FkT3ovSWNhd2lSUXJKemMxVnpadVAwTEJoN1dVWXlqWVJzSGZ2WWRXcVZVa3Z2bGhYMWFwVjFKdHZMcEJoU0k4OVZsWFBQUFBvemIxWU5vNGRPNjFwMDFhcGR1MEgxS1hMWkhsNXVXdnUzRGV5WFI0aHlXa21BNUJma1R3QUFBQUE3bkU3ZCs0OEwybGFkdGNDQWdKSzY4YkpnLzJHWVlTbnA2ZUgvL0RERHdkMUIvWTh1TjdhdFJNY3h3MGJEcGJkYnBkaEdMSllMR3JhdEk2YU5xMlRwVTlnWUM5OStlVzdqbW9MMmNuSXNHdldyTFVxVTZhNENoY3VwTFZydCt2UW9lTnEwU0pZQ3hjT1UvSGloWjMyVDdncU5UVmRhOVpzMC9qeFhYOC9UNVBGWXBHSGg1dCsrdW1ZWW1KaVZiNTh5U3o5N0hhN1V4TEFicythVy9IMjlsU25UbzFVcWRKOXFsU3BqQ3BXTENVcCsvMFJibWFHQnBBZmtEd0FBQUFBQ3FZOXBtbUdHNFlSYnJQWmZ2NnJCcmw0TVZHU0ZCSXkwdEhtNHVLaXhNUmtwLzBPYmtWcWFybzJidHlselp0dEtsNjhzSHg4dlBURUU5VTFjdVNIZXVHRkp6VnRXaDk1ZW1idVgzRHVYTHpqT0xOdjVncVBQWHNPNmFHSHlzdHFkZEd3WVhOMS9QZ1pEUjNhWGtGQlZiVnExUloxN1RwRmI3L2QwN0c1NGxXdnZ0cEVBd2UyY1p6UG5CbWVKYjZTSll1b2YvOVdqbGdQSFRxdVJ4NTU0TGJlRmNndlNCNEFBQUFBQmNlM2tzSU53MWdiRlJWMThxOGE1TktsSkVtbWhnMmJxN3AxYSttcHAycHEzTGl1a2pKbkNyaTRXUFRWVjFFcVVhSklycy9KaVl1TFJkSFIvMVhIanMvcDhjZXJPWllrTEZzMk1zdTkrL2NmazU5ZjVtcU9DeGN1NjQwM1pxdGN1UkxhdGV1UWhneDVXUWNPSE5kenp3WHF1ZWNlazhXUytaeDI3UnFvYXRXS3FsQWg2OHlEYXhNSDJaMUxtY3NXdG15SlZsVFVFZTNmZjFSVnFwVFY0c1VqYnV0ZGdmeUM1QUVBQUFEd04yYWE1ajZMeGRMUFlyR3MzYk5uejVtN01lYXBVK2RVbzRhL3VuZHZycXBWSytpRkY1NXlYQnMzYm9tKy9IS1BETVBJdFhwQ2JseGNMQm8vdmx1TzE3dDNEOU92djhiSmFuVlJmSHlDeG96cElrbUtpUGhlZ1lFUHFWZXY1elZ2M3IvVm8wZVlrcE5UWmJGWU5HUEdHbGtzRnRudHB0TFQwNVdlbnFIU3BZdHB5Wkxoa3FRV0xiSW1Kbkp5NHNRWm5UOS9TUysvM0VCVHB2U1NyKzhmeXk2dTMvY2d1MlVQUUg1MGU5dUhBZ0FBQUNnUUFnSUNURWxaMXVyL0dSa1pkaGxHWnRuRDNOU3ZQMGdiTmt5UnQ3Zm5MVDMvOHVVa0pTUmNrZDF1VjdGaWYreDVrSnFhV1hVaHA1Z3lNdXd5VGRQeG40dUxSUmFMUlJNbkxsTm9hSmRjcXoxSTB0aXhpelZ5NUN2WjdyRWdTZDkvZjBpUFAxN05xVzNQbnY4b0tLanFUYjliWUdBdlNaTE5adU5iRG5jVmYrRUFBQUFBNU9pdlNCN2c5cEU4UUY3SlBkVUhBQUFBQUFBS1BKSUhBQUFBQVA1MmtwTlRjN3lXbXBvdVNiTGJUU1VsSmQrdGtJQjdHc2tEQUFBQUFQZWNzMmN2Nk5TcE9FbVpleU5JMHRHanB4UVhkMUZKU2NsNjVwblhIV1VacjlldzRXQkowcGt6NTlXcDA5dFpybWRrMkxWNzkzOTAvdnhsUjl2MUd4MENCUTNWRmdBQUFBRGtDOEhCZlZXeXBKL2ovTlNwT0pVdFc5enBudGpZQzlxNTh3TnQzNzVma1pGN05XL2UvMG1TVE5QVXBFa3IxYTlmUzZXbjIxV2hRa201dWJuZTlOang4UW1LaWpxaUhUdCsxTmF0KzJTM201bzZ0WmNlZjd4NmxudUhENStuL2Z1UFp2dWNpSWl3bXg0VHVKZVFQQUFBQUFDUWI2eGZQOGx4SEJ6YzErbjhhcHNrdFc1ZFQxdTM3dFBwMDc5SmtnNGVQQzUvLzlJS0RIeEkwNmF0MHNNUFY3NnA4YzZkdTZDWFh4NnZFeWZPcW1yVkNnb01mRkJoWWIxVnZueEp4Y2RmenJiUDFLbi91SjFYQSs1cEpBOEFBQUFBNUJ2dDJvMXpIS2VsWlRpZFg2dHQyN0dTcEg3OTNsZFNVckpDUXhkTGtyNzc3b0EyYnR3bE56ZXJRa0pHS2pFeFdXbHA2ZnEvLzJ1bldiUFdTcEt1WEVsUnc0YUROV3hZQjFtdFZvMGMrWXFxVmFzb2QvYy9aaXA4L1BIWGlvbzZvcG8xL2JWdTNYYkZ4c2FyWmNzM0pTbExRZ01vQ0VnZUFBQUFBTWczVnEwYTV6Z09EdTdyZEg2MVRaTFdycDJnRXlmT2FOS2tsZnIxMXpnMWJScWtUcDBhYTkyNjdZcVBUOUNtVFdFcVVhS0lQdnp3Y3lVa1hGR3JWaytyVmF1bkpVbDE2dzdRNXMzVEpVbmJ0Ky9YaUJIelpiVzZPTWF3MjAxWnJSWk5udnlhYXRUd1YrUEdRWHIrK1pFa0RWQ2drVHdBQUFBQWtHOWMvZTIrbERuejROcnpxMUpUMHpWdjNyKzFiOS9QR2p1MnF6cDNucVFxVmNxcGQrOXBldVNSQi9UWVl3L3A2TkZmVmFKRUVSMDkrcXVlZkxKR2xtY2tKU1hMTktWSmszcmVNS2J0Mi9kTGtuNzg4WmhxMUxoZkxWcU1jRnc3ZCs2aVNwUW83RGozOVMya1R6OGRlMHZ2RE53TFNCNEFBQUFBeUJjcVZpeXRUejRaNHpqUGJzK0Q5dTBueU5YVlJkV3FWVlMvZnEwMGJkcW5DZzN0b2dZTmFncUZPSmtBQUFXSVNVUkJWT3V4eHg2U2o0K1hQdjEwaTdadjM2K2dvS3JhdS9ld0JneG9wZlQwRE8zYWRWQUhEaHhYY25LcW1qY2ZvZG16QjJuVXFBWFp4dUxwNmU2SVpldldhQlV0NnFPdnZvclMvUG1mNmZQUHA4akZKYk53WGQyNkF4UVJFU2JUTkdVWXhsLzBrd0h5SHNrREFBQUFBSGtxSmlaVzNidG5WaWxvMUdpSW96MDFOZDNwL0tyR2pZZkt4OGRMLy96bk9zWEV4R3Juem9QNjRJUDFrcVJGaTRhcFFZUGE2dEJoZ3NxWEw2a3laWXFyYk5rU1NreE0xcEFoYzFTblRqVzV1VmtWRVRGVm5wN3VqdW9OMTZ0YmQ0Q2t6RmtIbFNxVjBmSGpaelI0OEVzNmNlS01WcS9lcXJObkwyalFvRGFTcFBUMERMMzg4bmk5L1haUFBmUlFoVHYrOHdIeUE1SUhBQUFBQVBKVStmSWxGUm41cnVQOHl5LzNLRHo4RzEyK25LVHExU3Zxd1FmTHExKy9GNTM2WExxVXBJNGRKMnJ0MmdtcVdMRzBEaDA2b2JGamw4alh0NUFzRmtOMTY5YlNPKzk4b3VuVCswbVNDaFh5ME5kZnY2ZENoVHhVdCs0QWVYcTYzMVJzcDA3RnFVdVh4dHE4MlNaSktsdTJoRmFzaU5TNzcvWngzR08xdXFobHk2Y1VHcnBJSzFhTWxwc2JuMW40KytGdk5RQUFBSUI4WTlXcUxRb1AvMFp6NTc2aDVzMkhhOHFVWGhvMDZKOGFQbnllUm8zcXBNS0ZDMG1TRWhLdXFHWk5mNDBkdTBRdnZsaFhTNWR1MHRpeFhXV3hHTExiVFNVa1hKR1VPWHZocWtLRlBMS01sMXRGQjBscTM3NmgwL21hTmR2azcxOWFWYXM2enpEbzBPRlpyVnExVmZQbS9Wc0RCclMrM2RjSDhpMlNCd0FBQUFEeTNObXo1eFVXOW9uaTRpNXF6cHczNU9mbkl5bHo3NEVQUG5oZDA2ZXZWc3VXYjZwMTY2ZlZyTm5qcWxLbG5DWk02S2IzM3cvWHRHbXI1T0hocHNPSFkxU3pwcjhtVGx5bStQZ0VUWnZXVjZOSEw5U2xTNGxxM2JwZXR1TzZ1cnBrcWVnZy9iRnM0WHIvKzk5cDllNzlnaVFwTVRGWkdSbjIzNTlqVmYvK3JmVGRkejhwUFQzRHFYb0Q4SGRBOGdBQUFBQkFuanAyN0xRNmQ1NmtWcTJlMXVUSnZiSk0rN2RhWFRSMGFIczFiLzZFUHZ6d2MvWHYvNzRDQXgvUy92MUhWYi8rSTFxL2ZwSXVYTGlrSFR0K1V0KytNK1RwNmFaWnN3Ykt5OHRENzc3YlI4T0h6NVBGWWxGUVVGV2xwNmM3UFQrbmlnNDVHVG55RlIwL2ZrWjE2dlNXaTR1TEdqYXM3YmpXdEdrZE5XMWE1OC8vUUlCOGlPUUJBQUFBZ0R4VnFkSjlXclZxck1xV0xlSFVYcktrbjlONWpScjNhOGFNL2twTlRkZXVYUWMwWmt3WGVYaTRTWktLRnZWUjVjcGxWYk5tSmRXdS9ZQ2o4c0VUVDFUWHFsVmo1ZWZucTc1OXB5c3U3cUs2ZEduaWVLYXJxMHVXaWc1UzFwa0hnd2ExZFJ6ZmYzOXBmZi85SEtvcm9FRGhienNBQUFDQUhBVUVCSmlTRkJVMVA2OURnYVRBd0Y2U0pKdk54cmNjN2lwTFhnY0FBQUFBQUFEeU41SUhBQUFBQUFBZ1Z5UVBBQUFBQUFCQXJrZ2VBQUFBQUFDQVhKRThBQUFBQUFBQXVTSjVBQUFBQUFBQWNrWHlBQUFBQUFBQTVJcmtBUUFBQUlEY3hFbFNZbUp5WHNkUjRDVWtYTGw2R0plWGNhQmdJbmtBQUFBQUlEY0hKZW5Ja1ppOGpxUEF1K2JQNEVCZXhvR0NpZVFCQUFBQWdCd1pockZja3FaTStVZzIyNUZyZi91TnV5UWg0WXBzdGlPYU92VmpTWkpwbXN2ek9DUVVRRVplQndBQUFBQWdYN01FQkFTc2x4U1MxNEZBa3ZTWnpXWnJLY25NNjBCUXNMamtkUUFBQUFBQThqWHo5T25UbjVZdVhUckdNSXpDa3J3bGVlVjFVQVZNbktROXBtbStGUjBkUFVJa0R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Z29QbC9ISmY3WjJLUGlMc0FBQUFBU1VWT1JLNUNZSUk9IiwKICAgIlRoZW1lIiA6ICIiLAogICAiVHlwZSIgOiAiZmxvdyIsCiAgICJWZXJzaW9uIiA6ICIzMyIKfQo="/>
    </extobj>
    <extobj name="ECB019B1-382A-4266-B25C-5B523AA43C14-5">
      <extobjdata type="ECB019B1-382A-4266-B25C-5B523AA43C14" data="ewogICAiRmlsZUlkIiA6ICIxMTk4MjcxOTEyMTQiLAogICAiR3JvdXBJZCIgOiAiMTMxODA1NzQzNiIsCiAgICJJbWFnZSIgOiAiaVZCT1J3MEtHZ29BQUFBTlNVaEVVZ0FBQUxRQUFBQ1dDQVlBQUFCM3FhSVBBQUFBQ1hCSVdYTUFBQXNUQUFBTEV3RUFtcHdZQUFBQ2hFbEVRVlI0bk8zWE1XNWpWUmlHNGU4R2xBSW5vcGtpU3B2SUJWUzJ0ekVDTmpBTm1qM0VDNWdpV1FPQ2hvcHlOTXRBc1p2Z3drcEhrUlJSS3J2bFVNQklRMDNRNGY1K251cDI1NVB1cTZ0ekV3QUFBQUFBQUFBQUFBQUFBQUFBQUFBQUFBQUFBQUFBQUFBQUFBQUFBQUFBNEQ4eTlCN3dBbzRXaThYM3JiVTNTYjVLOHFyM29BUHpsR1F6RE1QUHQ3ZTNQeVg1bytlWXNRZDlOSi9QM3lkNTNYc0lTWklQcTlYcXUzU01ldFJCTHhhTHQ2MjFIeTR2TDdOY0xqT2RUak9aVEhyUE9pajcvVDdiN1RiWDE5ZTV2NzlQYSszdGVyMytzZGVlbzE0SHY0Uy9yeGxaTHBlWnpXWmk3bUF5bVdRMm0rWHE2aXBKTWd6RG01NTdSaDEwL3Jvelp6cWQ5dDV4OEQ1NUIxLzMzREgyb0Y4bDhXWCtIemc1T2ZuNDJQV25mT3hCd3o4SW1sSUVUU21DcGhSQlU0cWdLVVhRbENKb1NoRTBwUWlhVWdSTktZS21GRUZUaXFBcFJkQ1VJbWhLRVRTbENKcFNCRTBwZ3FZVVFWT0tvQ2xGMEpRaWFFb1JOS1VJbWxJRVRTbUNwaFJCVTRxZ0tVWFFsQ0pvU2hFMHBRaWFVZ1JOS1lLbUZFRlRpcUFwUmRDVUltaEtFVFNsQ0pwU0JFMHBncVlVUVZPS29DbEYwSlFpYUVvUk5LVUltbElFVFNtQ3BoUkJVNHFnS1VYUWxDSm9TaEUwcFFpYVVnUk5LWUttRkVGVHl0aURma3FTL1g3ZmU4ZkIyKzEySHgrZmV1NFllOUNiSk5sdXQ3MTNITHhQM3NGdlBYZDgxdlB3Zit2OC9QenpKTjlzTnB0Y1hGems5UFEweDhmSHZXY2RsTjF1bDd1N3U5emMzT1Q1K1RtdHRYZVBqNC9yWG51R1hnZS9rS1A1ZlA0K3lldmVRMGlTZkZpdFZ0OG1hYjBHalBvTG5hUTlQRHo4Y25aMjl2c3dERjhtT1VueVJlOVJCK1lweWErdHRYZnI5WHFaampFREFBQUFBQUFBQUFBQUFBQUFBQUFBQUFBQUFBREFTUHdKQ0o1cDAxckFodzBBQUFBQVNVVk9SSzVDWUlJPSIsCiAgICJUaGVtZSIgOiAiIiwKICAgIlR5cGUiIDogImZsb3ciLAogICAiVmVyc2lvbiIgOiAiIgp9Cg=="/>
    </extobj>
    <extobj name="ECB019B1-382A-4266-B25C-5B523AA43C14-6">
      <extobjdata type="ECB019B1-382A-4266-B25C-5B523AA43C14" data="ewogICAiRmlsZUlkIiA6ICIxMTk4NDcxNTY5NzEiLAogICAiR3JvdXBJZCIgOiAiMTMxODA1NzQzNiIsCiAgICJJbWFnZSIgOiAiaVZCT1J3MEtHZ29BQUFBTlNVaEVVZ0FBQkxZQUFBSnJDQVlBQUFEOUZocGVBQUFBQ1hCSVdYTUFBQXNUQUFBTEV3RUFtcHdZQUFBZ0FFbEVRVlI0bk96ZGVYeGNkYUgvLy9mbnpDU1RyVW1icnVtKzBqM056RW1Gc3NsMnZmY0NCU3VnM2d2SW91Q0dMQmNVcjFBWEZCVkZSTDhxYUFGWGRnRUZ5cVlYK0VsTHFlU2NhUXVscFcyNjBuMUwwN1RaWnM3bjkwZmFsTmdsNlpLZUpQTjZQaDU5UEhMbWZENW4zcE9IMHVsN1B1Y3pFZ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djdUVIUUFBZ0E3S2NWMzNhbXZ0NVpMR1Nlb1ZkcUQyWXEzZGFJeDVUOUt2ZmQ5L1FwSnR5N3lSSTBmR3VuWHJkcU14NW1KSkl5VjEvOUExZjVKTUptL1plK3k2N2kzVzJoKzNJUXZ6bU1jODVqR3ZDODR6eHZ4QjBuVFA4MWEzZHUzbTU1QmlrbTZVdE4vZk01SitZcVJiUGpUMkZrbXQ1czYwZVVjZ1k5Ny9ITVJtYSsxQ1k4eUR2dTgvckRhK0oxSm0vdDRhalRGTGdpQ1k0empPTnozUFd4OVdFSW90QUFEMjV5UVNpYjlLT2ovc0lDSDRuZS83VjdVMmFPVElrYkhDd3NJM0pTVU9kTDd2WlgwMTZLWkJ6Y2NiLzdoUmErNWQwK3FUTTQ5NXpHTWU4N3Iwdk4zR21MTTh6NXZiMnNBOXBkWkIvNTdaZVBObCt1RHVHL2ZsdWZ1UEd2alZuN1dhTzBQbTFVcGFKdW5COFNNdWVDWm4rYnEwa2RhMk9qbXozLzhjeUdPKzcvKzNXaSszTXY3M1pxVHF3TnF6azhsa1JValBEd0FBUHN4MTNjOVphMmVNTEt6VjF5ZXUwUWxGdGNxUHBzT08xUzZzbFdwU0ViMVhsYS92THhpa0QzYkZaSXlaNW5uZVh3NDFMeDZQMzJxTSthRWtEZnYyTUJXZFhxUm9ZWlIzRmdDQUZvTDZRTHZlMmFVVjMxNmhodlVOa3ZScDMvY2ZiMjJlbFc2VjlFTkpXdm5iYjJuSDFOT1ZLaTZVREgvUnRGWFJpMjlxK0xTYkc1ejZ4cGxHK2tScjR6UHAvYytCV0N2dFNrVzBlRWVldnI5Z2tGYlY1RWh0K045cnB2N2VVb0hSNXJvc1BibXl0MzYvcks4a3pTOHNMQ3gvL2ZYWFU4YzdpM084bnhBQWdJNXV6ekp5ZlgzaUdzVjcxblRwTnlmR1NOMnkwanF4ZDdWdUdOZjBZYTYxOXJMVzU1bUxwYVpTcStmVW5vb1dVV29CQVBibnhCeDFLKyttQ1grZW9Fa3ZUMUs1Vno2bmpWTXZscHBLcmExWFRsV3FaeEdsMW1IYVhUcFNUbjFqdHFRTHJaVGQydmhNZXY5eklNWklCVmxwbGZmYXFhOU4vR0R2dzVlM05pOVRmMjlSeDZva3IwRmZHYnRXWTRwMlM5S2txcXFxQ1dGa29kZ0NBT0JERW9uRWx5VzVrblJDVVczSWFZNnZFd3FiWCsvNE5nd3ZscVNpMDR2YUxROEFvT3R3Y2h4bDljcVNwREZ0bkZJc1NUdW1udDV1bWJxNnhnRjlWRDlpb05UMDcvNWhiWmd5VHNxODl6OEhNckxiWWIwbnl1amZtekhTcUQzdklSM0hhY3Z2NjVpTGh2R2tBQUIwUUk3cnVqKzIxdDZrUFd1UE11VVR0NzBLc3BwZmIrODJEQjh1cWVuMlF3QUEyc2pLRnJkeDZIQkpUYmNmNHNnNXpXdFplclJoZEM4cDg5Ny9IRWhlOUxEZUUyWDg3KzB3MzBNZWM3d2JCUUJrdkNsVHB1VFcxOWYveVZyN0NVa05hc055ZmV6QlhTRUFnRGFxWFY2cnFsZXJ4cFdXbHZaWnNHREJwalpONHZiRG81SXFMbFFzN0JCQU8rTldSQUJBUmlzdExlMVRYMS8vcXBvMlZkMXVqUG1Qc0RNQkFOQVZyWit4WG12dld6czlFb21jMVliaDlUYkc1MHdBV2tleEJRRElXSzdyam9sR28zTWtuV1NNV1NIcEZNL3pYZ3M3RndBQW1jNUlPWDdkbTJISEFOQUpVR3dCQURKU1BCNy9hQkFFc3lVTnQ5YitNeHFOVHZGOWYxSFl1UUFBQUFDMEhjVVdBQ0RqSkJLSlM0MHhMeHRqaWlYOXhYR2NNK2ZPbmJzeDdGd0FBQUFBRGcrYnh3TUFNa284SHI5ZDBoMXEydmI4WHQvM2I1WVVoSnNLQUFCOG1KVnlrblVOQ25MWVordG9OSmIwVXBDVHZjR3BhNmdQT3d2UVhpaTJBQUFad1hYZExHdnRyeVZkSlNsdHJiMHBtVXordjdCemRWYkdtTk5HUHpENmpiQnpBQUM2ck5wNDdzbnliRVhZT1RxMXltZnVscEdaNWhvM0dYWVdvTDF3S3lJQW9NdHpYYmZJV3Z1Q21rcXRYZGJhVDFCcUhSM1A4MllWbEJXRUhRTUFBQUFaamhWYkFJQXV6WFhkd2RiYW1aSW1TTnBncloyYVRDYjUrQmNBQUFEb0FpaTJBQUJkVmlLUmNLMjF6MGtxTWNZc0RJTGd2R1F5dVNyc1hBQUFBTWREMXZvdEtucitqUklyeFl6RVBsdm9rcmdWRVFEUUpTVVNpZk1sdlM2cFJOTC9TVHFGVXV2WWljZmpzeFpmdlRqc0dBQ0FUaVIzZUs2eWUyY3ZNc1pzQ2p0THBoZ3g3UllOdWZiT3B5WEZ3ODRDdEJlS0xRQkFsNU5JSkw0czZSbEpCWkorWjR6NVQ4L3pkb1FjcTBzeHhweFNNNzhtN0JnQWdFNms1Sm9TVFh4cDRoMis3NzhhZGhZQVhRZTNJZ0lBdWhMSGRkMGZXMnR2a2lSanpMYzh6N3NqN0ZBQUFBQUEyZ2ZGRmdDZ1M1Z3laVXB1ZlgzOW42eTFuNUJVYjYyOXh2ZjlQNGFkQ3dBQUFFRDc0VlpFQUVDblYxcGEycWUrdnY0MVNaK1F0TjF4blA5SUpwT1VXZ0FBZENDMXkydTE0WUVONDBwTFMvdUVuUVZBMTBHeEJRRG8xRnpYSFJPTlJ1ZElPdEVZczBMU0tSVVZGYStISEFzQUFQeUw5VFBXYSsxOWE2ZEhJcEd6MmpDODNzYXkyejBUZ002UFlnc0EwR25GNC9HUEJrRXdXOUp3YSswL0d4c2JUL0o5ZjFIWXVRQUF3TkV4VW81ZjkyYllNUUIwQWhSYkFJQk9LWkZJWEdxTWVka1lVeXpwR2NkeHpseXdZQUZmSHc0QUFBQmtFRGFQQndCME9xN3JUcmZXZm1mUDRiMis3OThzS1FnekV3QUFBSURqajJJTEFOQnB1SzZiWmEzOXRiWDJLa2xwU1RmNnZ2K0xzSE1CQUlCankwbzV5Ym9HQlRuc3MzVTBHa3Q2S2NqSjN1RFVOZFNIblFWb0w5eUtDQURvRkZ6WExiTFd2aURwS2ttN0pFMmoxQXFQTWVhME1RK09DVHNHQUtEcnFvM25uaHgyaHYwRkIxa2dmckRIUTFiNXpOMmFWenRubXBHU1lXY0IyZ3NydGdBQUhaN3J1b090dFRNbFRaQzBYdEpVMy9lOWtHTmxOTS96WnJsbGJ0Z3hBQUE0TG9yLzlJSjYzLytVNm9jUDBNby8zTkhpWEdSN3RTYU0vTGhxVGs5b3d6ZXUxcTdKNC9hYkg5MjhYZEd0TzQ3NCtldkdERDNpdVVCWFI3RUZBT2pRRW9tRWE2MTlUbEtKTVdaaEVBVG5KWlBKVldIbkFnQUFIZGZJODI5VTBjeFpSenpmc3hVdGp2UG52cXVDMmZOVk1PY2RiYnoxU3RXT0g5NThydHNiOHhUZFZxM3VmM2xkRzcvNm1RTmVyOTlkdjFmZm4venBtT1VCc0EvRkZnQ2d3MG9rRWxNbFBTS3BRTkwvU2Jvb21Vd2UrY2VkQUFBQWJSVFp1VnZacTlaTGtxclBQVlY5ZnZta2JNUlIwVjlmbDZ5VkpOVk9HS0hDRjJkTGtvS2NiRVdxZHFyd3BUZjNYU1FhVmZVNUh6bmUwWnRscmQraW91ZmZLTEZTekVqc3M0VXVpV0lMQU5BaEpSS0o2eVRkS3lraTZYZkdtR3M5ejJzTU9SYjJpTWZqc3haZnZWaGpIbUtmTFFCQTIrUU96MVYyNyt4RkRac2JOclgzYzYyKy94dHlhblpMa2dwZmVVdURicmhia3JUaTRlOXBkNkxsMzEzangxNHNTZHA2MVFYYThMVjlLNjY2L2Q4L05XTGFMUzNHbXNhVUJ0ejJLdzI0N1ZlU0pELzFUL1Y0NmxWSmtsUFhvSkhuM2RCaWZKQ2ZxMlRORy9yZzdodTE3cnRmVk0vZlBhZk5YN2hJTXFaNWpHdktKVWwxbzRkbzRlS25taC9QV3I5RmVmNWk3VGp2MUNQK1BZeVlkb3Z5NTc3N3RLUXBrdDQ2NGdzQkhSakZGZ0NnbzNFU2ljVGRrbTZVSkdQTU56M1ArMjdJbWZBdmpER24xTXl2Q1RzR0FLQVRLYm1tUlAydTZYZkhERFBqMWZaK3JvYUJmWnAvem4yM2N0L2pnL3NkZEwrcVZISGhZZTlsMWYzUGYxZDA4L1pXeDBVM2JkUG9qMTZybk1VcmxiVmhxOVo5NS9PSG5tQ3RobDcxSFJXKzhwWTIzbks1UHZqUjlZZVZDOGdrRkZzQWdBNWp5cFFwdWZYMTlROUxtcWFtNWZLZjh6enZ5RGVrQUFBQU9FTFZIenRKNzZ4NFZpZDg3RHJGbHE3V2hxOWZxYzJmLzBUemVSTllEYi80YTVLazJra242UDNYZnkxSktuNzhieHI4aGUrcllYQS92YmZnTVVsU3FrK3g2a1lQVWM3aWxTcjU3Z1BhblJpanFncy9ldERuN3ZPTEoxVDQ4cHltZzNTNm5WNGgwRFU0WVFjQUFFQ1NTa3RMKzlUWDE3OG1hWnExZHB1MTl0OTkzNmZVQWdBQW9RanljdFF3dEw5c3BPbWZ6YW5lUGRRd3RIL3puOEtYNXlnditiNGt5VFEwS3QyOW05TGR1eWxyM1daSlV2M0lRVW9YRlRSZmI5VUQwOVZZMHF0cE5kYVYzMWIyeW5VSGZONkMyZk0xOEpaN0pVazFwOFcxOWk1V2F3R0h3b290QUVEb1hOY2RZNjJkS1dtNHBPV080NXpuZWQ3aXNITUJBSUJqcDNaNXJhcGVyUnBYV2xyYVo4R0NCZTIyejFha2FxZXlObXh0UHQ1Yk5FbFM5dW9OeWxtODhvRHpvdHVxVzV6YmUxdWlTUWVTcElFMy8xUURiLzVwOC9sVW4rTG1uMlBMMXNpcHJWZVFHMU9ldDBpU1ZEdHVXSXZycDNwMTE2cmYzS2FSVTI5U3BHcW5SbHp5ZFMyZS9XQ0xNVmxyTjJuNFJWK1ZhV2hVdzhBK1d2N0VEMldqa2JhL2VDQURVV3dCQUVJVmo4Yy9HZ1RCMDhhWVlrbHpVNm5VQmUzNVpoY0FBSVJqL1l6MTJ2Ykt0dW1SU09ROVNZKzFNcnpleHJKalIvSTh4WSs5b3NGZi9NRUJ6dzI3OVBhRHp1djUyMmZWODdmUE5oOTd0cUxwaHlBNDRQaDEzL3ljdXIzdUtXLytVc1dXcmxiQjdQbmFlWWFyZ2pjWFNKSnFUaTNiYjg2TzgwL1Qxc3ZQVlk4bi82NXRuLzdZZnFWVmtKZWoraEVERmRtNVc1Vi92VWVOL1hvZThyVUNvTmdDQUlRb2tVaGNKdWtCU1RGSno4UmlzVXQ5MzY4Tk9SWUFBQWlaa1hJcTZ0NjBZZWVRcEVqMUxrblNtcDkvVlZWVFQ5UFl5WjlSZEV1VjBrVUZXdjdrWFJwMHc5M3FzM1MxZWp6K2ltU3RJdHVyWlNPT2RwN1o5RzJISmgwb3RuUjE4L1cyZk9GaVZVMDdVM1ZqaHlsbnliN0hUVU9qc2padTA1cGYzS284YjVHQ3ZKd0RyaUFEMEJMRkZnQWdGSzdyVHJmV2ZtZlA0VTk5Mzc5RjBvRS9FZ1dBZGxLVHJGRzZKcTJpVTRxT2VQZlozZS92VnQ3b3ZBT2VDeG9DMVM2clZmNjQvSVBQWDd4YlFYMmdna2tGQngwalNUWHphclR0NVcwYWZPdmdJd3NLWklqTlg3aEltNzl3VWZOeHlmY2VWUC9wOTBtUzNsbjVuQnFHbExRWTc1cW1BbXJqelpmcGc3dHZiSEhPTktZVTJWNHRTYW83WWJBYWh2YVhVOWNncVdsMWxTUlZUVHRUZlg3K21Jci85RUp6RWJYejMwNXF2bFV4c3IxYTQ4ZGUzR3J1MklwMWh4elh2SUlNUUF0c0hnOEFPSzVjMTgxS0pCSy90ZGJlb2FZaTYzcmY5LzlIbEZvQVFyRHFybFZhZXVOUzJmU1JMUXpaOHRjdGV1L1M5N1Q5NzlzUGVIN2RyOWRwMFdjV3FmcXQ2b05lWS92ZnQydkpkVXUwZThudUZvOHZ1bUtSZHN6YTBYeGN1NnhXbTU3WWQ2ZDJhbnRLaTY1WXBGMExkeDFSZGlCVDVMNWJLVW15MFVqVDV1MkhPZGVrbXI2VnNHRm9mOGxhT2J2ckpPMHJ0blorTktHNk1VUGwxRFdvWU5ZOFNkS202ejU1ck9JRGFBVXJ0Z0FBeDQzcnVrWFcycWNrblMycFJ0Si8rNzcvWE1peEFHU3l2WDJXT2JMcFBjL3RxYzFQYmRhS2I2OVF6ckFjNVk3SWJUNjNzMktuTnY1aG83cWYzbDJGSnhZZTlCcjl2OUJmVmJPcXRQeC9sMnZjSStQa3hKbytlOTcxN2k0MWJtODg2THlnSWRDdWQzY3BYWk0rc3ZCQUIyYWxuR1JkZzRLYzdLTzZUcVI2bHdwZm5DMUpxcDB3UWpZNzY3RG1kL3Y3WEVuNzlyNXlhdXViOTl3Szh2ZjgvOTBZYmY3aXhScDB3OTJTcExweHc3WGp2Rk9icjVIcTFmMlFxNjMycmhpckd6MUVDeGMvZFZqNVd0Tlkwa3RCVHZZR3A2NmgvcGhlR09oQUtMWUFBTWRGUEI0ZkltbW1wUEdTMWt1YTZ2dStGMjRxSENsanpHbWpIeGo5UnRnNWdLTjJHTVZXVUJkbys2djdyOHdxUEtsUWRXdnFWRDIzV3J2ZjM3ZnFhc2MvZHNoa0dSV2RYS1N0TDI3ZGIxN1BjNXMyaFRaUm95SC9PMFE3M3R4eHhBVWIwQVhWeG5OUFBycmI3NnpWb092dWF0NGpxK3JqWnh6MkpYbysvSklrcWVia1V0bG9STkV0VmMzbmdvS21XNUNMWG54VC9iLzE2K2JIYzk1YnJ2NjMvMHJydi9NRjJVaTROMGxWUG5PM2pNdzAxN2pKVUlNQTdZaGlDd0RRN2hLSmhDdnBPV3R0aWFSM2pUSG5lWjYzdXJWNTZMZzh6NXZsbHJsaHh3Q08ydDViRUUyazlVWXB0U09sRmROWEhQVDhtcCtzT2VEanEzNnc2b0NQMTYyczAvb0gxN2Q0YlAwRFRjZmpIaGtuU1dyYzBxaTZsVTIzUFRWdWEyeWVKMG1OV3crK21ndklkRTdOYmcyNTlrNFZQL3F5SkNuVnMwaWJyL3ZVWVYyais5T3ZLbmYrRWtsU1kvL2VLbjc0UlhYNy8vem04Nll4cFNIWDNxbGVEL3hGc2szL0xXbnNXNnlzamR0VWN1ZEQ2djc4TEsyNzR3dXF1dUQwWS9TcUFCd0l4UllBb0YwbEVvbXBraDZWbEMvcDc4YVlpejNQMjlIS05BQTRQZ0sxZWRmWjdMN1pLdmZLais3cEdnS1ppSkdKR0tXcVVzMnJ0djVWckg5TWtyVDJGMnUxOWhkclc1eDc5NkozanlvRDBOVmxiZGlxTVZPdVV2YktkWkthVmxaVlB2MWpwWG9XSGRaMUdvYjJsNHhScW1lUmRpZkdhTmhsMDV2UHBmb1VxL2poRjlWcnhqT1NtdmJ2V3ZPTFc3WGp2Rk0xNm1OZlZzNmlGY3FkdjBROUhudVpZZ3RvWnhSYkFJQjJrMGdrcnBOMHI2U0lwTjhhWXo3dmVSNUxEQUFjTnhWdTIyNWphbTFjd2FRQ2pYbG9qS1I5SzZZT0p0b2pxbWpSZ2Q5bSsxTjg5YnV5bndaK1phQ2kzYU9LNUVlYVZvdnRLZGUydjdwZEJXVUZNdG1tMVJMTkJsYU5teHVWMWVQdzlnd0N1cnJHZmoyMSt1ZTNhUGgvM2FiNllmMjE0dUh2cWJaMDFFSEgyMWpUUGw0MnErWC9iM2NueG1qYmYvMjdhazR1VmMxcGNja1lCYmt4MVk4Y3BBL3V2bEc3VHB5ZzRrZGZWcm93WHl0Lys2Mm1NWklXei9tdGhseDdwN3E5VnFFMXY3aTEvVjVvRzJTdDM2S2k1OThvc1ZMTVNPeXpoUzZKWWdzQTBCNmNSQ0x4RTBrM1NKSzFkbm95bWZ4ZXlKbHdETVhqOFZtTHIxN2MvQTk5b0tNcStXekpJYzl2K04wRzJjQ3E1TXFTUTY3Y3lpN1p0NEYxYXl1bUJueHhnRW8rMS9TOEZXNUZpK01QcTF0ZHAvY3VmVTlqZmpOR2VXUHpwRUJhL28zbEduamRRQldkMnZhVkpmVzE5WW9VUkpUVmk0SUxIVnZ1OEZ4bDk4NWUxTEM1WVZQcm80L09qcW1uYStHN2o2dHhVTDlXOTdueTY5NDg2TGtQN3ZrZk5mYnBJUmtqTDNoN3YvTkwvdlpMMVkwWjJseU9TVks2cUVETEgvK0JzdFp2VWFyNDRGOGMwWHlOMTVyMjU5cjdMWXZIMG9ocHR5aC83cnRQUzVvaTZhMWovZ1JBQjBDeEJRQTRwbHpYemJQVy9rblNORFY5TXZqWlpETDVjTWl4Y0l3WlkwNnBtVjhUZGd5Z1ZRTytOT0NnNTFJN1VzMTdYUFg0dHg3S0c1M1g5dXNlcEt4cTZ3b3hTWW9OaUVtQlZQTnVqZkxHNXFsaFU0TnNvMVhPa0p6RHZ0Mnc1L2s5TmV3N3d3NXJEbkM4bFZ4VG9uN1g5THRqaHBueDZ2RjR2b2FoL1kvNkdvMTlpdzk1dm5iU0NRZWZXOUtyVGMreDh3ejJyQVNPQnNVV0FPQ1lLUzB0N1JNRXdYUEdtSTlZYTdkSitrUXltZnovd3M0RkFBZXllL0crYnpDcy9tZjFZUlZieDRLSkdPV056dFB1OTVweTFIL1FkSmRRenJDY0E5NkcrUDduMzFmajVrWk5lSHJDY2MwSkFFQkhSckVGQURnbUVvbkVXR1BNVEd2dE1FbkxIY2M1ei9POHhXSG5Bb0NEcWZwSGxTUXBkMFN1dGo2M1ZmMHU3OWZtdVd2dlc2dTE5NjF0ZldBcjhzYm1xU2JadFBxeGJsV2RuSmpUdkhIOGh3WDFnV29XMUtqM3RONUgvWndBQUhRbEZGc0FnS05XWGw1K1JoQUVUMXRyZTBoNks1VktYYmhnd1lKMjN6OERBSTVVc0R2UXRoZTJLWDljdnZwOHFvOVdmR3VGcXVkVXEzQks2L3ZoU0ZMZi8rcXIzaGZ2WHpJZDdpMkV1U056dGZucHpiS0JWZDJxT3VVTXo1RWNhZXNMVzdWaStvcjl4bTk2ZkpNMlBiNy9mMTZQOXRzYWdlT2hkbm10cWw2dEdsZGFXdHFIOXdrQWpwVTJmcmt4QUFBSGxrZ2tMZ3VDNENWSlBTUTlIWXZGenVMTktvQ09idU1qRzVXcVRxblBwL3FveDhkNktLdG5sdGI4ZEkxc28yM1QvR2ozcUhLRzV1ejM1M0RsRHMrVmJiQ3FYMU92dXBWMXlodlY4bmJJQ1U5TjBOZy9qSlVralhsd2pDWTgxWFFiNHFpZmo5S0VweVpvd0hVSDMwTU02R2pXejFpdnRmZXRuUjZKUk01cXcvRDZEMi9JM3BGRXQxU3A1MitmbFVrSFlVY0JJSW90QU1CUmNGMzNtNUwrSUNuYkdIT1A3L3VYekprenB6YnNYQUJ3S0xXVnRWcjM0RHJsRHM5VjhYOFV5OGwyMVAvYS9xcXRyTldhZTlhMDZScXBxcFRxVnRidDkrZHc1UXpKa1pQbktMVzk2WHE1SitTMlBEODBSem1EbXdxejJLQlljM2tXRzlEME05K0VpSzdLU0RtSCtyYkNzRGcxdXpYcVA2L1gwS3Z2MExpSm4xSnN4YnF3SXdFWmoxc1JBUUNIelhYZExHdnRiNnkxVjBwS1NiclI4N3hmaGh3TEFGclZ1S1ZSeTI1Y0pxV2xJYmNQa1lrYVNWTHZpM3ByMjh2YnRPbUpUY3JxbVhYQWJ6ejhzSTJQYnRUR1J6Y2VkWjVvOTZqaXI4VmxBNnY2OWZYS0daeWo2bjlXSC9WMUFSeDd6cTVhalp4NmsvSXEzcE1rYmIvNGJOVVAyL2ZOaTFrYnRxcXhYOCt3NGdFWmkySUxBSEJZWE5jdHN0WStKZWxzU1RXUy9zdjMvZWREamdVQXJhcGZVNitsTnl4Vi9icDZEZjdxWUJWTUt0aDMwa2pEN3hxdVJaY3YwdHI3MXFwaFk0TUczVHhJVHM2QmIzQVk4TVVCQnl5L0t0eUtGc2Y1RS9LVjFmZkFxNnFDMmtDMXkydTFlOGx1MWN5cmtRSnA2UTFMSlVuRDdoaDJoSzhTUUh1STdLalJ5SE92VjhHYkN5Ump0T2JlbTdYcCtrOUxra3dxclpJN1pxamZEMytubFE5OVU5c3VPemZrdEVCbW9kZ0NBTFJaUEI0ZkltbW1wUEdTMWhsanBucWU1NGNjQ3dCYXRmM3YyN1hxKzZ1VTJwSFNnQzhOVUo5UDk5bHZURlp4bGtiL1pyU1dmSEdKTmorOVdUc3JkbXJBVndhb3gxazlqdmg1eC81K2JQUFBObWk1ZjllcUg2N1MxdWUzU3BLeSsyYXIrR1BGS2lnclVMZEVOKzFldXZ1SW54UG9DcXlVazZ4clVKQVQvajVic2NvUE5ITHFUY3BadEVKQlRyWlcvdUVPYmIva25IMERna0FGcytiSk5LWTA3SXB2UzhabzI2WC9HVnJlRDJzczZhVWdKM3VEVTlkUUgzWVdvTDFRYkFFQTJpUWVqNWNiWTU2MTFwWklldGNZYzU3bmVhdkR6b1Z3R0dOT0cvM0E2RGZDemdHMHBuWjVyZGIrY3EycVhxK1N5VFlhOXAxaDZubit3VzhWaWcySWFld2Z4MnJGTjFkb3g2d2RxdnhxcFhKSDVLclhoYjNVNTVOOVpMTE1mblBTMVdrNStZNGF0elpLVXZQdGpYdWZQN1V0SlNmWGFiN0ZNS3U0YVFWWDcwLzBWdmN6dXF0Z1FvR3llcmRjMWRWYXNaWGFubEtxTUtXR2RRM3Ntb3V1cWphZWU3SThXOUg2eUhiVS9TK3ZhOGhuNzFCMFc3VlNmWXExN0s4LzBhNlRKcllZWTdPelZQbk0zUnA5eXRYS1hiaGN3ejd6TFNrUzBiWlBmeXlrMVB0VVBuTzNqTXcwMTdqSnNMTUE3WVZpQ3dEUXFuZzhmb0V4NWhGSitkYmF2em1PYzRubmVUdkN6b1h3ZUo0M3l5MXp3NDRCSEZMajVrWXR1bnlSZ3JwQWVXUHlOT3lPWWNvZGtkdnF2R2hSVktOK05rcmIvNzVkYTMrNVZyV1Z0UXBxZ3dPV1dwSzA2SXBGcWx1OWIrUDREOS9pV0RPdlJxdnVYTlY4bkRNa1J6My9zK2QrNHc0bGtoL1IrQ2ZHSzlxOTZhMzdxSHRIYWZ1cjI3WHhrYVk5dnZJbjVMZnBPZ0FPVDUrZlA2WkJOOXpkZkp6cVhxQkJOOTBqcDdaZXByWk9UbTE5aXo4SzlueExZaEJvNkdlK3FYUmh2bmFjZTBwSTZZSE1RYkVGQURpa2VEeitGV1BNVHlWRkpEM2tPTTRYUE05ckREc1hBTFFtcTNlV2h0dytSRUZ0b040ZjczM1lLNXQ2bk5ORFBjN3FvWnAzYTFSUXVxK0U2bjFSYitXTnpXcytIbkxiRURWc2FGbzVsVHN5VjNrbjdEdlg4ejk3cWx1OG02eTFjbUtPWWlXeE51WElIWm1ya3MvdTJjUExVWXRDcnVpMEl1V096bFZCdkVCT3RxT0NSTnNLTWdDSFo5ZmtjUzJPYzVZY2VxRzZqVGl5c1d5WmhrYVp4cFNHWC93MUxYM2xsNm81dGF3OVl3SVpqMklMQUhBd1RpS1IrSW1rR3lWWlNiZjd2bjlueUprQTRMRHNYUjExeEJ5MUtMVWthY2czaHJRNDdsYmU3ZURUY3gzbERNczU3S2ZOT3lHdlJVSDJyN0w3WkN2N3JQRDNIZ0s2c2wxVFNyWHhwditXc1UxN1ZUWDI2YUYwajBLbGlndVY3bEdvSUQ5WDZmd2NCUVY1VFh1Qk9VMnRkWTgvLzUrR1gzS3JHdnYxVk1PZ3ZxRytocXoxVzFUMC9Cc2xWb29aaVgyMjBDVlJiQUVBOXVPNmJwNjE5bUZKSDVkVWI0eTUydk84UjhMT2hZNGpIby9QV256MVlvMTVhRXpZVVFBQW5VVHU4RnhsOTg1ZTFMQzVZVlBZV2RycWczdis1N0RuYkwvNGJLMzc3aGUxOVlyelF5KzJSa3k3UmZsejMzMWEwaFJKYjRVYUJtZ25GRnNBZ0JaT1BQSEV2ZzBORGM4YVl6NWlyZDBtYVpydisvOElPeGM2Rm1QTUtUWHphOEtPQVFEb1JFcXVLVkcvYS9yZE1jUE1lRFhzTElmRE5lV0hQV2ZWak50REw3V0FUTUYzcUFBQW1pVVNpYkdwVkdxT01lWWpraW9qa2NqSnlXU1NVZ3NBQUFCQWg4U0tMUUNBSkttOHZQeU1JQWlldHRiMmtQU1d0ZmFDaW9xS3pXSG5BZ0FBNkFqV2ZmZUwybjd4MlljY00zN3N4Y2NwRFlDOUtMWUFBSXJINDVjSFFUQkRVa3pTVTdGWTdQSTVjK2JVaHAwTEFBQjBIYlhMYTFYMWF0VzQwdExTUGdzV0xPZzArMnp0MWRpdnArckdEQTA3Qm9CL1FiRUZBQm5PZGQxdldtdS9MVW5XMnA4a2s4bXZTUXJDVFFVQUFMcWE5VFBXYTlzcjI2WkhJcEgzSkQzV3l2QjZHOHVPSFk5Y0FEbzNpaTBBeUZDdTYyWUZRVEREV251RnBKUXg1Z2JmOTM4VmRpNEFBQUFqNVZUVXZXbkR6dkZoUTY3NW5vWmM4NzJ3WXdENEZ4UmJBSkNCeXNyS3VsdHJuekxHbkNXcHhoanphYy96Wm9hZEN3QUFBQUFPQjhVV0FHU1llRHcreEhHY21kYmE4WkxXR1dPbWVwN25oNTBMQUFDZ0kyUHplS0Jqb3RnQ2dBd1NqOGZMalRIUFdXdjdTWG9uRW9tYzkvYmJiNjhKT3hjQUFNQ0hXU2tuV2RlZ0lDYzc3Q2hhUE9lM2txVDZFUU9WNnQyanpXTTdnc2FTWGdweXNqYzRkUTMxWVdjQjJndkZGZ0JraUhnOGZvRXg1aEZKK2RiYXYyVm5aMTg4ZCs3YzZyQnpvWE15eHB3MitvSFJiNFNkQXdEUVpkWEdjMCtXWnl2Q3pxRmRKMDFzbDdISFErVXpkOHZJVEhPTm13dzdDOUJlbkxBREFBRGFuK3U2MXh0am5wYVViNHg1c0tpbzZGeEtMUndOei9ObUZaUVZoQjBEQUFBQUdZNFZXd0RRdFRtSlJPSWVhKzBOa2dKSnQzdWVkMmZZb1FBQUFBRGdXS0RZQW9BdXluWGRQR3Z0dzVJK0xxbmVHSE8xNTNtUGhKMExBQUFBeDBmVytpMHFldjZORWl2RmpNUStXK2lTdUJVUkFMcWdFMDg4c1c4UUJLK3BxZFRhYXEzOUdLVVdqcVY0UEQ1cjhkV0x3NDRCQU9oRWNvZm5LcnQzOWlKanpLYXdzMlNLRWROdTBaQnI3M3hhVWp6c0xFQjdvZGdDZ0M0bWtVaU1UYVZTYzR3eEg1RlU2VGpPS2NsazhoOWg1MExYWWd4MlMzZ0FBQ0FBU1VSQlZJdzVwV1orVGRneEFBQ2RTTWsxSlpyNDBzUTdmTjkvTmV3c0FMb09paTBBNkVKYzF6MVQwbXhyN1RCSmM2eTFVeW9xS3Q0UE94Y0FBQUFBdEFlS0xRRG9JdUx4K0dlc3RTOUo2bUdNK1hNc0ZqczdtVXh1RGpzWEFBQUFBTFFYTm84SGdDNGdrVWg4UzlLMzloemU3WG5lMXlUWkVDTUJBQUMwVUx1OFZsV3ZWbzByTFMzdHMyREJBdmJaQW5CTVVHd0JRQ2ZtdW01V0VBUXpKRjBoS1dXTXVkN3p2UHZDemdVQUFQQ3YxczlZcjIydmJKc2VpVVRlay9SWUs4UHJiU3c3ZGp4eUFlamNLTFlBb0pNcUt5dnJicTE5eWhoemxxU2R4cGovOGp4dlp0aTVBQUFBanBhUmNpcnEzbVQxT1lCV1VXd0JRQ2RVVmxZMjFIR2NtWkxHU1Zybk9NNzVGUlVWeWJCekFRQUFBTUR4eE9ieEFOREp4T1B4Y3NkeDVxaXAxSG9uRW9tY1JLa0ZBQUFBSUJOUmJBRkFKMUpXVm5haE1lWjFTZjBrdlpLVmxYWHEyMisvdlNia1dBQUFBTWVVbFhLY3VvYXdZM1I2alNXOUZPUmtiNUJVSDNZV29MMVFiQUZBSitHNjd2V080endsS2Q4WTgyQmhZZUY1YytmT3JRNDdGektUTWVhME1RK09DVHNHQUtEcnFvM25uaHgyaGs2djhwbTdOYTkyempRanNib2ZYUlo3YkFGQXgrY2tFb2w3ckxVM1NBb2szZVo1M3ZmRERvWE01bm5lTExmTURUc0dBQUFBTWh6RkZnQjBZSzdyNWtsNnhGcDdvYVE2YSszVnlXVHkwYkJ6QVFBQUFFQkhRTEVGQUIzVWlTZWUyTGV4c2ZFNVNaTWxiWlUwTFpsTXZoRnlMQUFBQUhRU1dldTNxT2o1TjBxc0ZEUHNzNFV1aWoyMkFLQURpc2ZqNHhvYkc5OVNVNmxWbVU2blQvWjluMUlMSFVZOEhwKzErT3JGWWNjQUFIUWl1Y056bGQwN2U1RXhabFBZV1RMRmlHbTNhTWkxZHo0dEtSNTJGcUM5VUd3QlFBZmp1dTZaeHBoWmtvWkttbU90blRKLy92d2xJY2NDV2pER2ZLUm1mbzJDK2lEc0tBQ0FUcUxrbWhKTmZHbmliYjd2djlxRzRZMlM1TlN5eU9ob1pLM2J2UGRIZnBIb3NpaTJBS0FEaWNmam43SFd2aVNwaHpIbXo0V0ZoV2NsazhuTnJVNEVqci9sa3JUcm5WMWg1d0FBZENKV3RyS05RNWRMVXY1Yjc3UmptcTdOTkthVXZXYmozc01WWVdZQjJoUEZGZ0IwRUlsRTRsdkdtTjlKeXBMMFk4L3pQdm42NjYvWGhSd0xPSmkzSldubEhTdFp0UVVBYU5YdTkzZEwwbUpIenFJMlRubGJrb1o4N3J1czJqb1MxbXI0cDcreDkyaXBrYXJDakFPMEp6YVBCNENRdWE2Ykpla0JhKzFuSktXc3RWOUpKcFAzaDUwTE9KUWdDS1k3am5OUi9kcjZYUDlrWDRWVENtVWlScEZ1RWZVNnY1Y0tUeXBzSHJ2MSthM2E4ZGFPVnEvSlBPWXhqM25NNjNyekdyYzBhdWZiT3lWSlBjL3ZlZS9mN3ZoYlk2dFAwR1M2cEl0aXk5Zm05cjNuWWEyLzdlcm1Fd08vK2pObHJkL1M2Z1UrK05IMWF1emZPK1BtWmEvWnFJSi8rQjhlZWt1ckZ3TTZNWW90QUFoUldWbFpkMnZ0MDVMT2xMVFRjWnhQVjFSVXZCQjJMcUExOCtiTlcxbFdWbmFPNHpqM1NTcXRubFBkZk00MjJEOFVuVlQwdDczSG01N1lkTVd1aGJ2T2FlMmF6R01lODVqSHZDNDliK2UybWR0MnRuYnR2WXkwMGtyblNMcTlkdkxFcjFuWndZNmNZa25xOWNBelA0cFUxWlMwZG8zdEY1eDI2NDVQL3Z1NnZjY1pPRytEcEZ1TTlHeHIxd0k2TXhOMkFBRElWR1ZsWlVNZHg1a3BhWnlrdFk3alRLMm9xRWlHblF0U0lwR3drdVJkNExjMnRFdXBhb2pxN0pkS0pXbXI3L3U5MmpMbmtrc3VpU3hidG15MHRYYVU0empkSk1seG5MY3JLaXJlM3p1bXZMejhJMEVRbk5EYXRaakhQT1l4ajNsZGI1NjFOdVU0em9wb05McG83dHk1MVFjYWM3aXNkSUdrd2xZSFNzOFpxWGtwV1FiTnE1ZFVLV21Sa1dyYmNCMUptZnYrNTBCMnB4eWQ5a0taSk8zeWZiL2dVR1A1dlVsM3Z6dFFqeTd2STBrMytiNS83L0YrZm9vdEFBaEJXVm5aWk1keG5wWFVUOUtDU0NSeS90dHZ2NzBtN0Z4b2txbHZVSTZrMkFJQUFGMURwcjcvT1JDS3JjTVRkckhGNXZFQWNKeVZsWlZkNkRqT2Eyb3F0VjdKeXNvNmpWSUxBQUFBQUE0ZnhSWUFIRWV1Njk3Z09NNVRrdkt0dFE4VUZoYWVkNnlXNVFNQUFBQkFwbUh6ZUFBNFBweDRQUDVUYSszMWtnSmp6RGQ4My85QjJLRUFBQUFBb0RPajJBS0FkdWE2YnA2a1I2eTFGMHFxczlaZTVmditZMkhuQWdBQUFJRE9qbUlMQU5yUmlTZWUyTGV4c2ZFNVNaTWxiVFhHZk56My9WbGg1d0lBQUFDQXJvQmlDd0RhU1R3ZUg5ZlkyRGhUMGxCSnk5THA5SG56NTg5ZkVuSXNBQUFBQU9neTJEd2VBTnBCSXBFNHl4Z3pTMDJsMXB2R21DbVVXZ0FBQUFCd2JGRnNBY0F4NXJydUZaSmVsTlJEMHBPRmhZVm5lNTYzSmVSWUFBQUFBTkRsY0NzaUFCeERpVVRpMjliYWIrNDUvTEh2KzdkS3NtRm1BdHFMYmZxQTdHcEpsMHNhSjZsWHVJa0FBSUNrbEtTbGt2NHBhYnFSMW9TY0IyaFhGRnNBY0F5TUh6OCtPeWNuWjRhMTlqT1NVdGJhcnlTVHlmdkR6Z1cwbHoybDFsOGxuUjkyRmdBQTBFSlUwbGhKWTYzTXhWYjJZMFo2TSt4UVFIdWgyQUtBbzFSV1Z0YmRjWnlucmJWblN0cHByZjFVTXBsOE1leGNRRHU3V3RMNXkzSW42cTdCdjlTUzNFbmFGU2tNT3hNQUFCa3ZZbFBxM2JoT0YyeDVTTmV1LzA2K3BBZXNWR2FraHJDekFlMkJQYllBNENpVWxaVU5kUnhudHFRekphME5ndUIwU2kxa2lNc2w2YTdCdjFTeTREUktMUUFBT29pMGlXcEQ5bUQ5cHYrM2xTdzRUV3BhdmVXR0hBdG9OeFJiQUhDRXlzcktKanVPTTBkTmV3c3RTS1ZTSjgyYk4yOWUyTG1BNDJTY0pDM0puUlIyRGdBQWNCQkw4NXIvbnA0WVpnNmdQVkZzQWNBUmNGMzM0NDdqdkNhcG42U1hjM056VDEyd1lNRUhZZWNDanFOZWtsaXBCUUJBQjFZVEtkcjdZNTh3Y3dEdGlXSUxBQTZUNjdvM1dHdi9MQ2xmMG96Q3dzTHpaOCtldlRQc1hBQUFBQUNRYWRnOEhnRGF6b25INHorMTFsNHZLVERHL0svbmVUOE1PeFFBQUFBQVpDcUtMUUJvQTlkMTh5UTlZcTI5VUZLZHBDczl6M3M4NUZnQUFBQUFrTkVvdGdDZ0ZaTW5UKzZYVHFlZmxUUlowaFpqekRUUDgyYUZuUXNBQUFBQU1oM0ZGZ0FjUWp3ZUg1ZE9wMmRLR2lwcFdSQUU1ODZiTjI5cHlMRUFBQUFBQUdMemVBQTRxRVFpY1pZeFpyYWFTcTAzalRGVEtMVUFBQUFBb09PZzJBS0FBM0JkOXdwSkwwcnFMdW1Kd3NMQ3N6M1AyeEp5TEFBQUFBREFoM0FySWdEOGkzZzgvaDFyN2ZROWh6L3lmZi9ya215WW1RQUFBQUFBKzZQWUFvQTl4bzhmbngyTHhSNlFkTG1rbEtUcmZOLy9kY2l4QUFBQUFBQUhRYkVGQUpMS3lzcTZPNDd6dEtRekplMjAxbjRxbVV5K0dIWXVBQUFBQU1EQlVXd0J5SGhsWldWREhjZDVRZEpZWTh3SDZYUjY2cng1OCthRm5Rc0FBQUFBY0doc0hnOGdvNVdYbDMvRUdQT1dwTEdTNWpjMk5rNmgxQUlBQUFDQXpvRmlDMERHY2wzMzQwRVF2R2FNNlN2cHBkemMzTk1XTEZqd1FkaTVBQUFBQUFCdFE3RUZJQ01sRW9rYnJiVi9scFFuNlRlRmhZVlRaOCtldlRQc1hBQUFBQUNBdG1PUExRQ1p4bkZkOTE1cjdWY2tCZGJhcnllVHlidkNEZ1VBQUFBQU9Id1VXd0F5Um1scGFYNDBHbjNFV251QnBEcEpWeWFUeWNmRHpnVUFBQUFBT0RJVVd3QXl3dVRKay91bDArbm5KSlZMMnVJNHpzY3JLaXBtaDUwTEFBQUFBSERrS0xZQWRIbVRKazBhbjA2blowb2FJbWxwRUFUbitiNi9OT3hjQUFBQUFJQ2p3K2J4QUxxMFJDSnhWaVFTbVNWcGlMVjJ0akhtNUhuejVsRnFBUUFBQUVBWFFMRUZvTXRLSkJKWFNucFJVbmRKVHhRVkZaM2plZDZXY0ZNQkFBQUFBSTRWYmtVRTBDWEY0L0h2U0pvdVNjYVl1enpQKzE5Sk50eFVBQUFBQUlCamlXSUxRSmN5ZnZ6NDdGZ3M5b0NreXlXbEpIM1o4N3pmaEJ3TEFBQUFBTkFPS0xZQWRCa1RKMDdzRVkxR241WjBocVJxU1oveWZmK2xjRk1CQUFBQUFOb0x4UmFBTHFHMHRIUllOQnFkS1dtc01lYURJQWpPVHlhVDg4UE9CUUFBQUFCb1B4UmJBRHE5OHZMeWo2VFQ2V2NsOVRYR3pFdWxVdWZQbno5L2JkaTVBQUFBQUFEdGkyOUZCTkNwSlJLSmFVRVF2R2FNNlN2cHBaeWNuTk1wdFFBQUFBQWdNMUJzQWVpMEVvbkVqWktlbEpRbjZUZUZoWVZUWjgrZXZUUGtXQUFBQUFDQTQ0UmJFUUYwUm83cnV2ZGFhNzhpS2JEV2ZqMlpUTjRWZGlnQUFBQUF3UEZGc1FXZ1V5a3RMYzJQUnFPUFdHc3ZrRlFuNllwa012bEUyTGtBQUFBQUFNY2Z4UmFBVG1QeTVNbjkwdW4wYzVMS0pXMXhIT2ZqRlJVVnM4UE9CUUFBQUFBSUI4VVdnRTVoMHFSSjQ5UHA5RXhKUXlRdGxYUnVSVVhGc3BCakFRQUFBQUJDeE9ieEFEcThlRHgrZGlRU21hV21VbXRXTkJxZDR2cytwUllBQUFBQVpEaFdiQUhvMEJLSnhKV1NmaTBwVzlMajFkWFZWeXhidHF3KzNGUUFBQUFBZ0k2QVlndEFoeFdQeCsrUWRMc2tXV3QvbUV3bXZ5SEpocHNLQUFBQUFOQlJVR3dCNkhER2p4K2ZIWXZGSHBSMG1hUkdTVjlPSnBNelFvNEZBQUFBQU9oZ0tMWUFkQ2dUSjA3c0VZMUduNVowaHFScVNaLzBmZi9sY0ZNQkFBQUFBRG9paWkwQUhVWnBhZW13YURRNlU5SllZOHdIMXRyemZOOWZFSFl1QUFBQUFFREhSTEVGb0VNb0x5Ly9TRHFkZmxaU1gyUE12RlFxZGY3OCtmUFhocDBMQUFBQUFOQnhPV0VIQUlCRUlqRXRDSUxYakRGOUpiMllrNU56T3FVV0FBQUFBS0ExRkZzQVFwVklKRzZTOUtTa1BFbS9IakZpeE5UWnMyZnZERGtXQUFBQUFLQVQ0RlpFQUtHNDVKSkxJcFdWbGZkS3VrNVNJT2xXMy9kLzVQdCt5TWtBQUFBQUFKMEZ4UmFBNDY2MHREUy9zckx5VVVsVEpkVWFZNjd3UE8vSnNITUJBQUFBQURvWGlpMEF4OVhreVpQN3BkUHA1eVc1a2pZSFFmRHhlZlBtdlJsMkxnQUFBQUJBNTBPeEJlQzRtVFJwMHZoME9qMVQwaEJqekJKcjdYbno1czFiRm5ZdUFBQUFBRURueE9ieEFJNkxlRHgrZGlRU21TVnBpS1Jaa1Vqa1pOLzNLYlVBQUFBQUFFZU1GVnNBMmwwaWtiaEswdjJTc2lVOVZsMWRmZVd5WmN2cVE0NEZBQUFBQU9qa0tMWUF0S3Q0UEg2SHBOc2x5VnI3ZzJReWVac2tHMjRxQUFBQUFFQlhRTEVGb0YyTUh6OCtPeGFMUFNqcE1rbU5rcjZjVENabmhCd0xBQUFBQU5DRlVHd0JPT1ltVHB6WUl5c3I2eGxKSDVWVUxlbVR2dSsvSEhJc0FBQUFBRUFYUTdFRjRKZ3FMUzBkRm8xR1g1QTBSdElhU2VmN3ZyOGc1RmdBQUFBQWdDNklZZ3ZBTWVPNjdvbEJFUHhWVWw5SlNXdnQrY2xrY2wzWXVRQUFBQUFBWFpNVGRnQUFYVU1pa2ZpRXRmWlZZMHhmYSswTDlmWDFwMU5xQVFBQUFBRGFFOFVXZ0tPV1NDUnVrdlNFcER4anpQMGpSNDY4WU9IQ2hUVmg1d0lBQUFBQWRHM2NpZ2pnaUYxeXlTV1J5c3JLZXlWZEp5bVE5RFhQODM3c2VWN0l5UUFBQUFBQW1ZQmlDOEFSS1MwdHphK3NySHhVMGxSSnRjYVlLenpQZXpMc1hBQUFBQUNBekVHeEJlQ3d1YTViWXExOVRwSXJhYk8xOWtMZjkrZUVuUXNBQUFBQWtGa290Z0FjbHZMeThnbEJFRHd2YVlneFpvbWtjMzNmcnd3N0Z3QUFBQUFnODdCNVBJQTJpOGZqNXdSQk1FdlNFRWx2UkNLUmt6M1BvOVFDQUFBQUFJU0NGVnNBMmlTUlNGd2w2WDVKMmNhWVIzZnMySEhWc21YTDZzUE9CUUFBQUFESVhCUmJBRnJsdXU1M3JiVzNTWksxOWdlKzc5OG15WVljQ3dBQUFBQ1E0U2kyQUJ6VStQSGpzMk94MkVQVzJrc2xOUnBqdnVUNy9nTmg1d0lBQUFBQVFLTFlBbkFRRXlkTzdKR1ZsZldNcEk5S3FqYkdYT0o1M2l0aDV3SUFBQUFBWUMrS0xRRDdtVHg1OHZCME9qMVQwaGhKYTR3eDUzbWU5MDdZdVFBQUFBQUErREMrRlJGQUM2N3JucGhPcCtlb3FkUktXbXRQb3RRQ0FBQUFBSFJFRkZzQW1pVVNpVTlZYTErVjFNZGErMEo5ZmYzcHlXUnlYZGk1QUFBQUFBQTRFSW90QUpLa2VEeitQNUtla0pSbnJiMXY1TWlSRnl4Y3VMQW03RndBQUFBQUFCd01lMndCR2U2U1N5NkpWRlpXL2t6U2x5VUZ4cGl2K3I1L2R6S1pERHNhQUFBQUFBQ0hSTEVGWkxEUzB0TDh5c3JLeHlTZEw2bldXdnNaMy9mL0hIWXVBQUFBQUFEYWdtSUx5RkN1NjVaWWE1K1Q1RXJhYksyOU1KbE16Z2s3RndBQUFBQUFiY1VlVzBBR0tpOHZuMkN0ZlV0TnBkYjd4cGdwbEZvQUFBQUFnTTZHWWd2SU1QRjQvSndnQ0daSkdpenBqVmdzZHJMbmVaVmg1d0lBQUFBQTRIQlJiQUVaSkI2UFgyMk1lVUZTa1RIbTBlcnE2bitiTTJmT3RyQnpBUUFBQU9pNmtsc0w5TWJHSWdYMnlPWlhiT21tdTk4ZDJIejhyNWY1OWZzbCt0WGkva2NlRUowYXhSYVFHWXpydXQ4MXhqeWdwcjMxdnU5NTNxWExsaTJyRHpzWUFBQUFnSzd0cm5jRzZjYTVJNVMycGszakszZm02T3BaSjJoOWJiWWthZEdPUEQyNnZJK2twbExyK3JkRzZwNkYrNHF1cDFmMTB2czdjbzk1Ym5RT0ZGdEFGemQrL1Bqc1JDTHhSMnZ0N1pKUzF0cHJmTisvVGZ0LzBBRUFBQUFBeDl6ZWYzaTByZGFTZXVjMGFtTnR0bTcrNXdqVnAxdldGZzlYOXRHYm13bzFvbHV0SkdudDdteHRxY3ZTNUY0N2oxMWdkQ29VVzBBWE5tWEtsT0pZTFBhS3BFc2w3WEFjNTd4a012bGcyTGtBQUFBQVpBNjdwOWt5Yld5MkNyUFN1aU94VXB2cm9scFprOVA4ZUgzYTBlK1g5ZFZsSXpicHdzRmJKVW12cmU4dVNUcWozNDVqbWhtZFJ6VHNBQURheCtUSms0ZlgxOWZQbERSRzBtcGp6UGtWRlJYdmhKMExBQUFBUUdiWmV3dGl4TFQ5cGhHM1o0MmVPMmVoY2lLQi9ybWxteVFwRmduMCs5UGVWNy9jaHVaeHI2enJJVW02OFAvR0gvQTYzZ1gra2NaR0owR3hCWFJCaVVUaXBIUTYvVmRKZlNUNTF0cXB2dSt2Q3pzWEFBQUFnTXdUV0NPbnJmY2hTbktmVGJUNitCbjlkdWlLVVJ1MGNIdSt2akoybmM0b3FXbys5K1U1STlVdnQwSFR5MVlmY1daMEhoUmJRQmVUU0NRK0llbVBrdklremF5dnIvLzB3b1VMYTBLT0JRQUFBS0NMT2xnUmRiampKaFhYNktGVGwraXBzOTVyZm16bW1tSTl0TFNmSk9tWFU1WTFyOWJLaTZiMXZmbURKVWxGMlNrTkxhaHJubFBWRU5Ya1hqdGJQSWF1aTJJTDZFSmMxNzNaV3Zzak5lMmY5NnNSSTBaYy8rU1RUNmJEemdVQUFBQ2c2L3JzQ1JzT2VmNTNTL3Nxc0VaWGp0cHd5SlZiSlh0S3E2RUZkYXBQTy9ycHdnRjZhbFV2VFNyZXBmbmI4dlgxaW1FNnM2UktYNSs0Um5NMmQ5UHNqVVdTcEhXN3M1dXZVZFVRVlYzYTBjQjh2Z0ErVTFCc0FWM0FKWmRjRXFtc3JQeTV0ZlpMa2dKanpDMmU1LzNFOTdtZkhBQUFBRUQ3K3RLWWcrOTZzcU1ocWdlWE5LMjQrcmYrMnpXNnFMYlY2ODNaVktnZnZqTkltMnF6OUFOM2hkYlh4alIvVzc1K1BIbTVibmw3dU43ZmthZngzWGVwWjZ4UnZYTWE5WDUxYnZQY3BYdCtIdDZOMVZxWmdtOUZCRHE1MHRMUy9Nckt5cjlJK3BLa1dtdnRKejNQKzBuWXVRQUFBQUJnOFk2ODVwLy91YVd3MWZFdmZGQ3M2OTRhS1NQcHQ2Y3QwVG45OSsyZE5iblhUajE0eWhKWksxMCtjcVB1UDNtcHlvcDM2ZDN0K2RxN0xmM2U1eHRUdFB0WXZneDBZS3pZQWpveDEzVkxyTFhQUzBwSTJpVHB3bVF5K1ZiSXNRQUFBQUJBa3ZTUGpVMWwxb2h1dFhwdWRiRXVIN0h4a09QL1k4QTI3V3lNNk1MQlc1VVRDZlNUZHdkcWUwTlVGWHUrM1hCa1lhMGVPV09SOXQ3Uk9LbTRSbyt0NksxM3QrZHJZbzlkZW5Oam9mcm1OcWgvWHNQQm53UmRDaXUyZ0U2cXZMeDhnclgyTFRXVld1OUhJcEVwdnU5VGFnRUFBQURvRUhhbkhMM3dRYkhHZGQrdHo0emNwTXFkdVpxejZkQ3J0bmFuSWpxeDkwNXRxTTNXZTFWNWVtcFZMOVdtSEsycXlkSEtQWDlXMWVRMGp6K3A5MDVGak5YZjF2VlFkVU5VL3JZQ25kcTN1cjFmR2pvUVZtd0JuVkI1ZWZtL0JVSHdwS1FpU2YrSXhXTFQ1c3lac3kzc1hFQ21TMXVqaUxHdER6eUE1VHR6TkhOTlQxMTl3Z2JsUjlOcUNCeXQzNTJ0SVczOE5wK3pYaXJWcGNNMzZkSVJtN1N3S2s5dVQ3NE1GUUFBaE91UjVYMVUzUkRWcDhhdjFjY0diTmZQMyt1dm55NGNvUEplTzVYbEhQZzkwMnNidXV2YnlTRXRIbnQ5UTNlOXZxRjdpOGU4UFN1NENyTlRPcmxQdFo1ZDNWTzVrVUNwd09qZkIzVDhmeHBaU2YvYzNFMG45dDU1VEsvNzJJcmVHcFRYb0ZQNjdtangrSzVVUkg5WTFsZm5EdHltSVFWMW1ydTVtM3JscERTaVcrdDdublYwRkZ0QUp4T1B4NjhPZ3VCK1NWblcya2QyN3R4NTliSmx5L2pLRHlCa3o2OHAxdStYOWRQUFQxcW1rdHdHcmQ0VjA3dmI4dzg2L3R5QkxkOXdyZDZWbzk4dDY2dFBEdHVrL0doYTMwNE8wWnpOM1hUL2xLVnQybVIxUjBOVURZR2p2Nnp1cWJ2ZkdhU3JSbTNRbDhhdTB5RytlQWdBQUtEZFZPN00xWU5MU2pTOFc1MytZOEEyUlIycmEwZXYxdzhXRE5ZOUN3ZnExb2xyRGpodjZxQ3RtanBvcTJadkt0VDFiNDNVWGVVcmRFNy83YzNucC90RHRYcFhyTVdjVHcvZnJEYzJGdW5CSmYwMG9sdHRwL2lBNzduVlBmV2RlVVAwM2NUS0Z1OExIMS9SV3cxQjIyNnUrOWZiT3FzYW92clp3b0U2dS8vMi9ZcXRaMWYzMUFOTCttbFNjWTFLOHVwMTUvekJ5bzVZL2VuMHhjcUpCRWYvZ2tKRXNRVjBIaWFSU0h4WDBqZjJITitaVENhblN6cXk1U0VBanFsUmhiWGFVaC9WMVcrTTFxK21MSlczdFVBL1dERDRvT1BQSGJoTnI2enRvVHZtRGRFL3pwMi8zL2xyUjYvWDNNM2Q5SVU1by9UQUtVczBvcFZ2OW1rcXNLdytQV3l6ZGpSRTladjNTNVNmbGRhVkl3Kzlqd1VBQU1DeHRxVXVTemZPSGFHMGxXNmZ0RnJSUGF1ekxocTZSUyt2TGRZVEszcXJaNnhSbnp0aHd3SG5Od1NPN3B3L1dOMnkwdXFSbldwK2ZQYW1RcjM0UWJIKzMwbkxXb3cvcVhlMVNuSWJ0TDQyVzU4Y3RybjlYdGd4ZFA2Z2JYcHVUVTk5Yi81Z2pTcXMxYWpDcGc4eWY3VzR2Mm9hSTIyNnhyOFdXMCt0N0tYR3dPaXFVUzEvcjRFMWVteEZiNDNydmxzbjkybTZUZk83aVZYNjdLd1RkUC9pRXQwNGZ1MHhlRVhob2RnQ09vR1JJMGZHdW5YcjlwQ2svNWJVYUszOVFqS1pmQ2pzWEFEMkdWMVVxL3VtTE5PMXMwZnA4MitPMG1Vak5rbmF0MHgrcnordjdOVmNlS1dzVVczYU9XQTdQYlNnVGo4N3NWTFh6QjZsTDg4WnBZYy91bGc5WTQwSGZYN3pvYVZabngrOVhrUHk2M1ZtU2RWQnh3TUFBTFNITmJ0aXVtSHVDSzNibmEydlR2aEFrNHIzclo0eWt1NHFYNkhML3pGYTl5M3UvLyt6ZDkveFZkWDNIOGZmNTl4N3MvZGdRNEFFRkJISXZaZWlpTnBvV3hldXFyaHFwN1B0cjFycjdOUldyZFhXYWwyMTJ0WTZhdXVxQzJscjFUb3FpdVRleXhBWkVpRHNBQ0hKelU3dXZkL2ZId0VFTTBnZ3ljbDRQUitQUEpKN3h2ZDhpTmZrNW4yLzUvTlZXWDJjcmpsOFk2c1pRM0YyVEhmUFdLTS9yUnFteStkUDBLU01PcDA4YXFmK3NISzR6aGhUcnBsRDl1Mmg5Y2RWdzdTbFBrNlM5UGpxb1RwK2VLV3k0aVBxeTJ6TDZKZit0VHJ2clVtNm9YaThuangyaFpMY1VmM254Q1hTQWN5NWI0clordnZhSWZyU3lJcFdiNGpPM1pDbGpiWHh1bmV2UUhCYVZvMHVPV1NMRHMvby82dEhFbXdCZmR6TW1UT3pHaHNiWDVCMHJLUXEyN2JuRkJjWC84ZnB1Z0MwZG1oNm5lNCtva1RiNnVOVUcvbDBDbmxadlVmTHE1STFhMGhWQjJlM2RuaG1yWDVhdUY1cnF4T1U3b25JLzdLdncrUC91R3E0L3JocStEN2Jyamw4b3k0Y3Y2MUwxd1hRUFpKaU5TcW9YeXJMeExRNFpkWkJqVFdsdHZYNk1GWHViSzJQbjlDcDgrTmlEV3F5RS9aLzRBRG1NaEZkdWVrR3ZaMXhob0lweHpwZERqQWd2YjQ1UTc5Y01rWlZUVzU5NTlETk9yK04xeUJaOGMxNmVOWW4rdmI4Q2ZwSGFZNktkNlRxZTRkdDB2R2ZlVVB1a1BRNjNmbTVOVnBXa2F6L1c1Q3Z1ejRhSlV2UzFLd2F4WXdsZTFkZjB6OS9Na3kvWHpGQ2g2Ylg2YlF4NWZyMTB0RzZiUDVFM1gva2FnMUw3TnNySStZbU5PdkgwOWJycm85R2FXTmRuQ2FtMVN2T05qcVFtM0tlV1p1cnlpYVhMajlraTJKR3VteitSSjB3b2tKbjVwWHJrVjJ2RDYvOG9HRC80eHkzdk4vMTNTTFlBdnF3ejMzdWMrTWJHeHZuU1RwRTBucmJ0bWNYRnhkLzVIUmRBTnEzdTZmRGMrdHk5bXdMbEtmcXA4R3hldU9rSlYwZWIzZlBCYU9Xa0tvOTkzMDhRbE95YWxVMGJOL3dyRC8wbUFENnU0UlluY1kwZnFLOGhwVWEyN0JDK2ZVZmFXTGRJbzF1WEMxTFJodmo4M1htNGF2M1AxQUhIbDB4czlXMk56UFAxdlhqbjl2dnVTZnYvS3V1M3ZBRDNaNzNrUDZiOGVXRHFxTy9zbVQwMDlKTGRHcjVZL3BLMlcvMWJ2cXB1bi9rN1NwSlBOenAwb0FCWVUxMWdoNVlQbEp2YlUxWG5HMzBjMitwVGgxZDN1N3hJNU1hOWNTeEsvU3pVSjcrVjVhdTZ4YU9WMzVxZzg0WXMwUG5qdHN1ajIyMHVTNU84elptNjlsMU9hcUx1SFJSZnBtV1Z5WHBGNHZ5OU5iV0ROMHhmYTF1WHpKYUw2L1BWbjVxdmU0N3NrUlo4YzJxYVhicDl5dEc2Q3R2SDZxZlRGdmY1MmV3ZjJGNHBZNGVFbGI4UWZTNXFtbDI2ZEZQaHVxTU1lVWFtOUtnZjIzTVVxZzhSUmRQMktwSFB4bXF6WFZ4dW1EOE5wMHpkc2VlYzU1Ymw2Ty9yUm1pNTQvL2VKK3hSaWIxdi9iTkJGdEFIK1h6K1k2TVJxTXZTUm9pS1doWjFxbkZ4Y1Zibks0TFFHc2wxUW42V1hDc2J2R3QwL2o5OU1McWpFMTE4YXBwL25URzE4VDBlbGxTaHpPdkh2MWttUEpURzVpZEJmU0ExR2lsc3B1M2FranpKZzFyV3E5aGphVWEzdFR5TWFxeFJFT2JOc2pxNE4zMVVZMGxtbHo3b1pZbHorakZxbHNjRmY2WGJscjNUYmxOczM1ZGNwYm1abjlkdng1OXIycGRhYjFleTJmWmlpbWplYnR5bXpkclNQTW01VFp0MHZDbVVvMW9XcWRBeXVmMWo5ekx1KzFhVjIyOFRxZVdQN2JuOFRGVmN6V3JhcDVlemY2YUhocnhDNVhGamU2MmF3R0R6ZllHajc3NnpxRnFpTm82TkwxT3YvQ3QyMjl2VUVsS2o0dm9kMGVVNlBYTm1YcGcrUWlWVkNlb1BtcnI3YTNwZW1UVmNLME9KOHBqRzUwd29rSVhUOXlpdkpTV3dPV05MUm15SlYzNDlxRmFXNTBnZjA2MWZqTjlyZEoyOWVLNlpPSldwWG1pK3MxSG8zVHpvanhOeTZycDg3Y2w3ZzYxbmw2YjIrVnpqOGl0MW5QcmNsUWZ0WFhCK08zYTF1RFJReXVIYSthUXNJWW5OZWtISDQ2WEpHWEVSVFIycjlXMk0zWjl2OFoyY2dYdXZveGdDK2lEdkY3djJaS2VrSlFvYVc0a0VqbC95WklsdFE2WEJhQUQ1WTBlZmYzZFEzVG45TFd0K2o1MDFlMUxSdXY5YlovKzBmbitxWXNVWjNmOExsNmlLNnFHYU9kVzBBRUdneit0UEZyVGF0N3I5UEdMVTJicDRrUCtKMG5LYmQ2c3Uwck9WSGJ6Vm1VMWw4bGpEdjVXbGhNci90N3J3ZGFVMmc5MFo4blpjcHRQKy9PZFd2NllwbGYvVnplTmZVeUIxS0tEdm9adG9rcU0xU281VnEya2FNdEhTaXlzbEVpbFVxTXRIMm5SQ3FWRmRpbzlVcTcwU0xreUk5dVZIU2xUUm1TSGJCTnRjOXpqS2w5UU1QWHpXcGR3NkVIWCtQV3RkK2lpc3J0YTE2Nllab1gvcWI4UHVaSmdDemdJdVFuTitzbTA5YXFQMmpwenpBN1pYV3dQOWNVUkZUcCtlSVUrcWt6VzFNeGFiV3Z3YUVoQ3M3NmN0ME1uanF6WXAzbTgxRExEU1pJMjFzV3Jxc21sS3c3WnNxYzUvVzduanR1dVNSbDEydEhnNlpPaDFoOVdEdGZES3o5dEgzSEIrRzI2OXZDTnVuTnAxMzhXM2V3dDFlYTZlRFZHYlozNzMwbVNXdnAzM1RGOXJYNGNHTnZsL3g3OUVjRVcwTWY0L2Y1cmpERjNsSG1xcEFBQUlBQkpSRUZVU3JJbFBaaWZuMy9sczg4KzIvYXJQZ0I5UW41cWcvNTA5RXBkTVgraXJscVFyejhkdmVxZ3hydCt5Z2JWTkxzMGIyT1cvclpteUo3dDVZMmVOby8zV0VhcG5xaXFPN21DRG9DT0pjVHFkRmp0d200ZDgwczduOVk5bzM2am1Ib25nTFprOUlNTlZ5c2gxcm9wOExDbTlYcG8xZkY2ZFBpUDlORHdueXRtdGYrejQ4czdIdEhKTy8rcXVGaUQ0bVAxaWpjdG54Tmp0VXFJMWlyTzlNd3RLM0d4QnQyODdodjYxaUh2ZFZqZi9weTkvU0Y5YjlPTmJlN2JHSit2LzV2d2IyMk16ei9nOFFHME9IbFg2NFFEWlZ2UzFNeVc5L0dISkRTM1d2V3dMWjlkRWZDenBtVDIzWGtCUncwSks5WFQ4aWZlWFIrTjJyUDlyWk0vWFNuN2YyWHAra2x3ckw0MVlhdSsxc0VxMXdtdW1HYVAycW02aUszNnFLM3ozNXFrRTBaV0tEKzFYbG54RVgxalFxbHVMQjZuMzY4WW9kK3ZHTkhxL00vMmNQM3d0SkJjVnRkN2ZEbUpZQXZvSStiTW1lTXFLU201MXhqekhVa3h5N0t1RFFRQ2R3V0R3ZjJlQzhCNUk1T2E5TWlzVlhwbWJhNE96NnpWeXFyRVBmdDJ2elRvN0J0bVk1SmIvbEFNbEtmdXMvMkVmMDlwODNoL2RvM1M0eUlLTi9GckhlaUxqQ3daeTliWSt1VmFremk1MTY3NW5ZbXY2N3IxMzlQcDVZKzIybS9KNkZ0YmJ0TzBtdmYwbzNGL1U3bG5XSnZqNURXc2xLLzY3WjR1dDAySDF5N1FSV1YzNmZGaDF4L1ErVjhwKzYydTNuaE5tL3RXSm5uMXZZSi9hcWRuYUx2bld6STZlL3REZWl2alRPM3dERy8zT0FEb3FpbVp0WHVDdDcyRHJkMWhsNUgwUk1rUURVdHMwc1VUdHlyQkZWT29QRVd2Yk1qV1Q2YXQzOU00ZjI4cG5xZ2VXOTN5TSszYnUyYXgzWE5FaVZ5VzBZMGExK2tlVy8wdDFKSUl0b0ErWWZMa3lTa2xKU1YvbHpSYlVwMmtyd1lDZ1g4NFhCYUFMaHFXMktRckQ5dlVhbnZqcmxzRVBmYkJ2VkM0NTRnU1NkS0t5aVE5dEhLNGZqaDF2WVltTmlzOUxxTG4xK1ZxYVVYU1FZMFA0TUJGTGJmSzRrWnJZM3krTnNhTjE2YjQ4ZG9RWDZBTkNSTzBQbjZDR3UzRS9RL1N6ZXJ0WlAxaTdKOVZuSGE4Yml6OXRwSmlyUmVUOEZlL3BhZVdlL1hqY1UrcE9QVzRYcTl4ZjY3WWNwUGV5VGk5eTdja1hycmxGN3A4ODAxdDdpdE9QVTdYNUwvWVlaK3hJYzJiZFBQYXIydEc5UnU2Y05zOXVtemlXNFJiQUhyTnZJMVpXbG1WcEx0bWxDaGhWLyt0OGthM1hscWZyWXk0U0p1dk4wdHJFdlJreVZEZE9IWDlubjVqZTRkVTlOZ0MwR084WHU4SXk3SmVrZVNUdEUzU0djRmdzUFdhM2dENnZLaXh0TDRtWHVNKzB6QTEzT3lTYlJrbHVnL3VydUpqaHJhc2VMajdSY3IwbkpvOUwwYitWNWF1MXpkbkhOVDR3RUIzK2NULzd2bjZENnU2SHVKc2pNL1gyb1JKMmhZM1NtV2VVZG9hTjBaYjQvTzBPVzZzdG5sR2R2bVd1YkVOSy9UY3NrbGRybU8zNHl1ZVYzSGc0SnVuWkRkdjFhMXJ2Nkt6SnE5VW5TdDEveWYwa0NZclhoV2VJU3IzRE5NT3ozQnQ5NHpRTnM5SVpVUjI3UC9rdlZ5NTZRWjliZXVkYmU1N0kvTWMvWFRjazJxeTR0czkvMHNWeitpSHBWY29MVm9oU1JyVHNFcC9XSFdjTHAvNFg4SXRBRDJ1TnVMU3ZSK1AxUEhESy9kWjdmcUxJeXAxNnVoeVBiNTZxTHpaTlh0ZUYwcFNKR2JwcGxDZXBtVFc2b3NqS3JXeUtrbnJhK00xTnFWQkU5THFuZmhuOUNxQ0xjQkJmcjkvaWpGbXJxUXhrbGE0WEs3WkN4Y3VYT04wWFFBT3pNcXFSSDM5M1VOMVUrRzZmYlp2cW8xWGJrS2swN2NpdGlkbXJEYW5ua3N0dHk4MlJPMDlEVmNCdEhhd3pkTHZHL2tydlpGNVR2Y1UwNGZVdXRMMC9ZSzUzUkpxR1ZtcXQ1TlY2MHBUalN0ZE5hNTBWYnN5Vk9QT1VOaVZxYkE3UzFXdXJKYlA3bXhWdW5OVTRjNVZoVHRYTmE3MGc3cDJYS3hCUHkyOVJDZnYvR3ViKzU4YWV2VisrNXlsUml2MS9ZM1g3Z20xZHN0cldFbTRCYUJYM0xsMGxDSXhTeitjdW1IUHRxYVlwZXBtdDg0ZXUwTnZic25VemFFOFBWMjBYRG03WHZNOXZUWlhTeXVTRmUrSzZkaDUwL2FjOTZ2cGEvY0VXNVZOYnEyclNkaXpyM0pYQzR1OXQwbjljd1lYd1JiZ2tPblRwMzhwRm9zOUt5bGQwdHZ4OGZGbnZmLysrd2ZYZFJHQW81WlVKQ3RtcERFcGpWb2RUdHdUUWkzZW1hS0MxSllYRmJhbGRzT3Bqbnl3UFUwYmErTjF6dGp0YmU0ZnYydjhUNnFTTkNTaHFzMWpBRUNTSGg5Nm5TN2Nkby9jcGxsTlZyeCtrUCtTVmlUNTluL2lYcTRxZUZYMWRyTHFYU21xdDVOVjUwcFZyWjJxZWxkS3J6WEkzOXZ1bFN6YmF2b2ZzVHk2WTh3RGVpSG4wdjJPVSszSzBQOU4rTGYrdFBKb3BVWDJmVm0yTzl5NmJPSmI3ZllrQTlBNXBUWHhXbEdWcEJOSFZ1ei80RUhrOXl0R2FPNkdiR1hHUlhUWi9BbXFibmFwdXRtMXA2M0Zibld5ZFZNb1R3L01iR215UHk2MVFjY05yOVM0bEFibHBUUnFaRktqUmlRMUtUZmgwMVY5LzdabXlENkxFdTEyOXB1SDdmT1k1dkVBT3NYcjlWNGNpOFYrTDhrajZhK05qWTNmQ2dhREI3K1dPQUJIRmU5SVZZb25xc016NmpRMXMxWm41ZTNROHNva2xWUW5LTTRWMDg1R2o4N0syNkd6OHJwMlc4M0M3YW02cm5pY0xoeS9yZDFqSnFUVks4NDJXclF6V2JOMlRVMi9aVkdldk5uVk9uVTBtVG1BVHowNTlCck5UejladjFwenJtN05lK1NBWnJLOWwzNUs5eGQyZ0E2dlhhRGZsSHhaT2MxYld1MEx1ekoxUS81eldwaDZmS2ZIVzVzd1NWY1Z2S3Jmci9wQ3ExVWw4eHBXNnVGVlJZUmJ3RUY2YjF1Njd2cG8xSjVncXpsbWFWTmQrN2NJZjlhWTVNWURlcU93cjh1SWl5ZzNvVmxUTW1zMU1xbFJReE9ibFpQUXJLeTRpRExpSTByM1JKUWVGOUhQRitYcG54dXpGQ3BQa1RlN1JrY05DZXVvSWVFT3gvNzJvWnQxeWNTdGV4Ny9jZFV3L1g3RkNBVk83LytMbFJGc0FiM0w4dmw4dDBqNmtTUlpsblZySUJENG1UNWROQTFBUHhVemxnSTdValU5dTNyUEM2Mm9zWFRuMHRGSzgwUlZIN0Yxd2R1SDZsZit0ZkptdHpSd1BtWFVUcDNTd2ZMWTBWMC9HYTVkT0Y2VE11cjB6UW10bDNxdWFuS3JwRHBCSTVLYVZKaFZvLytWcGV1N2t6Wkxrb3JMVXhTVENMYUFQcXJCVHRMaWxGbWRPblphelh1dHRsVzVzenRzcWo2NjRSTmxSVm9ING1GM2xvcFRqOVBwVTlhcXprN3BmTUY5akNXakM4dnUxbmMzL1VoeHBySFYvdlVKRS9YOS9GZTBQbUZpbDhkZW1ueWtyczkvWHI5ZGZicmNadC9idS9NYVZ1cWhWY2ZyMGtQZVVhVTc1NERyQi9DcFRYWHhyV1lPZGVTMUU1Y3FPNzcvdDE1NGNNVUlTWi9lRGpobjdIYWRQMzdiZnR0WFhIN0lGbjF4Uk9XZTE1UnQyVkFicjJVVnlUcXhnOWVhQXdYQkZ0QkxDZ29LNGxOVFUvOHM2VUpKelpJdUR3UUNyZGZmQnRBdkxkNlpySEN6UzBma1ZrdHFDYnB1RHVWcFNVV3lidmFXcW1oWXBXNG9IcS9MNTAvUVZZZHQwbGZ5OS8xajA3UVJieSt2VEpZa0hacGVwenVtcjlGSEZja3FyWW5Yd2gwdGZYQysrYitKQ3UvcWovRGJHU1g2NG9nSy9YTEpHQzJyVE5Ma2pEcHRiL0JvZEhMclAvWUE5QTFiNDhibzRrUCsxNmxqMjJvU0gwZ3QwdlhqbjJ2M25OdlhuS2N2VlR5eno3WTZPMFVSeTdQbjZ3TTFzVzdSQVo5N0lIWjRobXVuWitpZXh5T2ExdW5tZGQrUXIvcnRObzlmbUhxOGJzaC9UbUZYWnF0OWNhWlI4Ykg2VHo5TXc3NlBZL1ZLTUMyZkE2bEZPaUw4bjFaampHdFlybnMvT1ZsWFRIelQwWWI3d0VEejRoZVdkZmphNWEydEdicm13L0c5V0ZIUE1KSit2WFMwbmw2YnF6SEpqWHAvVzVwdVdUeEcxeCsrVWU1T3pIa1luZHk0ei9lcHRDWmV5eXFUdGFvcVVTdXFrclNpS2tuVnpTNjVMS09UZGdWYlVXT3BLZmJwTFkxUjAvSjdaZTl0a3VTMlRMK2JEVWV3QmZTQ21UTm5aalUyTnI0ZzZWaEpWY2FZYzBLaDBPdE8xd1dnKzd5MXRXVkZ3aU55cTdXejBhT2ZCTWRxd2ZaVVhaUmZwdE5HbDB1UzdqdHl0VzViUEVhL1hUWktwYlVKdWlpL1RGVk5ic1haTWIyeHBlWDhSRmZMQzRubW1LV1BLNU4wYUhxZDdwKzVXdHNiUFByTyt3V1NwQlJQVk5PeWFqVSt0Vjc1cVEwYWw5cWdxWmt0NzlnOXRISzRmcjEwdEs2YnNrR05VVnZqK21FRFVBRGRJejNhK2wzNnNEdXJXOForYXJtM1c4YnByTitQdUVWL0d2NFRTZElYS3A3VFRhWGZVbEswdXQzalU2T1Yrc1BLb24xQ3F0MGZWamRObEQrc3JsaDNsNXl1N3hYOFUwMTJ3djVQQUFhNXBwaXRtWE1MOTlubWY3bWx2OS96eDMvc1JFbU9lWFp0cnA1ZW15dGZkbzN1UDNLMUhsNDFUSC81WkpqZTNacXU0NFpYYW5SeWsrTHNtRHkya2NjMmNsdEdianNtMjVJYW83WWFvcmJxZDMwZW45cWc0aDBwZW01ZHJzYW1OR2hpV3IyT0dySlZoNlRYYTBMYXA3ZFRQN3h5dUI1ZTJYcnhpOC8rTi9uaDFQVTZaMnpYMm1ZNGpXQUw2R0YrdnorL3NiSHhWVW1IU0ZwdjIvYnM0dUxpajV5dUMwRDNXbHFSckNFSnpVcUxpK2pzTnc5VGRiTkxWeDYyU1Y4ditQVDJRWmRsOUxQQ1V1VW1OR3RxVm8yS2Q2VHF0c1ZqOXV3L0lyZGFhWEVSU1pMSE5ycjNpTlZLOVVTVjdJNHFLU1dxZTQ4b1VVRmF2WVltdHQrUzcrYkM5YnI2dy9INjJqdUhLczZPeWRmQkZIVUFYWFBIbWprSGRmN0R3Mi9Td3lOdTdwNWlPdUd6emM4bHRUbURxYjlKak5WMkdHcEowcUYxdmRNenhsLzlsbjYxNWx4ZGwvOFBSUzMrdEFJNjRyYU1mamgxdlNScDRZNVV2YjQ1YzgvajNjNThZN0lUcGZXNldVUER5bDlYcjd0bmxDamVGZFAzSm0zVzlPd2FQYlZtaVA2MUtVczF6YTVPai9YZ3pOWDY3cVROdW5yeXBnNmJ2bCtVWDZienhyVzlDTkhlTXVLaW5iNTJYOEZQWDZBSCtYeStJNDB4TDBrYUlpbGdXZFpweGNYRnJUdWJBdWozSHBtMVNpdXFFcFVaRjlFVmgyelI1TXhhVGM2b2EvUFlieC9hMGdOclo2TkhHWEZyRklsWlN2VkVOVDFuM3ovVXhxVitPdHZLa3ZZMGhlL0lyS0ZWZW1UV0tyMjJPVlBIRGcwcmZWZFFCbUR3U1l1MlhtMnN1MlpzT2VuZldSZm9lNXR1VkhiejF2MGYzQXVPclhwRk42LzdobjQyN2dtWi9YYkdBUVl2MnpKN1pnSTF4V3k5dmpsenorUGRQYVllbUxsYXd6cDRBKy9EN2FtNlkrbm9uaSsyaDQxTWF0U2p4NnhTc3Z2VEVHbm1rTEJtN21vQUh6T1dJcWJsYzh4SVJpMmZMYldzc0MwWjJWYkw0M2hYYkwvWCsvN2tUU3JNcXRHSXBJRzVYaG5CRnRCRHZGN3YyWktla0pRb2FXNGtFamwveVpJbHRRNlhCYUNIdUN5eko4ZzZ0eFB2aGtsU1ZueXpqaDllMmUyMVRNdXExYlFzZnR3QWcxMmJNN1lHUUxEVmJNWHBtZHp2NnR1YmY5cHIxelN5RkxFOHNtUmFOWk9YcEpOMy9sV1Y3aHpkTmZxZVhxc0pHSWhHSnUzYk8rckY5ZG42emRMUit0L3NscjUrQ2E2WUV0MHhwYmo3MzZ5aXowcnU0TjlnVzBaeHV3S3M3dkRWL05ZTEVBMGtCRnRBRC9ENy9kY2FZKzZRWkV0NklEOC8vNnBubjMyMi8vLzBCUUFBL1lKdG9rcU90bDc2dmNyVi80TXRTWG8rOXdwZHZQVTJ4Y1gyN1NQWWJNV3AwcDJqYW5lbXFsMFpDcnRhUHRlNjBsVHJTbE9OSzExMWRvb2FYTW1xczFOVWJ5ZXJ3VTVTbzUyb1JqdFJEWGFTbXF4NE5kdnhMWit0T0VVc3o1N2JESWMwYjlManl6K25uT1o5SitEWHVOTDFkc1ladmZidkJ3YUxTTXhTZmZUVDV1YkRFcHYyOUM0RmRpUFlBcnJSbkRselhLdFhyNzdQR1BOdFNWRmp6RFdoVU9pM3dXRHY5SGtBQUFDUVdwcW50OVVrdmJ0bWJFMzNPN3RpVnFVN1I5Zmt2eWhQckZFN1BVTzEwek5VbGE3c0hsK2hjSnRucEs3TmYwRVByL3k4NGt6THJKS3l1Tkc2c21DZVNoSVA3OUZyQXdOSmJOZVBrRnNXNVdsTHZVZlhIcjVSVXZzOXRuWTNtZC9ibjQ1ZXBjSXNlb21DWUF2b05wTW5UMDRwS1NuNXUyVlpzeVhWU2ZwcUtCVDZoOU4xQVFDQXJyRk0yLzFLZmpidUNjMVBPNm5WOXRjWDU3YmE5bXp1ZC9TSEVUL2ZaMXVEblNSSm1yZGtsSVkwYnpyb09vK3ZlRjdGZ2E3MWRQcjYxanYwOWExM3ROcCsycFIxMmhLWDEycDdkNjBnMkJQZVR6dlJrZXQrbEh5RWJzdDdXRDlmOTNWOWtqaFZWMDJZcDIyZWtZN1VBdlFubFUxdVBiczJWL08zcGVtanltUkowdnh0YVRwNzdBNDF4MXBtWmYzNTZKVkszNnQ1K1d1Yk12V0hsY1BiWERWeGVBZTl1REM0RUd3QjNjRHI5WTZ3TE9zVlNUNUoyeXpMT2owUUNDeHd1aTRBQU5CMUNiRzJGMzRvZHc5VnBUdW5VMk0wMm9tZFByWXYyQjI2ZlpZbjF0aHFXOHpxL0dwZEE5V3IyVitUeTBUMFJ1WTVxbldsT1YwTzBDOXNhL0Rvb1pYRGxlQ0thWFJ5ZzBwckV2VHFsNWJLdHFRRjIxdG1XMDdLcUZPYy9XbWduaFhmMHROdWJFcERtMk1DRXNFV2NORDhmdjhVWTh5cmtrWkxXaEdKUkU1WnNtVEpXcWZyQWdBQUI2YTlZS3U5OEdjZ2FMUVQyOXkrKzNhN3ZUVmJjWHUrN3VxTXNhNDZjZW9XbFh1R3Ricy9MdGFnK2FHMmErOXB4M3FyVldlbk9ISnRvRDhhbWRTa203Mmwrc0x3Q3IyNFBrZDNmVFJxMXdwL1VsbDluTkxqSWpMR1VubmpwekZGYmFRbFNDOXY5T3paWnVuVHdBdVFDTGFBZ3pKOSt2UXZ4V0t4WnlXbFMzcTd1Ym41eTB1WExtMjl0allBQU9nM2NpSmIyOXplbjJaZ2RWVjdvVjFhdFBYTG1pWXJ2cWZMQVRBQUpidWo3VForWDEyZHFOSEpqWHBsUTVadVh6S20xZjRUL2oxbHo5ZTJaYlR3dEZDUDFZbitoMkFMT0VCZXIvZmlXQ3oyZTBrZVNVODJOalpldkd6Wk1tNzBCZ0Nnbjh0dGFydi8xZmE0N3VtanRER2hRUFd1cnMzMHlXdFkyV3BiblN0VjJ6MGp1alJPYnRNbUpjWDJiYmJjYUNjcUpydk40ek9idDdYYVZ1Tks3OUkxQVdCL2d1VXBPaXpqMDlteWI1Mjh1TTNqWGlqTjBYM0x1L1p6RHdNZndSYlFkWmJQNTd0VjBnOGx5Umh6U3lnVStwbkROUUVBZ0c3U1ZvaFU0MHJ2dHR2T0xwdjRWcGZQYWV1V3Z3L1NUdEQxNDUvcjBqaDNyejVOeDFUTjNXZGJSLyt1dHByY1Y3aGJOOHNIZ0FPMXFTNWV5eXVUZEZGK21XcWFXMjQ5VFBWRTJ6dzIzdFgyNGg0WTNBaTJnQzRvS0NpSVQwOVBmOVFZYzRHa0prbFhoRUtoUjUydUN3QUFkSjlENmhlMTJyWTJZWklEbFhTL3hGaHRxMjExcnRRMmovV1lKZzF2S20yMXZjSXpwTnZyNm03YjRrYXAzazd1bHJFU1luVWEyclNoVzhZQzBOcFRKVVBrc1kyT0hoTFd2elpsT2wwTytpR0NMYUNUWnM2Y21kWFkyUGlpTWVZWVNaWEdtSE5Db2RBYlR0Y0ZBQUE2NTdPMzRMWEZZNW8wc2E1MXNGV1NlSGhQbE5UclVxSlZyYmExZDJ2aDZJWlBaSnZXc3lZMng0M3Q4QnAvSFA1VC9YM0lsVjJxNjRTZGY5ZjFHNzdYcFhNNmNtdmVJNXFmZGxLM2pEVWovTG9lL09STDNUSVdNSmpGakZUZDdGYUtKNnFTNmdSNWJLTlY0VVE5VjVxakUwWlVLR1d2V1ZyK2wzM3RqbU5icHQxOUdKd0l0b0JPOFB2OStZMk5qYTlLT2tSU2FUUWFuYjE0OGVKbFR0Y0ZBQUE2NzUxUTJ6T1Q5amExWm42YnM1cFdKbmw3b3FSZWx4VnAzVE1yN0dwN2hzU1UyZy9hM0w0aHZxRERhelRZU1YxdXROL1ZubU1BK2lOTEo3MDJSVTJ4bGx1cmo4aXQxcjgzWmNvWTZlS0oreTdhOGZ6eEg3YzV3ajgzWnVuUG53enQ4VXJSdnhCc0Fmdmg5WHBuR21OZWtwUXJLZUJ5dVU0TkJvTnRMNWNFQUFENnRhT3JYbTF6ZXpEbDJGNnVwUHVsUjhxVjA3UzUxZmIyUXFocHRmUGIzTDQyOGJCdXJRdkE0R0JiUnQrZHRGa1ZqVzVseEVkMHh1aHl4YnRpR3AzVXBMRXBEWktrY2FrTk9uTk0rWjdIbi9XNW5HcnRiQ1RHd0w1NFJnQWQ4SHE5NTFpVzliaWtSRW12UkNLUkM0TEJZT3UzY1FFQVFMOW5LNmFUZGo3VmFudVZPMXRyRWljN1VGSDN1cWpzTHRscTNYaDVwNmYxN0FkTFJqT3IvdFhtT0I4blRlLzIyZ0FNRGhmbGw3WGFkbWJlamoxZis3TnI1TTl1LzdieDZUblZtcDVUM1NPMW9mOGkyQUxhNGZmN3J6WEczQ0hKbG5SL2ZuNys5NTk5OXRtMmwrY0FBQUQ5M2xGVi8xUnVjK3NaVGUrbG55S2oxcXNTOWpYVGF0NVRVZVdMMmg0M1VsV3VMRFhhaVdxMjRwUWRLZFBSVmEvcTJNcVgyenl2cmNiNGsycUwyL3hlYklvZnJ5cDNkcmZYRGdEQWdTTFlBajVqenB3NXJ0V3JWOTlualBtMnBLaWtId1NEd2J1RHdhRFRwUUVBZ0lQd3RVa0wyOTFYYTZmcXg2V1h0Ym52ell5emVxcWtibFhuU3RWWHkzN1Q1Zk5DS2NlMDJuWkcrWi9iUFBiRDFDOTBlWHdBQUhvU3dSYXdsOG1USjZlc1hyMzZhY3V5VHBGVUorbWlZREQ0Z3ROMUFRQ0FnOWZSTFhTKzZyZmxxM21uMWZZYVY3cmVUenV4Sjh2cU5xc1RweWpzeWxSYXRLTFQ1M3lVZkVTckZSK1RvMkdkdVBOdmJSN2ZtZTlGUXF4T0daRWQrejF1YjRuUi9hOVkyUlgzZm5KeXQ0NEhBT2k3Q0xhQVhieGU3d2pMc3VaSzhocGp5bHd1MStuRnhjVWZPbDBYQUFEb3VyOE51VXB2Wko3VHFXTnR4WFR0aHF2YTNEY3Y2eUkxMm9uZFdWcVBNYkswTkdXbVpsWE42OVR4VFZhODdoeHpmNnZ0NTIyN1R5blJxbGJiRyt3a2ZaQysvMkRya2kyMzZKSXR0M1NxQmdBQURoYkJGaURKNy9kUE1jYThLbW0wcE9YUmFIUjJLQlJhNjNSZEFBRGd3THllT2FmVHgxNVFkbzhtMWk5dWM5OC9jaS92cnBKNnhlckVLWjBLdHFwZEdmclp1Q2RheldMTGpHelhSV1YzdFhuTzJ4bG5xTTVPNlpZNkFRRG9MZ1JiR1BUOGZ2OEp4cGhuSmFVWlk5NktSQ0puTFYyNnRQTnorQUVBUUw4MXZuNlp2cnZwUjIzdWV6L3RSSzFPbk5MTEZSMmNsVWxlUlN5UDNLYTUxYjVtSzA1ckVpZnJ2ZlJUOUV6dWQ3WERNN3pWTVYvZmVrZTd0eksrblAzTmJxOFhBSUNEUmJDRlFjM3Y5MTlpakhsUWtrZlNrMDFOVFJjdlc3YXN5ZW02QUFCQTc5Z1NQMVl2NWw2cU9kc2VrQ1d6ejc0L0R2K3BRMVVkdU5jeXo5TnJtZWZKWlNLS000MnlUVlNXakNLV1J3MTIwbjdQZjNqRXpVcU9odlhsSFkvc3M3MGs4WEF0U1B0U1Q1WGQ3YmJGalZLOW5kd3RZeVhFNmpTMGFVTzNqQVVBNkg0RVd4aXNMSi9QZDZzeDVvZVNaSXk1SlJRSy9jenBvZ0FBUU8rcXQ1TjE1K2o3OUhyR09icDUzVGMwb21tZEpHbCsya2xhbkRMTDJlSU9RdFJ5cTk3cStrdjlPanRGdCtVOXJQOW1ucVdiMW4xVDJjMWJKVW1QRGIyK3UwdnNVYmZtUGFMNWFTZDF5MWd6d3EvcndVLzZUNmdIQUlNTndSWUduWUtDZ3ZqMDlQUkhqVEVYU0dxU2RIa29GUHFMdzJVQkFBQUhCVk0vcndzT1c2d2ZyNzljWDZoNFRuZVAvbTJuei8wbytZaFcyN2JFNVhWbmViMXVmdHBKdXVDd3hmcjUycThwcDNtTC9wWDlsVGFQYTdMaVcyMzcvY2hiOWNUUWE3dDB2VlBLbjlCUFNpOXR0ZDNJNnRJNEFJREJoMkFMZzhyTW1UT3pHaHNiWHpUR0hDT3AwaGh6VGlnVWVzUHB1Z0FBZ1BOcVhXbjYwYmkvNmZBaDM5ZmFoRW1kUHU4YmgzN1FnMVcxT08rd3BhMjIxYmpTZS9TYU85MURkT1dFZjJwbzB3YkZaTGQ1ekZHK2htNjUxcnpzcjJwZTlsZTdmRjdFanRPMStTKzAycjRpeWRjZFpVbVNQa21hMXVZMUdxeitzVm9tQUF4MEJGc1lOUHgrZjM1VFU5TThTUk1sbFVhajBkbUxGeTllNW5SZEFBQ2diMmxyQnBiVFNoSVBkK1M2UnBhMnhvMXg1TnFkRVpPdHR6TE83TkZyVkxoemUvd2FBSUFEMS9aYkw4QUE0L1Y2WnhwajNqZkdUSlJVN0hLNWppVFVBZ0FBQUFDZ2Z5UFl3b0RuOVhyUHNTenJEVW01a2w2T1JDSkZDeGN1M09wMFhRQUFBQUFBNE9Cd0t5SUdOSi9QZDUya1gwbXlMY3U2THhBSWZGOVN6T0d5QUFBQUFBQkFOeURZd29BMFo4NGMxNW8xYSs0M3hsd2hLU3JwNmtBZ2NJL1RkUUVBQUFBQWdPNURzSVVCWi9Ma3lTbXJWNjkrMnJLc1V5VFZXWmIxbFVBZzhLTFRkUUVBQUFBQWdPNUZzSVVCeGV2MWpyQXNhNjRrcnpHbXpPVnluVjVjWFB5aDAzVUJBQUFBQUlEdVI3Q0ZBY1BuODAyVk5GZlNhRW5MbzlIbzdGQW90TmJoc2dBQUFBQUFRQTloVlVRTUNINi8vd1JKNzBvYWJZeDVxN201ZWRhU0pVc0l0UUFBQUFBQUdNQUl0dER2K2YzK1M0d3hjeVdsU1hxaXFhbnB4S1ZMbDFZNFhSY0FBQUFBQU9oWjNJcUkvc3p5ZXIyM0dXTnVsQ1JqekM5Q29kQk5UaGNGQUFBQUFBQjZCOEVXK3FXQ2dvTDR0TFMwdjBnNlgxS1RaVm1YQllQQnh4d3VDd0FBQUFBQTlDS0NMZlE3TTJiTXlJNUVJaTlJT2taU3BhU3pBNEhBbXc2WEJRQUFBQUFBZWhuQkZ2b1ZuODlYRUkxR1g1VTBVZEk2WTh6c1VDajBzZE4xQVFBQUFBQ0Eza2Z6ZVBRYmhZV0ZSMG1hYjR5WktLblk1WExOSk5RQ0FBQUFBR0R3SXRoQ3YrRDMrK2ZZdHYyNnBGeEpMMXVXOWZtRkN4ZHVkYm91QUFBQUFBRGdIRzVGUkovbjgvbXVNOGI4U3BKdGpMazNGQXBkTFNubWRGMEFBQUFBQU1CWkJGdm9zK2JNbWVOYXMyYk4vY2FZS3lSRkxjdjZmakFZL0ozVGRRRUFBQUFBZ0w2QllBdDkwdVRKazFOV3IxNzl0R1ZacDBpcXRTenJva0FnOEtMVGRRRUFBQUFBZ0w2RFlBdDl6clJwMDBhNjNlNjV4cGhDU1Z0anNkanBpeFl0V3VoMFhRQUFBQUFBb0c4aDJFS2Y0dlA1cGtxYWE0d1pMZW5qV0N3MmU5R2lSZXNjTGdzQUFBQUFBUFJCcklxSVBzUG44NTBvNlYxSm95WDlOeGFMelNMVUFnQUFBQUFBN1NIWVFwL2c4L2t1bGZTS3BEVExzaDV2Ykd3OGFkR2lSWlZPMXdVQUFBQUFBUG91YmtXRTB5eXYxL3RMU1Rmc2V2enpRQ0J3czRQMUFBQUFBQUNBZm9KZ0M0NHBLQ2lJVDB0TCs0dWs4eVUxR1dNdURZVkNqenRjRmdBQUFBQUE2Q2NJdHVDSUdUTm1aRWNpa1JjbEhTMnBRdEk1b1ZEb1RZZkxBZ0FBQUFBQS9RakJGbnFkeitjcmlFYWpyMHFhS0dtZE1XWjJLQlQ2Mk9tNkFBQUFBQUJBLzBMemVQU3F3c0xDb3lUTk44Wk1sTFRRNC9FY1NhZ0ZBQUFBQUFBT0JNRVdlbzNmNzU5ajIvYnJrbkl0eTNySnNxeWlCUXNXbERsZEZ3QUFBQUFBNkorNEZSRzl3dWZ6WFcrTXVWMlNiWXk1TnhnTVhpMHA1blJkQUFBQUFBQ2cveUxZUW8rYU0yZU9xNlNrNUFGSmwwdUtXcFoxVlRBWXZOZnB1Z0FBQUFBQVFQOUhzSVVlTTJ2V3JOU1NrcEtuSlowc3FUWVdpMzFsMGFKRkx6bGRGd0FBQUFBQUdCZ0l0dEFqcGsyYk5yS2hvV0d1cEVKSlcyT3gyT21MRmkxYTZIUmRBQUFBQUFCZzRDRFlRcmZ6K1h4VExjdDYxUmd6U3RMSHNWaHM5cUpGaTlZNVhSY0FBQUFBQUJoWVdCVVIzY3JuODUwbzZkMWRvZGFic1Zoc0ZxRVdBQUFBQUFEb0NRUmI2RFkrbis5U1NhOUlTck1zNjNITHNrNWF0R2hScGROMUFRQUFBQUNBZ1lsYkVkRWRMSy9YKzB0Sk4reDZmSE1nRVBpNWt3VUJBQUFBQUlDQmoyQUxCNldnb0NBK0xTM3RNVW5uU1dveXhsd2FDb1VlZDdvdUFBQUFBQUF3OEJGczRZRE5tREVqT3hLSnZDanBhRWtWbG1XZEhRd0cvK3QwWFFBQUFBQUFZSEFnMk1JQjhmbDhCWkZJWko2a0NaWmxyVFhHekE0RUFzdWRyZ3NBQUFBQUFBd2VOSTlIbHhVV0ZoNGw2WDFKRTR3eEg3cmQ3cG5CWUpCUUN3QUFBQUFBOUNxQ0xYU0p6K2M3MTdidDF5WGxTSHJSdHUzakZpeFlVT1owWFFBQUFBQUFZUERoVmtSMG1zL251MTdTN1dvSlJIOFhEQVovSUNubWJGVUFBQUFBQUdDd0l0akNmaFVWRmJuRDRmRDlraTZYRkxVczY2cEFJSEN2MDNVQkFBQUFBSURCaldBTEhabzFhMVpxT0J4K1d0TEprbXFOTVJjR2c4R1huYTRMQUFBQUFBQ0FZQXZ0bWpadDJzaUdob2E1a2dvbGJUWEduQllLaFlxZHJnc0FBQUFBQUVBaTJFSTd2Rjd2Tk51ZUhqRUlBQUFnQUVsRVFWUzI1eHBqUmxtV3RTd1dpODBPaFVLbFR0Y0ZBQUFBQUFDd0c2c2lvaFdmejNlU1pWbnZHR05HU1hvekdvMGVUYWdGQUFBQUFBRDZHb0l0N01QbjgxMG02V1ZKYWNhWXh5ekxPbW5Sb2tXVlR0Y0ZBQUFBQUFEd1dkeUtpTjBzdjk5L3V6SG1la215TE91bVlERDRDNmVMQWdBQUFBQUFhQS9CRmxSVVZKUVFEb2YvWW93NVQxS2pNZWJTWURENGhOTjFBUUFBQUFBQWRJUmdhNUNiTVdOR2RsVlYxVXVXWmMyU1ZHSGI5bG5GeGNWdk9WMFhBQUFBQUFEQS9oQnNEV0krbjY4Z0Vvbk1zeXhyZ21WWmE0MHhzNHVMaTVjN1hSY0FBQUFBQUVCbjBEeCtrSm8rZmZvc1NlOUxtbUNNK2REdGRzOE1Cb09FV2dBQUFBQUFvTjhnMkJxRWZEN2Z1YkZZN0hWSk9aSmV0RzM3dUFVTEZwUTVYUmNBQUFBQUFFQlhjQ3ZpSU9QMWVtK1E5RXUxaEpyM0JJUEJheVRGbkswS0FBQUFBQUNnNndpMkJvbWlvaUozT0J4K1FOSmxrcUxHbUN0RG9kQjlUdGNGQUFBQUFBQndvQWkyQm9GWnMyYWxoc1BoWnlTZEpLbldHSE5oS0JSNjJlbTZBQUFBQUFBQURnYkIxZ0EzYmRxMGtmWDE5YTlLbWlacGl6SG05RkFvVk94MFhRQUFBQUFBQUFlTFlHc0E4M3E5MDJ6Ym5tdU1HV1ZaMXJKWUxEWTdGQXFWT2wwWEFBQUFBQUJBZDJCVnhBSEs1L09kWkZuV084YVlVWkxla0RTTFVBc0FBQUFBQUF3a0JGc0RrTS9udTB6U0s1TFNKUDNGc3F5VEE0RkFsY05sQVFBQUFBQUFkQ3R1UlJ4WUxML2ZmN3N4NW5wSnNpenJaNEZBNEJhbml3SUFBQUFBQU9nSkJGc0RSRkZSVVVJNEhIN01HSE91cEVaSmx3UUNnU2VkcmdzQUFBQUFBS0NuRUd3TkFINi9QNmVxcXVwRnk3Sm1TYXF3YmZ1czR1TGl0NXl1Q3dBQUFBQUFvQ2NSYlBWemhZV0ZFNHd4cjFxV05jR3lyTFdTVGlrdUxsN2hkRjBBQUFBQUFBQTlqV0NySDVzK2ZmcXNXQ3oyb3FRY1NRdWFtNXRQWDdKa3lUYW42d0lBQUFBQUFPZ05ySXJZVC9sOHZ2TmlzZGpyYWdtMVhvaVBqeitPVUFzQUFBQUFBQXdtek5qcWg3eGU3dzJTZmluSmtuUjNNQmk4VmxMTTJhb0FBQUFBQUFCNkY4RldQMUpVVk9RT2g4TVBTTHBNVWxUU1ZjRmc4SDZIeXdJQUFBQUFBSEFFd1ZZL01XdldyTlJ3T1B5TXBKTWsxVWk2TUJnTXZ1SndXUUFBQUFBQUFJNGgyT29IcGs2ZE9xcSt2bjZ1cEdtU3RrZzZMUmdNQmh3dUN3QUFBQUFBd0ZFRVczMmMxK3VkWnR2MlhHUE1LRWtmV1pZMU94QUlySGU2TGdBQUFBQUFBS2V4S21JZjV2VjZUN1lzNjkxZG9kYnJsbVVkVGFnRkFBQUFBQURRZ21DcmovTDVmSmRibHZXeXBGUkpqMXFXZFVvZ0VLaHl1aTRBQUFBQUFJQytnbHNSK3g3TDUvUDlTdEoxa21SWjFzOENnY0F0RHRjRUFBQUFBQURRNXhCczlTRkZSVVVKNFhENE1Vbm5TbXFVZEhFZ0VQaXJ3MlVCQUFBQUFBRDBTUVJiZllUZjc4K3BxcXA2MGJLc1djYVluWkxPQ29WQ2J6dGRGd0FBQUFBQVFGOUZzTlVIRkJZV1RqREd6TE1zcTBEU0d0dTJad2NDZ1JWTzF3VUFBQUFBQU5DWEVXdzV6Ty8zSDIyTWVVRlNqcVFGa1VqazlDVkxsbXh6dWk0QUFBQUFBSUMramxVUkhlVHorYzR6eHZ4SExhSFdQK0xqNDQ4ajFBSUFBQUFBQU9nY1ptdzV4Ty8zMzJpTXVVMlNaVm5XYndPQndIV1NZazdYQlFBQUFBQUEwRjhRYlBXeW9xSWlkemdjZnRBWWM2bWtpS1R2QndLQkI1eXVDd0FBQUFBQW9MOGgyT3BGczJiTlNnMkh3ODlLT2xGU2phUUxnc0hnWElmTEFnQUFBQUFBNkpmb3NkVkxwazZkT3FxK3Z2NWR0WVJhV3l6TCtqeWhGZ0NnSDZ1VXBLUllqZE4xQUFDQWRpUkc5L3llM3Vsa0hVQlBJdGpxQllXRmhZVnV0L3NEU2RNa2ZXUloxcEdCUUNEb2RGMEFBQnlFanlWcGJQMXlwK3NBQUFEdEdOZXc1L2YwUjA3V0FmUWtncTBlNXZWNlQ3WnQreDFKSXlXOWJsblcwWUZBWUwzVGRRRUFjSkQrSVVuWGJMeGFJeHZYeUpKeHVoNEFBTENMMnpUcjdPMFA2Y2p3YXpLeU5rZ3Fkcm9tb0tmUVk2c0grWHkreXlYZHI1YnY4NTh0eTdvaUVBZzBPMXdXQUFEZDRYZVN6cDVXODk3TWx6N0tWNE9kcERwWHF0TTFBUUF3NkxsTVJHbVJuYnZmZElwWU1wZGFVcDNUZFFFOWhXQ3JaMWcrbis5WGtxNlRKR1BNVDBPaDBLME8xd1FBUUxleHBJaVJpdFR5dSs2ckNiRzZnb1JZbmN2aHNnQUFRSXVka2o2VWRMMGxMWFc2R0tBbkVXeDFzNktpb29Sd09QeTRwRG1TR2lWZEhBcUYvdXB3V1FBQWREdExhcEowbTZUYmpCUXZLZFBoa2dBQWdOUXNhYWNsK2dSZ2NDRFk2a1ordno4bkhBNi9KT2tvWTh4T1NWOE9oVUx2T0YwWEFBQTl6V3A1TTJlcjAzVUFBQUJnY0NIWTZpYUZoWVVUakRIekpCVklXdU55dVU0cExpNWU2WFJkQUFBQUFBQUFBeFhCVmpmdysvMUhHMk5lbEpRdDZZTklKSExHa2lWTHRqbGRGd0FBQUFBQXdFQm1PMTFBZitmMWVzODN4dnhITGFIVzgvSHg4Y2NUYWdFQUFBQUFBUFE4Wm13ZEJML2YvME5qeksyU0xHUE1YYUZRNkhwSk1hZnJBZ0FBQUFBQUdBd0l0ZzVBVVZHUk94d09QMmlNdVZSU3hMS3NxNExCNElOTzF3VUFBQUFBQURDWUVHeDEwUkZISEpFV0RvZWZrWFNpcEJwSkZ3UUNnYmtPbHdVQUFBQUFBRERvRUd4MXdkU3BVMGMxTnplL0ttbXFwTTJXWlowV0NBU0NUdGNGQUFBQUFBQXdHQkZzZFZKaFlXR2hiZHR6SlkyVXROU3lyRk1EZ2NCNnArc0NBTUJCdHQvdi81WXg1cXVTRHBPVTQzUkJBQUJBRVVtZkdHTStkTHZkUDEyNGNPRUdwd3NDZWhLckluYUMxK3M5MmJidGR5U05OTWI4eCtQeEhFMm9CUUFZNUd5ZnovZVNNZVlSU2NlS1VBc0FnTDdDTFdtU1pWbGZqOFppeXdzTEM0OXl1aUNnSnpGamF6KzhYdThWbG1YZHA1YnYxWjl0Mjc1aXdZSUZ6VTdYQlFDQWszYk4xRG8xY1VpQjhtYmZxTVJoRStXS1QzYTZMQUFBQmowVGk2cTVlcnQyaEY3UzVyY2VUclp0KzQrVEowOHVYTFpzV1pQVHRRRTlnUmxiN2JOOFB0K2RsbVU5S01rbDZTZkJZUERpUUNCQXFBVUFHUFIyM1g2b3ZOazNLaVhQUzZnRkFFQWZZZGt1eGFVUDA0aWl5NVdTNTVXa1NYRnhjWDZuNndKNkNqTzIybEJVVkpRUURvY2ZselJIVXFObFdkOEtCQUpQT1YwWEFBQjl5R0dTbERoc290TjFBQUNBZGlRTm5haWEwcEFzeTVvaTZYMm42d0Y2QXNIV1ovajkvcHh3T1B5U3BLT01NVHNsZlRrWURMN2pkRjBBQVBReE9aS1lxUVVBUUIvbVNraVJKQmxqaGpoY0N0QmpDTGIyTW0zYXRJbkdtRmNsRlVncWNibGNzNHVMaTFjNlhSY0FBQUFBQUFCYW84ZldMbjYvLzJpWHl6VmZMYUhXQjhhWW1ZUmFBQUFBQUFBQWZSZkJsaVN2MTN1K01lWS9rcklsUFI4ZkgzOThLQlRhN25SZEFBQUFBQUFBYU4rZ3Z4WFI3L2YvMEJoenF5VExHSE5YS0JTNlRwSnh1aTRBQUFBQUFBQjBiTkFHVzBWRlJlNnFxcXJmRzJNdWtSU3hMT3VxWURENG9OTjFBUUFBQUFBQW9ITUdaYkIxeEJGSHBJWEQ0V2N0eXpwQlVvMWxXZWNIQW9GWG5hNExBQUFBQUFBQW5UZm9ncTNQZmU1em81dWJtK2RLbWlwcHMyM2JweFlYRjRlY3Jnc0FBQUFBQUFCZE02aWF4MCtmUHQwYmpVYmZWMHVvdGRUbGNoMUpxQVVBQUFBQUFOQS9EWnBnYS9yMDZhZkVZckczSlkyVTlKckg0emw2NGNLRkc1eXVDd0FBQUFBQUFBZG1VQVJiWHEvM2lsZ3M5cEtrVk11eS9wU1dsalo3d1lJRllhZnJBZ0FBQUFBQXdJRWI2RDIyTEovUGQ0ZWtheVVaU1Q4T0JBSy9kTGdtQUFBQUFBQUFkSU1CRzJ3VkZSVWxWRmRYUDJHTU9VZFNnekhtVzZGUTZHOU8xd1VBQUFBQUFJRHVNU0NETGEvWG14c09oMStTTkZOU3VhUXZoMEtoZHgwdUN3QUFBQUFBQU4xb3dBVmIwNlpObTJoWjFxdVNDaVNWUktQUlV4WXZYcnpLNmJvQUFBQUFBQURRdlFaVTgzaWZ6M2VNeStXYXI1WlE2MzFqekV4Q0xRQUFBQUFBZ0lGcHdBUmJYcS8zQWttdlNjcTJMT3U1dExTMDQwT2gwSGFuNndJQUFBQUFBRURQR0FpM0l0cCt2LzloWTh6RnV6Y1lZODRKaDhQbitIdytwMnJhYkl4Wlp0djI3d0tCd0tzZEhHZjcvZjV2R1dPK0t1a3dTVG05VkI4R2gzcEp5eVc5a1ppWWVNdDc3NzFYdlovamVUNmlKM1gxK1FnQUFBQUErOVhmWjJ6WlBwL3ZwYjFEclQ1aWhHVlpYekxHelBYNWZMOXU1NWpkdFQ4aTZWZ1JJcUQ3SlVyeVNicXVycUh1WTcvZlA3eURZM2srb3FkMTVma0lBSU5hMlFkUHFYcnR3bTRacTdsNnU3YTgrNmhNTE5vdDQzVW5FNHVwOUpYYkZGN3pvZE9sQUFENnNYNDlZMnZYN0pKVEM5THFkZTNralRvc3MwN0pibWQvYVJzalZVZmNDcFVuNi9ZbFk3Uzl3WE50WVdIaEM0c1dMWnEvOTNHN2EwOHNTRlRlalhsS25KZ29WN0xMcWJJeEFKa21vOGJOamRyODhHYnQvUGZPVVVibWJrbm50M1VzejBmMHRLNDhId0Znc052d3I3dVVPLzFzcFk3NzNFR1BWYjVrbmphOWNiOXNUNEtHSG5sQnA4NkpObFJyNi93bkR2cmFRMmRlSkhkaVdydjdONzUydDdZSC9pRmpZa29iUCtPZ3J3Y0FHSno2ZGJDMTY1WXAzVGhsZzd6Wk5VNlhJMG15TENuTkU5SG5oMVdwdkhHTGJsczhSclp0ZjBYU1BzSFc3dHJ6YnN4VGlqZkZrVm94c0ZseGxoTEdKbWpzVFdOVjlYNlZvdUhvbkprelozN3ovZmZmci8vc3NUd2YwZE82OG53RUFIUk4xZXI1N2U1THlCa3JPeTVKVzk3NW94S3l4N1M4V0cxRGZQcHdKZVNPa3lSRkdxcTE1WjAvSFhSZE9ZV250UnRzbFgzd2xNbytlRXJwRTQ5UjNxay9ibjJBTWUzV0NnREEzdnAxc0tXV1BrQ2FtTjQzL3k2YW1MYW5yaWx0N0Q1TWtoSW5KdlphUFJpYzdIaGJDWGtKcWwxYWF6YzFOVTJTRkd6ak1KNlA2QldkZkQ0Q3dJQVhxYXZzY0g4czB0anVNYlk3WG5iY3A3K3pQM255ZS91OVhxeXBUcC84OWNwMjl3K1pjYTdHbkhLREpDaytZNFNtM3h4bzk5aTEvL2lKeXBmOHM4TmpPckpqMFN2YThPL2ZLblhjNTVSLzdwMnk3SDI3bzJ6OHo3MXEyTEZPK2VmZUljdmxPYUJyQUFBR2ovNGViT1ZJY3Z6MncvYWtlUGJVTmFTTjNUbVN1TjBMdmNLVjB2SThNOGEwOVZ5VWVENmlGM1hpK1FnQUE5NmlPNy9RNGY3eVJYTlZ2bWh1bS92MkRxRjJ5L0dlcnVHZnYvU0FhbGw2ejJsdDE3QjRydUl6Unl0bHpMUk9qN1hwalFlVU5uNUd1N2RSYmcrOG9OSzV2MVJxbms4VExyaGJ0anV1MVRHZTFGeHRmZTh4ZmZLM3ExVnczbDJ5UGZHZHZqNEFZUERwNzhFV0FBQUEwQytsanZVcjYvQVQ5dGtXYTJyUWh0ZnVWbHIra2NxY2RGeXJjMHJuM3Q3bVdLNzRaTVZuakpBa1JlckQydkRQTzVVMFl2SStmYlVheWt1MTV0a2JOZVNJQzVROTlSUlpydmIvRkRDUkptMzkzMk9LMUZkcTBtVi9WVnphL3QrTDJMSG9GVzE1OTgrcVhsZXNRNy8xSjhuYWR5YldsbmYvckUxdlBxajBncU9VZis2djJ3MnNoaDU1Z1JTTGFzTnJkK3VUcDY3VWhBdnUyV2VHR2dBQWV5UFlBZ0FBQUJ5UU9DUmZ1ZFBQMldkYnc0N1NsbUJyL0l4Vys2UzJnNjNDNjkrUTdZNlhpY1cwSS9TaU5yMXh2NklOTllwTGIxbUExa1Fqc2x4dVJSdHJaWHNTdGU2bG4ydnoydzlyK05IZlZJN3Z6RFp2S2JUY2NScC83aDFhL3ZCRld2UHNqVHJrbTQvSXN0dWYyZDJ3ZmEzV3o3dERudFFjNVo5NzV6NmhWcXlwVHFYejdsRDVvcm5LOFo2dXZOTitzczlZSmhaVnJMbWg1YU9wWHJIbUJxV01LVlI2d1ZHcVdqMWZxLy8rQXhWYytMczJaM2NCQUVDd0JRQUFBUFFSRFR2V1NwTGlzMFozK2h4WFFwb3FQdjZQTnIvMXNCcDJyRk5xbms5alRybEJpVU1MVkw1a250YTllSk95cDUycXNXZmNwRU12L3JPcVZzL1hwamZ1VituY1gycnIvQ2MwOHZodksydnlDYTJhdFNmbWp0Zm9FMytnMHJtM2E5T2JEMnJVRjl2dTVkVmN2YU9sZjVlSnFlRDgzOHFUbXJ0blg3U2hXa3Z2TzB1UjJwMlNaYWxtL1dJdC9kM3Bpa1VhRld0dWxJazB5c1E2YmlzU1h2T2hTcDY1VGdYbjNkWGhMRE1Bd09ERWJ3WUFBQUNnandpdlhTaEpzcnZRTkgzamYzNm5zdmVmVkh6bVNPWFB1VU9aazc4b1Nkb2UrSWRLNTk2dWhKdzg3UWk5TEhkU3BrWjk4ZitVWG5DVTB2Tm5xbnpKUEcxNjR3R3RuM2VuMHNZZktYZFNlcXV4YzZlZm80cmxiMnJyZTQ4clkrSXhTaGxUdU0vK2FFTzFWajM1WFRWV2JWWEJlYjlXOHNqSisreDNKYVFxSVd1VW1qMEo4cVFQbFRzaFZYWmNrbHp4eVhMRkpjbmUvVGt1VWJZblVhNzRwSmJQdXg3YmNZbmErTm85cWxqK3BrcGZ1VlZqejd5NWk5OVJBTUJBUjdBRkFBQUE5QUhSaG1xVkw1a255N2ExK3Buck5mYjBueXA3NmluN1BXLzRNZDlTUWs2ZWNncFBsK1Z5eTBTYnRlRzFlN1J0d2QrVlBmVVVqVDN6WnBWOThKUTIvdWQzcXQyOFRPUE8vTG5pMG9jcGU5cHNaVTQ2WGczbHBXMkdXcnZsbmZZVGZmTEVkMXYxekpLa2FGTzliSGU4eHA3K0UyVWNXdFRtK1czMTIrcUtjV2ZkS3V2Rm16UjA1a1VIUEFZQVlPQWkyQUlBQUFENmdOSzV0eXRhSDliNE9iOVMxY3EzdGZZZlAxVkRlYWxHSHZmdERzOXpKNlVyMTMrV0pLbHV5MHF0ZStubnFpdGJwUkZGbDJ0RTBXV1NwR0ZIZlZVSjJXTzA5b1diOU5FRDUyajRNZC9TMENNdmxCMlhxS1RoaDNZNGZuekdDRTMrN3ZPeTdOYmhWRnphRUUyNjVMRld0ekh1WTFlb1ZibmlyUTZ2MDU2TVE0czBmczZ2RHVoY0FNREFSN0FGQUFBQU9NakVZdHJ3cjE5cjUwZi9WdGFVazVRMStVdktPdXlMY2lXa2FzdmJmMVJUNVZhTlBlTm5IVFp2ajlSV2FQUGJEMnQ3OGZOeUphWnI0bGZ1VTFyQnpIMk95VGprODVyOG5hZFYrc3B0MnZUR0F5cjc0Q2tObVg2T3NyMm43MWxSVVpLS2IvWjNxdTdPSExkM1kvclZmNyttVStOMk5BWUFBSjlGc0FVQUFBQTRwTEZ5czlhOTlITlZyeTFXMnZnWkdudkdUUzA3TEV0alRybEJsanRPWmZPZlZLUytTZ1huM3RucS9PYnFIU3BiOERkdCsvQVp4WnJxNUVuSjFvaWl5eFZ0cWxYRng2KzNlYzBjNytseUoyV29mTWs4Ylg3N0VXMSs1NDlLSG5HWThrNzdzWktHSGJKbmxsZDdLcGEvcWZxeTFmczlyaTFaVTA3U3lDOTh0MVBIYm5yakFlMWMrcTh1WHdNQU1MZ1FiQUVBQUFBT2lOUlY2ZU9ITGxTMG9WcTUvaSszQkZtZmFSby8rb1NyWmFJUmJmdndHVldYaGxxTnNlRmZ2OUhPWmY5UjhxZ3Bjc1VsS3J6bVE1WE8vV1duYThnLzc5ZmF0dUR2aXRSVktuRklnU1JwUk5IbEhaN1R1SFBEcm1DcjQrUGE0b3BQM21kMjJQNk9CUUJnZndpMkFBQUFBQWU0azlJMStxUnI1RTVJYmJmeHVpU05PZWxhWlI3MkJhWG0rVnJ0RzNYQzFjcnhmMWxwNDQvUWhuLzlSdUUxSDZydytqZjJlKzFOYno2bzdjWFBLM1BTOGNxY2RMeE1wS25EV3gwQkFPaXJDTGJRTjhRa0hmaGlPUUFBQVAxU1R1RnArei9Jc3RvTXRTUXBMbjJvNHRLSDdyUE5uWlN4M3lGdGQ5eStsL2pNWXdBQStndUNMVGl1WVgyRFNxNHQwYkN2RFZQMnFkbmRNbVpOcUVZMWkyczA3QnZEdW1VOEFBQUFwOFdhNmxxK3NQcnZ1NEhSeGxvMTd0elE2V01CQU5nZmdpMDRMaTRuVHJLa2RiZXNVMEplZ3BLbkhIdy9oYXIzcTdUbFQxc0l0dEFwS3k1WklWZXlTeE4rTjhIcFVnQUEyQ05TSDFicHk3ZklsWmdtVjF5UzZyYXVsQ1RGWnd6djhMenR4Yy90ZCt5NnN0WGRVbU5YN1Z6Nkx4ckNBd0M2RmNFV0hHY24yY3EvTTE4ZlgvU3hkcjYrczF1Q3JkMksvY1VkN2k5OG8xRHVEUDQzR095YXRqYkpsZEoyWDVHRzBnWnRlM3Fid2grRzFiU3BTU1pxNU1uMUtOV1hxaUhuRDFIeTVMYWZyOUc2cUxZOXRVMFZiMWFvWVgyRFRLT1JuV0lySVM5Qm8zOHdXaWxUVTNyeW53UUFHQURjaVdrS3J5dFd0RDRzU2JKc1cybjVSeXJIZTJhSDU1WE92YjAzeWpzZzZST1AwZEFqTCtqVXNXVWYvRTFWcTk3dDRZb0FBUDBkZjlHalYyejR6UWFWL2Exc3Y4ZVZQVm1tc2lmYlAyNTZZSHFYcm52NDg0ZDN1TitWUnBOVVNKT2ZuaXpMdGxwdEwzdXlUQnZ2MnlnVE1Vck1UMVRtbHpKbHVTelZyNmxYK1QvTFZmN1BjZzMveG5DTi9MK1IrNXpYdExWSkt5OWJxY1pOalVvc1NGVFdDVm1TSlRWdGJsTDFvbW8xckdrZzJBS0FRZTZ3SzU2U095bHp2OGQ1Yi9pdkpNbkVZcklzUzdKYS83N2FMWEZJZ1RJT0xWTEIrWGZ0ZDl3ZHdSZFZlWUNoa1NjMVZ3azVlVjArYitoUkZ5bGwxRlNsalQraVU4ZEhHMm9PNkRvQWdNR0ZZQXU5YXZRMW8xdHRpelhHWk1kMzNDdWk0dlVLMVN5dWFiWGRSSTFNMUxTNVhaTGlSclRkQ05XTzY3KzlLZEQ5WE1tdEE4NGRMKzdRaHJzM3lKM2gxcmhieGluOXFQUjk5dGV0ckZQSkRTWGE4dWdXdVZKZEd2YjFUMjk3M2ZDYkRXcmMxS2pSVjQvVzBJdjJiZWdicVlvb1VobjUvL2J1Tzd5dDg3ejcrTzg1R054TEhOcVRXaFlsUUJJdHE2cVRsdG1Ka3liTlVKcnBqRHFPa3pSeDA4UnAzemZEem5yVHBGbDFsbXM3YmZaeVZwdlZ0SEdqT0hGVW1hSWtnS0prRGNyYWd4b2t3WTF4bnZjUEFoUXBncUlHQ1lqRTkzTmR2R0FlUE9mZ0ZpOWFBbis4bi90TXpoOEVBREJsRk01YWNWWHJqVFArZTVlcTlYK3BxdldYNythNmxyV1htdmVjdXpYdk9YZGY5WG56bi92dXExcGZzZXBacWxqMXJLdCtIUUJBYmlIWVFrYk5mTTNJSC9KdDNHcjNTM2VyZUYyeEZuOWs4WmpuOVIvdVR4dHNuWHI0bEU0K2VITE04M1pzMnBIMitOVjJmaUczeEMvRWRmUlRSMlY4UnN1L3RGeUZLd3RIclNsY1VhZ1YvN0pDTGE5czBZa3ZuVkRGc3l1VU56ZFBrdFM1clZQR2EwWjl2MHVTdDh3cmJ4bC85UUlBQUFEQVJPQ25LMlJFZm0yK3lwNVdOdXI0dVorZDA4REpBZFg4VmMxbHp5OVlWcEQyL0pRMVAxdHpSWFcwZmFmdGlyWkVJcmRzcjk4dXA4RFIrajhNM2tyOTdJL1B5aDF3VmZPcW1yU2hWb3AvcGw4elh6MVRKeDg2cWJPUG5OVzh2NTBuU1RMR3lJMjdHamcxTUJSMkFRQUFBQUFtSHNFV01xTDZwZFdxZm1uMWlHTTJablhxNFZQeXovU3IrcFhWWTV3NXFHWnpqV28yangxKzVjMjVzdkRBVThKTUxZeXZjMnVuSktueXRzcHgxNVkvczF3bkh6cXB5Qk9SaThjYXluWCtGK2QxNE80RFd2TFJKU3E4YWV4d0RBQUFBQUJ3N1FpMk1PbWlaNkxxMjk4MzZualhqaTVGVDBkVithSktkVzNydXVMcmxUMTlkT2ZXZUhjL0JLNUcvNUYrU1ZMaDh2RURxWUxGQlpLa2daTURROGZtLzkxODlSM3NVKysrWHUyNWZZOW1QSGVHNXR3NVIva0w4eWVuWUFBQUFBRElVUVJibUhTUkp5STZmTi9oTVo4Ly8vUHpPdi96ODFkOHZYVHpzY2E3KzJGSzIvZmIxUGFEdGl0K0xlU21SRmRDeG05a2ZHUGZlU3JGK0l5TTM4anRjNGVPZWN1OVd2bTFsVHIxMVZNNjg2MHp1dkNmRjlUK1grMnFmbm0xNXQwOVQwNEJOeThBQUFBQWdJbEFzSVZKVi9HTUNoV3ZLUjV4N05qbmpxbno4VTR0L2ZSUzVTOGEzY1hTOTFTZld0L2JxcXEvck5LczE4OGE5ZnlsMGwwakhXODUzL0lZbjVQdktOR2RrSTNaY2NNdEc3ZXlVU3R2eGNqdkxjZnZhTzdiNXFybWxUVTYvYlhUYXZ0aG05b2VhVlBYcmk2dGVIQ0Z2S1Y4THdJQUFBREE5ZUluSzB3NlQ3RkhudUtMczYyNnc5M3FmTHhUVlMrcFVubERlZHB6VGoxOFNuS2tXYStmZFVXaEZWc1JNWkh5NXVhcGQxK3YrZzcyalRzZnErL1E0RGJic2I1UGZaVSt6WC9QZk5YOFZZME92dWVnK2c3MDZmam5qbXZSdllzbXVtd0FBQUFBeURrRVc4Z29HN1U2L0pIRGtwVUtWeFRLSnF5TVoyUkhUTWRqSFRyL3EvT3FmbG4xRlhkaVhib1Y4Y3kzenVqc1Q4Nk9PczVXUkZ5SjBsdEsxYnV2VnhmKzY4SzR3VmJIbGc1SlV0bWZqSDNYVGtuS201ZW4ybitxMWU2WDdsYjcvN1FUYkFFQUFBREFCR0RRQ3pMTGtXYS9jYllLbGhYbzZDZVBxdmt2bW5YcTMwNHBIb2xMa25xYWUzVG8vWWVVdnlCZjgvNTIzcmlYbS9XR1dWcjc2RnJsTDhvZjhlRXBHK3dRdS9UNHZMdm5hZTJqYXlmMWo0aXByM3B6dFl6SHFPMzdiZW8vM0QvbXV1anBxTTU4NTR5Y1BFZlZMN3Y4blQwbEtYOWV2b3pIeUxwMklzc0ZBQUFBZ0p4Rnh4WXl5bmlOS2w5VXFjb1hWU3F5TGFMVFh6K3RFMTg4b1ZNUG4xSjVRN2s2ZnRzaFQ0bEhTeisvVko0aXo1alh1VFJzaUhmRVIzeWU2RXlrWFpkdS9aVjJoU0YzNU0zTjA5eDN6Tlh4KzQ5ci85djJhOGtubHFoNDdjZzVjVDE3ZW5Uby94eFNvaXVoaGU5ZktPK01pMytkSHYzSG81cDl4Mno1cW53anpqbjcwN095Q2F2U2RhVVorWE1BQUFBQXdIUkhzSVdzS2QxWXF0S05wVHIvcS9NNmZPOWhYZmpQQzVJR3R5akd6c1dVdjNEc3dHbjN5M2RmMFd0Y3licDBkMWtFWnIxaGxoTGRDWjM2dDFONjhxK2ZWT0ZOaFNwY1ZpaFpxYSsxVHoxN2UyUWNvM252bWplcVc2dnRrVGFkL2ZGWkZkVVZEUWFuanRSM29FODlMVDN5Vm5nMS85M3pzL1NuQWdBQUFJRHBoV0FMV1dIalZwMS82TlM1bjUxVHgrODZaSXhSemF0cVpLTlc1MzUyVHZ2dTNLZkNtd28xNi9XelZQR2NDaGxuNUJ5dThjS280MTg0cnROZk8wMW9oZXN5OXgxelZmNk1jclY5djAzZE83cDEvaGZuSlVmS201Mm42cGRWcStaVk5TcFlVakRxdkFYM0xGREhIenJVZDNBd3pESStvN3k1ZVpwMSt5ek5mTjFNK1NwOWFWNE5BQUFBQUhDMUNMYVFFWW51aEhyMzk2cjN5VjUxYmU5UzEvWXVKWG9TTWw2akdjK2JvVGwzekZIKzRzRU9yZGx2bWEzVFh6K3Rjejg1cDBQLzk1RHl2cFNubWErYnFhcVhWTW5KWXl3Y0p0N2xBdENpVlVWYS9PSEZWM1c5bWxmVnFPWlZOZGRiRmdBQUFBQmdIQVJieUlpVEQ1M1VtVytka1NRWng2aG9UWkVxbmxXaEdTK1lJZCtNa2Qwci9ocS9GdHl6UUxQZlBGdW52M1phWjM5NFZrZi82YWlLVmhlcGFGVlJOc29IQUFBQUFBQTNJSUl0Wk1TczIyZkp5WGRVdktaWXhjRmllVXJHSGd5ZjRxdjBhZjU3NW12VzdiUFUxZFIxVmFGVzljdXFWZmFuWmRkVE1nQUFBQUFBdU1FUmJDRWpmSlUrelgzYjNHczd0OXFuR2MrZmNWWG41TTNOVTk3Y3ZHdDZQUUFBQUFBQU1EVXdzQWdBQUZ5TGhDUlpONUh0T2dBQXdGaVMvMDQ3amhQUGNpWEFwQ0hZQWdBQTErS2dKTVc2em1XN0RnQUFNSVpZOStDLzA5YmFmVmt1QlpnMEJGc0FBT0JhYkpla0M4Mi95bllkQUFBZ2pYaGZSTzM3SHJPU1hHdnRqbXpYQTB3V1ptd0JBSEFKYSswRlk4eU0zcmhIaGQ3YzJXclhFeCs4c1ljeDV2eDRhejBlejRjU3J2dnk0Ny81UW43WGtSMHFtTGxNM3Z5U1NhOFJBQUJjbnB1SUs5WjFWdTE3LzBlSnZvaVI5TTg3ZCs0OE10NTV1ZnIrSjUyK3hORE56c1o5VDhUWDdlSjdTR3Z0dUYrdnlVQ3dCUURBSll3eGV5UTk3VUFrWDhFWlBka3VKMk1PUnZJbFNkYmFsdkhXTmpZMkhycjU1cHRmN0ZvOTFIbmc4WVdkQng2ZjlQb0FBTUJWc1pLK0hJL0hQM0FsaTNQMS9VODZyY24zUkpMR2ZVK1VhMSszazcxK0hZZ1VhRk4xUkg2UGxiVlNhMWVCSk1seG5IRy9YcE9CWUFzQWdORytKK2xwbjk0OVgrOFBIdFhTa2o1NUhadnRtaVpOTkdIMFpHZWg3dDh6ZFBmYTcxL0plZHUzYi8vdit2cjZWY1k0dHlZU2lUV080OVJNWHBVQUFPQUt4YXkxVHlZU2ljWlFLTFQvS3M3THFmYy82Y1Jjby8yUlFuMm1aWjRreVJoekplK0pwdVhYclMvdXFMV3JRQWNpQmRvZkdYdzhFQ2xRZDJ5d08rdGJmL2FrWmhkRzljamhhclcwRjByU252NysvdDNacUpWZ0N3Q0FTOVRXMWo3UTJ0cjZzajBkaGM5ODdlOVd5ai9MRkFjQUFDQUFTVVJCVkVqSzk3clpMbXRTV0N2MUowYU0zSHhreDQ0ZFA3alM4NXVhbW5vbC9YZnlBd0FBVEZHNTlQNG5uVFR2aVg3VzFOVDBqZkhPbXc1Zk4yc2wxMHF1akt5VnJJemNNYkk1SThrWXF6Zitmb1hpMXFTTzlTVmM5eTB0TFMzUnpGVjlFY0VXQUFDWGVPU1JSeEtiTjI5KzdzR0RCOTh1NlhVeVpuVmYzQ25NZGwyVHFFdlNia2tQN3RpeDQrc2EzTG9BQUFCeVNBNisvMG1uVzRQdmlmNTF4NDRkWDlVVnZDZkt0YStibFdTdFVUSzZPeVRwajY2MUg5aTFhOWU0Yzl3bUM4RVdBQUJwUFBMSUl3bEpYMGgrT0hWMWRkUDJEVXBMUzB1UENMTUFBTWg1dWZUK0o1MldscFplU1ZmZGJuVWpmdDN5OHZMbXU2NjcyaGl6MmhpenhscTcyaGl6UkpMbjByWFcyalpqVExPazNhN3I3blljWjNjc0Z0dm51bTVzck9zUERBekVEaDQ4T0RDWmY0WXJSYkFGQU1ENDNKYVdsdTVzRndFQUFKQkJ2UCs1TmhuOXVtM2F0S21ncjY5dnRURW00RGhPMEZvYmtCU1FWT0U0RjdkV0dtTWtLYXJCZ2ZnaFkweFlVdGpyOVlhMmJkdDJKbFAxVGdhQ3JXeXpHdHlrQ2t5bUsrM0Q0UHNSbVVCZkVBQUFBSERWTm16WU1EK1JTQVExR0Z3RkpRVUdCZ2FXT1k3amtTUnJSN3pSYnJQV2hpU0ZKWVVraGFQUjZONXN6Y0dhVEFSYldXS3RQV09NbVpub1RzaFRNcW9URUpoUWlhNkVKTWtZY3lMZDgzdy9JcFBHKzM0RUFBQUFjdG1tVFpzSyt2djc2NVFNcjFJZmlVUmlScHJsTVVsN2xBeXZqREVoeDNIQ2pZMk5wek5YY1hZUmJHV0pNYVpGMHN5ZWxoNlYva2xwdHN2Qk5KYm9TYWp2Y0o4a0pUbzdPOVBlN3BmdlIyVEtsWHcvQWdBQUFMa2lFQWpNOC9sOFFVa0JhKzFRRjVZeEpsMWUwNmJCOENyc3VtN0lXaHVPeFdKN3BtTVgxdFVnMk1vU1k4d0QxdHBuSHZsL1J6VHZuZk5Vc0x4QW5tSTZaVEJ4M0FGWDBaTlJuZnJYVTNKN1hFbjY2bGpEL2ZoK3hHUzdtdTlIQUFBQVlMcHBhR2pJajBRaWRkYmFvREZtS01ReXhzeTRaQXVoTk5pRnRWdkpMaXdsWjJJMU5UV2R5bkRaVXdMQlZwWTBOVFg5c0w2Ky9xc0RKd2IrdXZVZldyTmREcWEvNWxnczlnOWpQY24zSXpMc3N0K1BBQUFBd0ZRV0NBVG0rZjMrZ0xWMktNQ0tSQ0xMSlhtVFE5eFR3OXdsNmF5U1d3aVRqK0dPam80OS9CTDR5aEZzWlk5dGFtcTZZLzM2OVQrVjlEcEpkZGJhNm13WGhlbkRHTk1qYWErMTluOGN4L2xDYzNQem1MZHFGZCtQbUdSWCtmMElBQUFBM1BBYUdocnl1N3E2VnFYQ0sxMmNpVlhwdXU2bHkyUEdtQmJYZFlkbVlWbHJ3enQzN2p5WjRiS25IWUt0TE51eFk4ZlBKZjA4MjNVQUV0K1BBQUFBQUpCT01CaWM2emhPd0hHY29ZSHVrVWhraGRMbkt1YzA3RzZFanVPRTZNS2FQQVJiQUFBQUFBQUFrcFl1WFpwWFhsNit5blhkUzd1d3FpVHBrbmxZOGVTTnVNS1N3cTdyaGx6WERZZENJZTcrblVFRVd3QUFBQUFBSU9lc1c3ZHV6dkJCN283akJLMjF5MTNYOWFWWmZsN0R1ckNNTWFHU2twSTlXN1pzNmM5bzBSaUZZQ3VMck9SSWVyT2sxMHRhcFdRQ0RBRFRqSlYwU05JdVNSODJVbk9XNndFQUFFQU9TWFZoV1dzRGtnTERabUpWU3hjSHVTZTdzZUtTOWlnWlhobGp3dEZvTkJ3T2g0OW5wM3FNaDJBclM1S2gxcjlMZWxHMmF3R0FTV1lrMVNZL1htS2wyNDMwM1N6WEJBQUFnR21vdnI1K2RqTEFHcjZWY0VXNkxpeHI3UVVORytSdWpBbVZscGEyMElVMXRSQnNaYytiSmIzb1lNRWFmWExCbDdTL0lLZ2VUMm0yYXdLQUNlZklWVVdzVFEwZFA5WDdqcjNUNjlqRWw2M3NvMFpxeTNadEFBQUFtSnJxNnVyOFBwOXZsVEVtdFlVdzFZMVZrMlo1WE5KZUpVTXNTZUZZTEJhaUMydDZJTmpLbnRkTDBpY1hmRWs3aTUrZTdWb0FZTks0Y25UZU4wcy9xcjVMZFQxUDZNWG4vNjFjMG0yU3ZwYmwwZ0FBQURBRmJOaXdZWmJydXNPM0VBWWxyWlRrazBZT2RFOTFZUTM3Q09YbjU3ZHMzYnExTCtPRkl5TUl0ckpubFNUdEx3aG11dzRBeUpnRGhjSEJzWnRTWFpaTEFRQUF3QTJtcnE3TzcvZjdiOUxJdXhFR0VvbkV6RFRMRTVLZTFMQ0I3aDZQSjlUWTJIZ3NZd1hqaGtDd2xUMVZrdGgrQ0NDbmRIdktVdjlabmMwNkFBQUFrRjBiTjI2Y0dZL0hneHJjUGppOEM4dWZabm03QnJjUmhsM1hEVmxyd3dVRkJidnB3b0pFc0FVQUFBQUFBQ1pKZlgyOXoxbzdvZ3ZMV2h1TXhXSmpkV0h0MDdBdUxHTk1xS21wNldqbUtzWlVRN0FGQUFBQUFBQ3VXeUFRcVBINy9VRnI3ZEE4ckdTb05hSUx5eGdqU1IxS3pzRXl4b1NNTVdGcjdlNm1wcWJlekZlT3FZeGdDd0FBQUFBQVhMSDYrbnFmcEpYRHRoQ21IbWU1cm52cDhvUXhacisxTm1TdEhScm92blBuemlNWkxSclRGc0VXQUFBQUFBQklhOTI2ZGRWS2hsZU80d3p2d3NwTHM3eFR3KzVHYUl3SngyS3gzZUZ3dUNkekZTUFhFR3dCQUFBQUFKRGpHaG9hdk4zZDNTdGQxeDI2RzZHU1hWaVNqQ1JaYTFQTFhVa0hqREVoU1VNRDNYZnQyblU0ODVVajF4RnNBUUFBQUFDUVErcnI2NnRjMXcwYVl3TFcycUF4SmhDSlJGWnA3QzZzWmcwYjZCNlB4NXZwd3NLTmdtQUxBQUFBQUlCcHFLR2h3ZHZlM3I3QzYvVU8zWTB3K1RqYkpDZTRKeCtrd1M2c2cwcHVJVXdrRWlIWGRjUGhjUGl3Skp2dStzQ05JT2VDcllRMThwaHIrMy95VUZlK2ZuR3NVbTllZmxwRjNzUUVWd1lBQUFBQXdMV3ByNit2U2c1ekh4cm9Ib2xFVm5rOG52eGhXd2hUSXRiYTV0UldRbXR0T0JxTk5yZTB0SFJudW03Z2V1VlVzUFh6WXpQMDlZT3pkUCtmSE5Uc2dxaU85dVJwZDN2Um1PdHZtM2RoeE9kSGUvTDF0WU16OWNyRmJRUmJBQUFBQUlDTWEyaG84SFoyZGk1WE1yd3l4cVM2c09Zb09RdHJHRmRTcTVKYkNJMHhJY2R4d28yTmpVK0pMaXhNRXprVmJDMHI3ZE81QWEvZS9Qc1YrdkttQTJvNlg2eFBoQmVNdWY2MmVSZjBYeWNxOUpGZEMvWFliYUVNVmdvQUFBQUF5SFczM0hKTFpTS1JDR2pZTnNKSUpGSm5qTWxQczd4TFVyTzFOcVRrUEN5NnNKQUxjaXJZV2xIV3A2OXNPcWc3SDErbXQvNXhtVjVYMnlaSmFucnhqaEhyZm5pNGFpandpbHVqdm9SRGxBMEFBQUFBbUJTYk4yLzJ0TGEyTGsrRlY1S0NqdU1FNHZINFhJM2RoUlZPZm9TTU1lR21wcVpEb2dzTE9TaW5naTFKV2xuV3E4OXRiRlZibjE4OWNXZm8rSmsrbi9aMkZ1bldtczRzVmdjQUFBQUFtTTQyYmRvMEl4YUxCYXkxd2RSTXJOYlcxanBKQmNNR3VTczVGNnRMMHU3VUxLeEVJaEVxS2lwcWZ2enh4N3V5VWp4d0E4cTVZRXVTNmlzSE96Ri9lTGhxNkZqVCtSSjljTWNpUGZyOGNMYktBZ0FBQUFCTUU1czNiL1ljT25SbzJmQXVMRW1CZ1lHQmVVcmZoWFZJeVE2czVHTjR4NDRkcmFJTEM3aXNuQW0yV3J2eTlhRWRpL1RSOVllMXBLUS8yK1VBQUFBQUFLYUpOV3ZXVkhpOTNvRGpPS2xCN3NGVUYxYWE1ZDJTZGl1NWhkQVlFL0o0UE0zYnRtMkxaTFJvWUpySW1XQkxrczRQK1BTRzM2L1FwMjUrU3B0cStEc0RBQUFBQUhEbGhuVmhCVFNzQzB2U2ZFa211WDB3eFJwam5wSVVkbDEzNks2RU8zYnNPS1RCRGkwQUV5Qm5ncTNha241OTlXbjdkTmNmbCt2dWJiWDY2dFAyWjdza0FBQUFBTUFOYXUzYXRlWEdtS0h3eWhpVDZzSXFUTE84UjFLemtsc0lrek94bXB1YW1oamlERXl5bkFtMkpHbHVZVlFQM2JwZlAzaXFXcXNyZXJTdjgySlhhQ3BYdjNTak13QUFBQUJnV25OdXZ2bm1aZGJhd0xCNVdBRkpDelQ2UjBRcjZiQ2tzTFUybEhyY3RXdFhxK2pDQXJJaXA0SXRTWnBWRU5XN1ZwMFlkWHdnTVhpSFJKL0RYRDRBQUFBQW1JN1dybDFiN2pqT0dpVzdzS3kxUVdQTWF0ZDF4K3JDMnExaEE5Mk5NV0c2c0lBYlM4NEZXd2xyZExRN1Q0c3ZHU0FmaVhua0dLc0NieUpMbFFFQUFBQUFKb2dUREFhWE9vNFRjQndubUp5SkZkUWxYVmpHR0dtd0MrdUlMbTRoRE1majhWQW9GRG9vdXJDQUcxN09CVnY3T2d2MGh0K3YxTDFyRDQ4NGZxSW5UOVg1Y2JZaUFnQUFBTUFVVWw5Zlh6WnNtSHNxd0ZvdHFVaVNMaG5vM211dDNhMWtpR1d0RFZ0cnc3dDI3ZXJJZE4wQUprYk9CVnZoOWlLNVZscFFQS0NEa1FJNVp2QXZ1ZENGWWkwdDZaTWtPVVpEeHdFQUFBQUFOd1JuN2RxMXRhbUI3bzdqQkt5MVFXdnRRcVdmaFhWVXlTMkVrc0tPNDRTMmI5OStRSFJoQWROS3pnVmIyOCtWcU5pWDBPcnlYZ1VxZXZTeWhlZTB0Nk5RclYzNThudGNYUmp3NldVTHorbGxDODlsdTFRQUFBQUF5RWtiTjI0c2pjZmpBU1huWUdtd0UydTFwT0xVbW1HZFdMMlNXb3d4WWRkMVUxc0p3ODNOemUyWnJodEE1dVZVc09WYW82WnpKYnE1c211b0l5dGhqVDdWUEYrbHZvVDY0bzVlL2J1VitzZjZwN1N1c2x1U2ROdThDN3B0M29Wc2xnMEFBQUFBMDVWWnYzNTlyUzRPY2c4WVk0S3hXR3lSMG5kaEhkUEZMcXlRTVNhOFpNbVNBNDg4OGdqRGtvRWNsVlBCVnVoQ2tTSXhqelpXZDBrYURMcnUyN2xRNGZZaTNiZnVpQnBtZGVqdnR5L1JXLys0VEhldk9xSFgxcmFOT04reU94RUFBQUFBcnNuR2pSdExFNG5FR212dDhDNnNOVXAyWVNVSHVhYzZzZm9rdFNnNUM4c1lFL2I1Zk9HdFc3ZU82anBvYW1ySzFCOEJ3QTBvcDRLdExhZkxKVWticTd0MFljQ25EK3hZcEcxblMvUzYyalA2aS9ubkpVbGYrSk9EK25ob2dUN2JNazlIZXZMMXV0b3o2b3g2NVhkY1BYcHE4UHdDRHdrWEFBQUFBSXpCMU5mWEx4a1dYZ1VrcGJxd25FdldXbVBNY1d0dHlGbzdkRmZDMnRyYS9YUmhBYmdTT1JWc05iY1hxU1kvcGxKL1hDLy9uMVhxaW5uMHJsVW45SWFsWjRiV2VJelZoOVllVVhWK1RJRVozZHArcmtRZkR5MFllbjVqZFpkSy9mRnNsQThBQUFBQU41UmJiNzIxcEtlblo0MHhKdUE0VGpCNWQ4STExdHFTTk12N0pPMVJjZ3VocExEZjd3K2w2OExhc1dQSEpGY09ZTHJJcVdEcm9WdjM2OG5PQWxYNDQ3cHJ4U25WVmZTb3JydzM3ZHEzclR3cFNib3c0Rk81LzVEaXJsR0pMNkdicTdveVdUSUFBQUFBM0FqTWhnMGJGaWNTaVZRWFZsQlNvSyt2YjdIak9JNDBZcGk3bFhUQ1dqczBDMHRTZU9uU3Bmdm93Z0l3MFhJcTJQSVlPeFJrdlhMeDJTczZaMFplVE0rYzNUR1paUUVBQUFEQURhT3VycTdZNy9ldk1jWU16Y0l5eHF4SkpCS2xhWmIzSzltRnBlUThMSS9IRTM3aWlTZk9YN3B3NTg2ZGsxdzVnRnlVVThFV0FBQUFBR0NJQ1FRQ2kzdytYMURKdXhKcXNCdHJpWkt6c0ZJRDNaWHN3dEpnZUJWMlhUZmt1bTY0b3FKaTM1WXRXNWpWQWlCckNMWUFBQUFBWUpxcnE2c3J6c3ZMVzYza0ZzSmhINlYyOU8zZit5WHRWYklMUzhtWldFMU5UZWN5V0RJQVhCR0NMUUFBQUFDWVBzemF0V3NYU2dwNlBKN2hYVmkxU25OSFFra25sZHhDbUh3TUZ4Y1hQMGtYRm9DcGdtQUxBQUFBQUthZ1FDQlE1UFA1Vmc4THI0S1Mxa2dxazBZTWM1ZWtBV1BNWHRkMVJ3eDAzN2x6NTVVTkh3YUFHMVJPQlZ0UjE5R3BYcjhXRnZkZjBmcG4vbWRBcjEzU3B0Zld0cW1sbzFEMWxkMlRYQ0VBQUFBQWpMWjI3ZHBGeHBpQXBJRGpPS21aV0xYV1dzOGxTNjJrVXhvV1hqbU9FN0xXN210cWFvcGx1R3dBbUhRNUZXemR0M09odHA0dDBRT2JEbWhGV2QrNDZ6dWpYa1ZkUno4OVdxbFBOOC9YbTVhZDF0dHZPaWt6N3BrQUFBQUFjUFhxNitzTGpUR3JYZGU5dEF1clBMVm1XQ2ZXZ0RHbVdZTWhWdGgxM1ZBaWtRaUh3K0cyVE5jTkFObVNVOEhXblN0T2FkdlpFdDIxZFprZXZuVy9ha3N1MzdrMUdHQlp2V3J4V1hWR3ZYcHczMndWK1JKNjQ5SXptU2dYQUFBQXdEUzJidDI2aGNhWWdMVTJtT3JHc3RZdVRkT0ZKVW1uTmF3TEt6a1Q2MG02c0FEa3Vwd0t0aFlWOSt1Zk43YnFMWTh2MHp1Mkx0TzMvL3hKVmVhTi9lK0FHZGFhOWRZVnA3U3dhRURQbU4yUmdVb0JBQUFBVEJmMTlmV0ZpVVNpenVQeHBMWVFwcnF4eWlYSm1CRjdRcUtTZGlzWlhobGp3aDZQSjd4dDJ6Wit1dzRBYWVSVXNDVkpxeXQ2OU1HMVIvVlVWNzdLZkhIVi84ZjZ5NjUvZVA5c1BieC85b2hqNzFsOVhLOVpRbmN2QUFBQWdKSHE2K3NYV0d0VFd3Z0Rrb0xXMnFXTzQzZ3VHZVl1YSswWkpRTXNhMjBxeU5wTEZ4WUFYTG1jQzdZazZiWjVGeVFOVGxWOHorcmpZNjc3d3A0NVdqT2pSdzJ6T2tjY1o0ZzhBQUFBa05zMmJkcFUwTmZYdHpxMWhkQVlrK3JHcWtpelBDcXBSUmUzRUlhOVhtK0lMaXdBdUg0NUUyeWQ2TTFUZDh3WitueDVXWitNZE5uT3EzODdNRXUxSmYxMFp3RUFBQUE1Yk1PR0RmTmQxeDIraFRBNE1EQ3d6SEdjZExPdzJxeTFJU1VIdWtzS1JhUFJ2UzB0TGRGTTFnd0F1U0puZ3ExUGhPZHJhMXZwME9kYlg3Ukxmc2U5N0RrRm5vVDZFODVsMXdBQUFBQ1lIalp0MmxUUTM5OWZwNHQzSXd4SUNpUVNpUmxwbHNjazdkR3dnZTRlanlmVTJOaDRPbU1GQXdCeUo5aDYzNXBqNm81NTlNdmpNL1RkUXpWRHg4OFArTkt1OXhtckVsOUNYYkYwdjRRQkFBQUFNSlVGQW9GNWZyOC9ZSzBOcG1aaURRd01MRFBHcFBzWjZheWtrREVtN0xwdXlGb2Jqc1ZpZStqQ0FvRHN5NWxnYTBIUmdDU3A2WHpKaU9QUC9mV2F0T3ZySzd0VjVvOHJFczJaTHhHdVUwMzB1UEpzLzZqanAvd0xGVGZwQTFSSUhodlh1MDc4dlg1WC9oTHRLUDZ6YkpjREFBQ21tWWFHaHZ4SUpES3FDMHRTcGV1TzJzRVJrN1E3TmNoZHlabFlUVTFOcHpKYU5BRGdpdVY4YXZQNWphMlNwQ2M3Q3ZYQXZ0bjZQNEdqbWxrUVU1ay9yaDhkcmxaemUyR1dLOFJVOFUrSFhxNjZuaWRHSFgvcDZnTTZscmMwQ3hYZCtJeXNQbmprRHIzby9OZjEyak9mMWUvTFhxUXZ6djJFV2d0V1o3czBBQUF3QlFXRHdiaytueS9WZ1JXdzFnWWprY2h5cGYrNTU1eVNXd2lUZHlNTWQzUjA3RGw0OE9CQVJvc0dBRnlYbkErMm5qNXo4STZISGpONDY5MmJxN3ExcUhpdzYrWVBaOHIwbTVQbFdhc04wMFBVNUdXN2hLdml5RlY1N0t5cVl5ZFZFenVoNnVnSnpZNGUwWnpvWVRVVi83bCtYUDNXQ1h1dHU0L2ZveGVkLy9yUTUwL3YvTGx1N2Z5bGZsRjV1eDZZOHhHZDhjK2ZzTmNDQUFEVHg5S2xTL1BLeXNycVVsc0lkYkVMcXlwZEY1WXhwc1YxM1JFRDNYZnUzSGt5bzBVREFDWkZ6Z2RicmpWeWtxSFdwUllVRGFnLzRhaXQzNmVhL0ZpR0s4TjBFVFArakwrbVl4TXFjSHRVNUhhcE1ESDRVZXhHVkJ6dlVFbGk4S00wMGE3UytBV1Z4YytyTEg1ZUZmR3pxb3lmVVhuOG5CeWJTSHZkWjNUOFJEdEsvbHlIODFkZWQ0MXZPUDFKdmU3TVowYlhMbGUzUm42bDc5VzhpMkFMQUFCbzNicDFjNVFNcnh6SENXcXdFMnVGdFhhc0xxeWg4TW9ZRSs3czdHeWhDd3NBcHErY0RyYis5MnlwanZmazZSV0x6cVo5ZmtsSm55VHBRR2VoYXZJN00xa2FwaUNQamFjOUhuTW12bVBycGVjZTBnc3VmRnQrdDE5NWJwL3k3T0JqZ2R1ai9FU1AvSFp5M3J2NTNYN2RkL2lOZXZPS3grV2FhNyt4d3N2UFBxQjNudmlIdE04ZHo2dlYzeXo3dFk3bjFWN3o5UUVBd05TemRPblN2UEx5OGxYVzJvQzFOdFdGRlpSVWxWcGo3ZEF2cE9PUzlxVG1ZTG11RzNKZE54d0toVTVrdkhBQVFGYmxiTERWZUxaRTkyeGZyTmNzYVJ0enpiTFNQdmtkcTEwWGluUnJjc3ZpUjNjdDFMcktMcjFvL29WTWxZb3BZcXhnYXpLMklpN3MzNmYxWGIrYjhPdGVpZFU5Mi9TNk01L1JOMmE5NzVyT2YrMlp6K3JkeDkrVDlybDloZXYwenFXLzBnWGZ6REhQTjdKNitka0h0S1g4TDNYT04vdWFhZ0FBQU5sVlgxOC9PeFZlV1d1RHhwaUFwQld1NjZhNzQ4NTVEZXZDa2hRdUxTMXQyYkpseStpNzlnQUFjazdPQlZ1SjVDOTUzdHU0UkRlVjkrcE55ODZNV3RNWjlhcTFLMTl6Q3FOYU82TmJmemhUcG5mY05MZ0ZmL3Y1WXJrU3dSWkc4ZHIwMjFXalRuNkdLNWw4ZDUyNlY0K1Z2L2lxdHlTKzVkUkg5TmFUOTZaOWJudkpNL1NlMnArcXgxTTY1dmsxc1JPNjc2azM2SmF1Ui9XYXRzL3J6dVZiQ0xjQUFMaUIxZFhWK1gwKzN5cVB4NU1Lc1FLU2d0YmE2dFFhWTB6cVArT1M5aXE1aGRBWUU0cEdvK0Z3T0h3ODg1VURBS2FLbkF1MjluWVVTWkpXbHZYcWt6Y2YwdTcySWgzcHpsUGp1UkpKMHB2K3NGeVI2T0NYNWJPM3RPclpjOXIxLzhJTDFOSlJxTHJ5WHAzdDkybCtFVnYwTVZxZTJ6ZnFXTlRreWNxa1dUMTFSRTJlMm4wMU91K2JwWE8rMlRycm02TTIzMXlWeDg5ZDFYWGVkZUx2ZGZ2cFQ2Vjk3dEdLVitpRGk3OTEyZTYyNTdUL1FQL255RjBxVGJSTGtoYjA3OWUvN0grRzNycjh0NFJiQUFEY0FEWnMyREFya1VnTTMwSVlrTFJTa20vWUZrSkprclgyZ3BKM0k3VFdoaVdGeThyS2R0T0ZCUUM0V2prVmJNVmNvejBkaFZwWjFxc3ZianFvcy8wK3ZYM3JVa2xTc1MraDRJd2VMU25wVTIxSnZ4YVg5Q3RRMFMxSmVtRGZiUDFUODN6ZHMrYVlCaEtPRmhmejd5MUd5N09qdnk4R25JSXNWREthbFZHZlU2UWVUNm02UFdYcTlwU3B5MU91Ym0rNUlwNEtSYnd6MU9tWk1mam9yVlNIdDBydDNtcTFlNnZWN1NtN3J0ZjJ1LzM2NEpFNzlJSUwzMDc3L0hkbXZsdWZuL2RwdVhMR3ZFWkpva04vZS95OVE2Rld5c0wrZllSYkFBQmtXRjFkbmQvdjk5K2taSGhsakFsS0NpUVNpWm8weXhPU25sUnlDNkV4SnVRNFRyaXhzZkZZQmtzR0FFeGpPUlZzK1J5cit6Y2VWSWt2b1NKdlFvWEZDZDIvc1ZWTFMvczBzeUE2NW5uM3JUMnFkeit4UkxjL3RsSit4OVg2eXU0TVZvMnBvakRSTmVwWW4xT1UwUnJ1WHZvTDlUbEY2dk1VcTg4cFVxK25SRDFPaWZvOHhaY05qaVpMZGV5a1B0UDZsMXJWMHpqcXViang2Wk1MdnFTZlZMMWwzT3QwZWNyMU44dCtyYS91ZTVwSzR5TzNBYWZDclR1WGI5RjUzNnlKS2gwQUFHaXdDOHQxM1lDU3M3QjBzUXNyM1cyZjJ5V0ZyYlVoSmVkaDVlZm50MnpkdW5WMFd6c0FBQk1rcDRJdFNWcGNjckdyeGtoRFErRXY1OWFablhybzF2MzZyNU1WK3JPWkVaWDUwdzhKeDlRMkozcFl0WDI3ci9uOEFyZG4xREZIcnA3ZStmUHJLVXUvTDN2UkZhOTl2T3kyNjNxdGliUzZaNXMrM2ZwU1ZjVk9qWG91NHFuUTM5ZitVSTBsejd6aTZ6MlZmNVB1WHZvTGZXWC9zNVR2OW81NGJtSC9QajI0djRGd0N3Q0FhMVJmWCsrejF0NlVHdVNlQ3JFU2lVUzZPN3FrdXJDR0Jyb2JZOEpOVFUxSE0xa3pBQUJTRGdaYjF5bzRvMGZCR2FPREMwd2ZUK3Y0dWQ1MzdKMFRlczJxMkNsOTd1QmZYTmMxYnE2MzR5KzZnUmhadmViTTUvU09FLzlYZmp0Nkh0M1IvT1g2MjlxZjZXais4cXUrZG5QUm4raDl0VC9TWncrK2VOU3cvb1g5Ky9UQS9tZnFMU3NlVTRlM2Fvd3JBQUNBalJzM3prd2tFZ0ZyYlRBNXpEMWdyYjFKa2o4MXlIM1lRUGNPSmJjUVNnb25Fb21ReCtOcGFXcHE2azE3Y1FBQU1veGdDNWhHbHZmdXl1anJuZlBOMWdYZnhWL2t6b2tlMW4ySDM2ajFYYjlMdTc2eDVKbjYrOW9mS3VLcEdQV2MzdzRveisyNytHSDdSMzd1OWluZkRqNDJsVFJvWStTL1IxMWpjZjllM1gvZ0JicHIrZitvMTFNeWNYOVFBQUNtb1ByNmVwK2tsY08yRUFZbEJXS3hXTHIyNW9Ta2ZScmNTamcwMUgzbnpwMUhNbGd5QUFCWGpXQUxtRWErczNkZFJsL3ZLM00rcXEvTy9vQWs2Vm50UDlTOVI5NmNkdFpZU2ttaVEvK3lyMkZFU0pYNk1KcVl6clJWdmR2MXVkWVg2NTFMZjZXb2t6OGgxd1FBNEVZWENBUnFQQjVQd0hHY29KTHpzS3kxS3lXbHUrVndoNlJtSlFlNk80NFRzdGJ1cGdzTEFEQVZFV3dCbUJBRmJzOWxReTFKV3RtN0l5TzExSGR0MFQ4ZWVxWHVxZjJ4RW9hLzVnQUEwOGV3THF5QWhuVmhTWm9seVZnNzRoZEZDV1BNZmtsaDEzVkRTblpqN2RxMTYzQ0d5d1lBWU5Md0V4K0FDZkhyR2EvV08wLzhneXBqcDdOZGlpVHB6enAvcHZzT3YxRWZXdnhOV1pueFR3QUE0QWF6YnQyNmFnMExyeHpIQ1NabllhWHJ3dXJVc0M0c1kwd29Gb3Z0RG9mRERJa0ZBRXhyQkZ0QTBuOVV2Vm1QVnJ6aW1zNzkwSkcvMXEyZHYwejczQU56UHFLZlZMM2xla3FiRW1MR3J4OVV2ME52Ty9uQmpMMm1sVkhjK0dSa1J3MlRsNlFYWFBpMk9yeFYrc3o4ejJlc0pnQUFybFpEUTRPM3U3dDdwYlUyTUd3ZVZrRFNiT25pYjJlUzNWaXVwQU5LaGxlSlJDSXNLYlJyMTY0ajBnVHQ2d2NBWUFvaDJBS1MrcDFDOVR1RjEzVHV3djU5WXo1WDM3VkZEOC9PWE5pVFRUK3F2a3QvZmZyajhydjlJNDdIakY4ZDNpcDFlU3ZVNVNsWHhEUDQyT01wVlkrblZOMmVNdlU2eGVyM0ZLblhLVmFmVTZSK3AxQURUb0VHbkFMMU80V0ttanpGbkx6QlIrTlgzUGlHdGhuV3hFN29HM3MzcUNwMmFzVHJkbnZLOUx2eWwyVHN6dzhBd0hqcTYrdXJrdHNJaHdhNlJ5S1JteVNsR3d3WmtSUWU5aEdLeCtQTmRHRUJBSEFSd1Jad25Zb1NFYzBkT0RUbTgrdTdIMU5wL0lJaTNobVRYc3ZOOWRuOVJXMkh0MHJ2cWYycGZPNkFMdmhtNm9KdnBqbzhsWk4raDhJMjMxeTl0L1luZW5EZm44dHZCeVJKWi96ejlhNmx2MVJyd2VwSmZXMEFBTkpwYUdqd3RyZTNyM0FjSjdXRk1DQXBhSzBkMFlXVjVFbzZxR1FYbHFSd0xCWUxoY1BodzZJTEN3Q0F5eUxZQXE3VHhzaC9YL2FPZmg0YjEzUGJ2NjhmVnI5dHdsNXpvdTRnT0JtMmxqNHZLNis3dTJpalByN3dRWDM0OEJ0MG9DQ2d1NWY5VW0yK3VWbXBCUUNRVzI2NTVaYktlRHcrZkF0aE1CS0pyUEo0UFBuUzBCYkNsSWkxdGxuSkVNdGFHNDVHbzgwdExTM2RtYThjQUlDcGoyQUx1RTdQYi8vdXVHdGUwL1o1L2FqNnJna2JZdTV6QjBZZGM0MW5RcTQ5bGYyaThuWjViRnlQVnJ4Q1BaN1NiSmNEQUpobU5tL2U3RGw0OE9BS0RSdm9ib3dKeHVQeE9VcmZoZFdxNUJaQ1NXR1B4eE5xYkd4OFNuUmhBUUF3WVFpMmdPdFFtbWpYMHpwL01lNjZCZjM3OWZTT24rbXg4aGRQeU91bXR0c05GelArb2YvZTNqUzVkd0Y4WHVDVXp2dG1qZm04MyszWEgzY1dUR29OWS9temRWM3FkWXF6OHRvQWdPbGowNlpOTTZMUmFGRFMwRUQzMXRiV1ZjYVlkUC9BZFVscU5zYUVYZGNOV1d2RFJVVkZ6WTgvL25oWFpxc0dBQ0QzRUd3QjErSDIwNThhTlNoOUxIZWR1bGQvS0h2aGhIUldsU2JhUngyTG1uUjMvZ1lBQUplemVmTm1UMnRyNjNJbEF5eGpUTUFZRXh3WUdKaXI5RjFZaDVUc3dGSnlPMkZUVTlNaDBZVUZBRUJXRUd3QjE2Z3Fka3F2YXJ0LzFQRStwMGcvcmJwRHIyNzc1eEhIbC9mdTBsK2QvYUsrVzNQM2RiOTJSYXh0MUxGdVQ5bDFYeGNBZ09sczA2Wk5NMkt4V01CYU83d0xxMDVTZ1NRWk01aGpKV2RpZFVzYW1vVmxqQW5uNWVXRjZjSUNBT0RHUXJBRlhLTy9PL1p1NWJ1OW80NC9XdkVLZlhQV1BYcmwyUy9KWStNam5udmJ5US9xMGZLWHE4MC83N3BldXlaMll0U3hkbS8xZFYwVEFJRHBZdlBtelo1RGh3NHRTNFZYeVkvZ3dNREFQSTN1d3JMR21LZXN0U0ZyN2RCZENYZnMyTkVxdXJBQUFMamhFV3dCMStDbDV4N1NjOXUvbi9hNUgxZmRxVGJmWFAxM3hTdjEvQXZmR2ZGY1lhSkxuejcwTXQyeC9ERkZuZnhyZW0yZmpXcDI5TWlvNCsyK21tdTZYaWExK2VlcHp5bWFrR3ZsdTcyYUdUMDJJZGNDQUV4ZGE5YXNxZkI2dlFGSkFjZHhndGJhVkJkV1lacmwzWkoySzltRkpTbnM5WHJEMjdadGkyU3laZ0FBTUhFSXRvQ3JkRk52azk1N0xQMTJ3djh0ZmE3Q2luWThxUUFBRVB4SlJFRlV4WDhxU2ZxWE9SL1dzOXNma2RmR1JxeFoxZE9vOXg5OXErNWQ5UFZyZXYzNS9RZmsyTVNvNHlmOWl5NTczc096UDZqdjFienJxbDdydVJlK3AvY2RlK2RWblhNNUgxdjRrUDVZK3Z3SnVkWXRrZC9veXdlZU15SFhBZ0JNQ2M3Tk45Kzh6SFhkVkJkVzZuRytrbDFZeVMyRTBtQ24xV0ZqVE1oMTNiQ2trTFUydkd2WHJsWU56c2tDQUFEVEJNRVdjQldXOVlYMXBRUFBWWjdiTitvNUs2T3Z6UG5vME9mSDhwYnF4MVYzNnBWbnZ6UnE3UXZQZjBNUlQ0VStPLzl6c3FOMlJGemVtcDcvVFh2OFdON1N5NTdYN3hTcXcxdDFWYS9WNStIdWdnQ0F6RnU3ZG0xNWNvajcwQ3dzWTh4cTEzWFRkV0gxYUxBTGEvaEE5M0JUVTFObkptc0dBQURaUWJBRlhLR2xmYzM2OHY1bnF6UitJZTN6UDZxK1N5MUZ0NHc0OWk5elBxeG5kL3hRTTJKblJxMS9kZHMvcThqdDBzY1dQaVJYemhYWEVlejVZOXJqVHhXc3V1SnJBQUJ3ZzNDQ3dlQlNyOWNiVlBLdWhCcnN3bHFnWkJkV2FxQzdCcnV3amtnS0dXUENydXVHWE5jTmgwS2hnNklMQ3dDQW5FV3dCVnlCWjdiL1NQY2RmcU1LM2U2MHo1LzJMOUQ5Y3o4NTZuaW50MUlmVy9DZ1B0djZrclRudmZqY3YycFc5S2crdU9pYk91K2JOVzRkUmxhYk92OHo3WE43Q204ZTkzd0FBTEtsdnI2K3pGbzdmQXRoUU5KcVNVWER0aENtOUZoclcxSnpzQ1NGWE5kdDNyVnJWMGRHaXdZQUFEYzhnaTNnTWp3MnJydE9ma2h2T3YySk1kZEVUWjcrWWNrUDFPc3BTZnY4WStVdjFvK3I3dFRMemoyWTl2bGJJci9SOS9ZRTlORkZYOVZqWlg5eDJYcHU2dG11NnRqSlVjZFA1QzFScDdmeXN1Y0NBSkFoenRxMWEydU5NYWt0aEtsdXJJVktjMGRDRFhaaHBiWVFob3d4NGUzYnR4OFFYVmdBQU9BS0VHd0JZMWpkczAwZk9QSVdMZTFydnV5Nmp5MThTTHVMTmw1MnphY1dmRkdMK3AvVSt1N0gwajVmRVQrcnp4NThzUjR2dTAzM3ovMmtXZ3RXcDEzM2t2UC9tdmI0RXlYUHV1enJBd0F3R2VycjY4c2tyUm0yaFRDb1pCZFdtdVc5a2xxc3RVTmRXTW1CN25SaEFRQ0FhMGF3QlZ5aVBINU9kNTY4VDY4NCt4VTU0L3l5K0F0ei8xRy9ySHo5dU5lTUc1L3VxZjJ4SHQ3M2RDM3UzenZtdWxzN2Y2bE5rVi9yVnpOZXErOVgvNDMyRkcwWWVxNG9FZEh6TG53MzdYbGJTNTgzYmczNWJxL0s0K2ZHWFRkY1FTTDkxc3RyZGYrQkYwem85UUFBR1pQcXdncElDamlPaytyQ1dxVDBYVmhIbFF5dmxCem12bVRKa2dPUFBQTEk2TnY2QWdBQVhBZUNMU0NwTEg1ZXJ6L3phYjJ5N1l0anp0SWE3djU1bjlJM1p0NXp4ZGZ2OUZicXJjdC9xd2NPUEV0TCtsckdYT2ZZaEY1NC9odDY0Zmx2YUc5aHZUNng4QUh0S2J4WmY5WDJCUlVuUnQvZ3FkOHAxUCtXalI5czNYSHFvN3JqMUVmSFhRY0F5RzBiTjI0c1RTUVNhNnkxd1dFenNWWkxHcnBWN3JDWldIMlNobVpodWE0YmlzZmo0ZWJtNXZaTHI5dlUxSlNCNmdFQVFLNGgyQUkwR0NaOThjRHpkRlB2K0crNlk4YXZmMXp3WmYxNzFWOWY5ZXRjOE0zVVc1Zi9WcDg5K0dLdDZmbmZjZGNQT0FVNldMQkdGZkd6ZXQyWno2UmQ4N3Z5bDZqWEtVNzdIQUFBbDJIV3IxOWZxK1RkQ0ZQZFdMRlliSkUwNm5hOVZ0SXhqZXpDQ3RHRkJRQUFzbzFnQzVEa0dvL3VxZjJ4L25YZnJhcUpIaDl6M1FWdmplNnAvYkZDeGJkZTgydTFlNnQxNTRyZjZYMUgvMFl2UGZmUW1PdU81OVhxUGJVL1ZkVGs2ZTJuUDZuU3hLaGZma3VTL3FQeVRkZGNDd0FnTjl4NjY2MGxQVDA5YXp3ZVQyb0xZYW9McTBTU2pCbXhtN0JQVW91U1d3aU5NU0dmenhmZXVuWHJoVXV2U3hjV0FBRElOb0l0SU9tMGY0SCtadG12OWZDVFQwc2JJdjJoN0lYNjZNS0hkZDQzNjdwZksyYjgrdmpDQjdXOTVCbTY1OWk3UnMyKzZ2R1U2bStYL256b1RvY1B6cmxQUlluSXFDQ3N0V0MxdHBVKzU3cnJ5WlEyL3p6MU9lbm1DVis5ZkxkWE02UEhKdVJhQURDTm1QcjYraVhEdGhBR0pBWDcrdm9XT1k3akROdENLRW5XR0hQY2RkMFJYVmkxdGJYNzZjSUNBQUJUQmNFV01NeWgvRlY2ejlKLzE1ZjNQMXMrRzVVa2RYbks5Yy96L2trL3JicGp3bC92MXpOZXJTZEtuNjIvTy9adVBmL0NkMlJrNWNyUit4ZC9SNGZ6Vnc2dDYzV0s5ZkdGRCtxM0ZTL1R2WWZmcE1yWWFVblMxMmUrYjhKcm1rd2ZXL2lRL2xqNi9BbTUxaTJSMytqTEI2Wk9xQWNBRXkzVmhaWGFRbWlNQ1dyd0RvVWxhWmIzNjJJWFZraFMyT1B4aEo5NDRvbnpseTdjc1dQSDVCWU9BQUF3Z1FpMmdFdnNMSDY2UHJid0lkMTc1TTM2YWRVZCt2S2NqNm5EV3pWcHI5ZnVyZFlIRjM5TDM1ejVYcjNqNVB1MXUyaWovbEQyd3JSci8xajZmTDE2VlVnZmZ1cDJWY1ZPNlQ4clg1dDJYZFRralRyMmxia2YwemRudnZlcWFydnQvRGYxZ1NOdkdYWGNqcm9CRmdCZ0Vwa05HellzZGwwM3RZVXcxWVcxMkhHY2RMT3dUa2dLVzJ0RFNzN0VLaXNyMjc5bHk1WjRodXNHQUFDWWRBUmJRQnEvcUx4ZGpTWFBWSnQvWHNaZWMzL2hXdDI5OUJmanJydmdyZEc3bHYxS002UEg1STZhN1R2b1Q5ZjNUMGhOdjZ4OHZYNVorZnFyUGkvdStQWGUycCtNT3Y1azRmcUpLRXVTZEtBd21QWTErazNCaEwwR0FHUmFYVjFkc2QvdlgyT01HUXF4akRGckVvbEVhWnJsL1pMMmFPUkE5M0JUVTlPNU5Hc0JBQUNtSllJdFlBeVpETFd1bHBYUmFmK0NiSmN4SmxlT3RwVC81YVMrUnJ1M2V0SmZBd0Fta1FrRUFvc2N4d2w0UEo3Z3NKbFlTNVM4SStHd2dlNVcwa2xKSVdOTVdGSTRIbytIS2lvcTl0R0ZCUUFBY2gzQkZnQUF3Q1FLQkFKRlhxOTNqWkpiQ0pPUGF5U1ZTZElsQTkwSEpPMngxb2FOTVNGcmJkaHhuQkJkV0FBQUFPa1JiQUVBQUV5UXRXdlhMcElVOUhnOEFVbXA3WVMxMHFpOTQxYlNLUTI3RzZFeEpseGNYUHdrWFZnQUFBQlhqbUFMQUFEZ0tnVUNnU0tmejdkNjJCYkNRUElqYlJlV01XYXZwTERydWtNRDNYZnUzSGsydzJVREFBQk1Pd1JiQUFBQWw3RnUzYnFGU29aWGp1TUVOZGlKVld1dDlWeXkxRW82cldRWGxpN094SHF5cWFrcGx0R2lBUUFBY2dUQkZnQUFnS1Q2K3ZwQ1k4eHFhKzNRSFFtVEgrV3BOY002c2FLU2RodGpodTVHR0kxR1ErRnd1QzNqaFFNQUFPUXdnaTBBQUpCejZ1dnJGd3dMcjFKZFdFdlRkR0hKV25zbUZXRHA0a3lzdlhSaEFRQUFaQi9CRmdBQW1MWTJiZHBVME5mWHQ5cmo4YVRDcTlSUTk0bzB5Nk9TV3BUY1FtaU1DWGs4bnZDMmJkdk9aTFJvQUFBQVhER0NMUUFBTUMxczJMQmhmaUtSR05HRk5UQXdzTXh4SE04bHc5eGxyVDJqd1E2c29TNnNhRFM2dDZXbEpacnB1Z0VBQUhEdENMWUFBTUNVc21uVHBvTCsvdjQ2SmNNclkwelFXcnNta1VqTVNMTThLbW1QTG00aEREbU9FMjVzYkR5ZHlab0JBQUF3T1FpMkFBREFEV3ZEaGczelhkZE5iUjhjNnNJeXhveDREMk9Na2FRMlNXRnJiU2o1R0k3Rlludm93Z0lBQUppK0NMWUFBRURXTlRRMDVFY2lrVHByYmRBWU14UmlqZEdGRlpPMFc4a3VMQ1ZuWWpVMU5aM0taTTBBQUFESVBvSXRBQUNRVVlGQVlKN2Y3dzlZYTRjQ3JFZ2tzbHlTTjlsNWxlckFrcVN6U200aGxCUk9KQktoN3U3dXZRY1BIaHpJU3ZFQUFBQzRvUkJzQVFDQVNkSFEwSkRmMWRXMUtoVmVLVGtUUzFLbDY3cVhMbzlKMm0ydERTc1paRmxyd3p0MzdqeVoyYW9CQUFBd2xSQnNBUUNBNnhZTUJ1YzZqaE53SENjVlhnVWlrY2dLcFgrdmNVN0Q3a2JvT0U2b282TmpEMTFZQUFBQXVGb0VXd0FBNElvdFhibzByN3k4ZkpYcnVwZDJZVlZKa3JWMitQSzRNYVpGVXRoMTNWRHlNUndLaFU1a3VtNEFBQUJNVHdSYkFBQWdyWFhyMXMwWlBzamRjWnlndFhhNTY3cStOTXZQYTFnWGxqRW1WRkpTc21mTGxpMzlHUzBhQUFBQU9ZVmdDd0NBSEpmcXdyTFdCaVFGaHMzRXFwWXVEbkpQZG1QRkplMVJNcnd5eG9SanNWaUlMaXdBQUFCa0E4RVdBQUE1cEw2K2ZuWXl3QnErbFhCRnVpNHNhKzJGMU4wSXJiVmhZMHlvdExTMGhTNHNBQUFBM0NnSXRnQUFtSWJxNnVyOFBwOXZsVEVtdFlVdzFZMVZrMlo1WE5KZUpidXdKSVZqc1Znb0hBNGZ6MmpSQUFBQXdGVWkyQUlBWUlyYnNHSERMTmQxaDI4aERFcGFLY2tualJ6b2JxMjlvTUZaV0VQenNQTHo4MXUyYnQzYWwvSENBUUFBZ090RXNBVUF3QlJSVjFmbjkvdjlOMm5ZM1FpTk1jRkVJcEd1Q3lzaDZVa05DN0E4SGsrb3NiSHhXT1lxQmdBQUFDWVh3UllBQURlZ2pSczN6b3pINDBFTmJoOGMzb1hsVDdPOFhZUGJDTU91NjRhc3RlR0Nnb0xkZEdFQkFBQmd1aVBZQWdBZ2krcnI2MzNXMmhGZFdOYmFZQ3dXbTVsbWVVTFNQaVU3c0pTY2lkWFUxSFEwY3hVREFBQUFOdzZDTFFBQU1pUVFDTlQ0L2Y2Z3RYWm9IbFl5MUJyUmhXV01rYVFPRFF1dmpERmhhKzN1cHFhbTNzeFhEZ0FBQU55WUNMWUFBSmhnOWZYMVBra3JoMjBoVEQzT2NsMzMwdVVKWTh4K2EyM0lXaHMyeG9Tc3RlR2RPM2NleVhEWkFBQUF3SlJEc0FVQXdIVll0MjVkdFpMaGxlTTR3N3V3OHRJczc5U3dPeElhWThLU211bkNBZ0FBQUs0TndSWUFBRmVnb2FIQjI5M2R2ZEoxM1ZRSDFsQVhsaVFqU2RiYTFISlgwZ0ZqVEVqUzBFRDNYYnQySGM1ODVRQUFBTUQwUmJBRkFNQWxrbDFZQVdOTXdGb2JOTVlFSXBISUtvM2RoZFdzWVFQZDQvRjRjemdjN3NsZ3lRQUFBRUJPSXRnQ0FPU3Nob1lHYjN0Nyt3cXYxenQwTjBJTmRtTE5WcklMS3puSVhScnN3anFvNUJiQ1JDSVJjbDAzSEE2SEQwdXlvNjhPQUFBQVlMSVJiQUVBY2tKOWZYMVZjcGo3MEVEM1NDU3l5dVB4NUEvYlFwZ1NzZFkycDdZU1Nnb05EQXpzYm1scDZjNXcyUUFBQUFBdWcyQUxBREN0TkRRMGVEczdPNWNyR1Y0WlkxTGRXSE9VN01JYUp0V0ZGWllVTnNhRUhNY0pOelkyUGlXNnNBQUFBSUFiSHNFV0FHREt1dVdXV3lvVGljVHdMWVNCU0NSU1o0ekpUN084UzFLenRYYW9DeXNhalRiVGhRVUFBQUJNWFFSYkFJQWIzdWJObXoydHJhM0xod1ZZUWNkeEF2RjRmSzdTZDJHMUtobGVhYkFUSzl6VTFIUklkR0VCQUFBQTA4cFVEN2Fpa3Z4eDE4anIzSGcvcThUY29aKzErck5aQndCTUpaczJiWm9SaThVQzF0cGdjaVpXc0xXMWRaV2tnbUdEM0pXY2k5VWxhWGRxRmxZaWtRZ1ZGUlUxUC83NDQxMVpLUjRBQUFCQVJrMzFZR3VmcERWbitueWFXeFROZGkyanRQWDVVdis1TjV0MUFNQ05LTldGcGVRV1FpVm5ZZzBNRE14VCtpNnNReHJaaFJXaUN3c0FBQURJYlZNOTJQcWpwRFhmZTZwR2YxZDNYT2JTSDRPeUtPWWFQWEs0T3ZYcDQybVdKQ1I1SEp1UWF6eVpLd3dBc3NpeENWM3dldldtRlN0ZWVMeTF0VXRTUVpwbDNaS2FsZHhDYUl3SmVUeWU1bTNidGtVeVd5MEFBQUNBRzkyVURyWjhQdCs5OFZqc3I3NXpxS1o4MjdsU0xTM3BVN0V2a2RXYXJKVWlNYTkydHhmcWRKOWZ4cGlXL3Y3K0I5TXNQU2hwUlZYOHROcDhjek5kSmdCa1JXWHN0TXJqY1ozMis4c2tlWTB4VDBrS3U2NDcxSVcxWThlT1F4cnMwQUlBQUFDQXk3cUJlcHl1emZyMTZ3T1NIcGEwSWR1MXBQRnpqOGZ6OXNiR3htT1hQbUdsNzBwNjFlZm1mVWJmbnZsM1dTZ05BRExMWStQNjV0NmJ0Ynd2cEsvWDFMejlLNHNYZjVzdUxBQUFBQURYWThvSFc5TGduSlpEaHc0dGMxMjNUbEwxdUNkTU1tUE1jWS9IczZleHNmRXBqVEg3eFVyTHJNeHVJK3YvYmZsTGRiQmdqWG85SlJtdUZBQW1uN0d1S3VKbmRXdm5MN1drZjQ4ay9VYlNjdzJ6c1FBQUFBQmNwMmtSYkUxVlZucUJsWG5JeUxJWEVVQ3UrTG1rTzQxMEt0dUZBQUFBQUpqNkNMYXl6RW9sa3Y1YzBnM1JiUVlBa3lDaHdUc2E3cEwwQkoxY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nNmY4RHNsSFZ5bDNscDZJQUFBQUFTVVZPUks1Q1lJST0iLAogICAiVGhlbWUiIDogIiIsCiAgICJUeXBlIiA6ICJmbG93IiwKICAgIlZlcnNpb24iIDogIjk2Igp9Cg=="/>
    </extobj>
    <extobj name="ECB019B1-382A-4266-B25C-5B523AA43C14-7">
      <extobjdata type="ECB019B1-382A-4266-B25C-5B523AA43C14" data="ewogICAiRmlsZUlkIiA6ICIxMTk5NDQ3NTU0OTMiLAogICAiR3JvdXBJZCIgOiAiMTMxODA1NzQzNiIsCiAgICJJbWFnZSIgOiAiaVZCT1J3MEtHZ29BQUFBTlNVaEVVZ0FBQVo4QUFBRlpDQVlBQUFCSFV5STlBQUFBQ1hCSVdYTUFBQXNUQUFBTEV3RUFtcHdZQUFBZ0FFbEVRVlI0bk8zZGVYd1RkZjQvOE5jblNadTJsQlJLdVNsWHl5VlNPcFBXaWlKYlhYWFhYWFVSUmNWVjE2OC92SFU5VmdSUlZ6endRRmdQV0R4eFdYQUJSUkh4WUYwdkZKR3JtUlFxeUZFT0tUY0ZlcmRwa3ZuOC9rZ1RXbWloaFRhVE5LL240OEdEZkNZemszZVNKcTk4Wmo0ekF4QVJFUkVSRVJFUkVSRVJFUkVSRVJFUkVSRVJFUkVSRVJFUkVSRVJFUkVSRVJFUkVSRVJFUkVSRVJFUkVSRVJFUkVSRVJFUkVSRVJFUkVSRVJFUkVSRVJFUkVSRVJFUkVSRVJFUkVSRVJFUkVSRVJFUkVSRVJFUkVSRVJFUkVSRVJFUkVSRVJFUkVSRVJFUkVSRVJFUkVSRVJFUkVSRVJFUkVSRVJFUkVSRVJFUkVSRVJFUkVSRVJFUkVSRVJFUkVSRVJFUkVSRVJHRkpHRjBBVVRCcEtxcUJBQk4wMEwyYjk5Zm82N3I3WE56YzR1TXJvZW9KWmlNTG9DSTZtY3ltUVlhWFFOUlMySDRFQkZSMERGOGlJZ282QmcrUkVRVWRBd2ZJaUlLT29ZUEVSRUZIY09IaUlpQ2p1RkRSRVJCeC9BaElxS2dZL2dRRVZIUVdZd3VvQm1ZN0hiN3JWTEttd0NjQlNESjZJSWlUQ0dBalVLSXVRNkg0MTBBdXRFRlVjamlaOVZZSWZWWkRmZWVqMGxWMVUra2xHOERHQUgrTVJzaENjQUlLZVhicXFvdVJ2ai9UVkhMNEdmVmVDSDFXUTNybmsvTnI2akxLMU1yVVRDaEFKWDlLK0Z0NHpXNnJJaGlMamNqZGtzc2tsOUlSbXgrN0JXS292eWYwK21jWlhSZEZGcjhuOVhVM3QweDRhNGIwTDlQTXRyRXhSaGRWa1FwcjZqQ2xoMEZlT0gxZWNqZnVjZnd6MnBZLzBxdDZiNmpZRUlCeXBReUJvOEJ2RzI4S0ZQS1VEQytBQUFnaExqSjRKSW9CUGsvcXhQdXVnSEs0SDRNSGdPMGlZdUJNcmdmeHQ4NUJvRHhuOVd3RGgvNHRodWpzbitsMFhWRXZGcnZ3V0FqNjZDUWRSWUE5TytUYkhRZEVhL1dlMkRvWnpYY3d5Y0pBSHM4SWNBYkgzZ1B1QzJmNnBNRWdEMmVFQkRmSnRaLzA5RFBhcmlIRHhFUmhTR0dEeEVSQlIzRGg0aUlnbzdoUTBSRVFjZndJU0tpb0dQNEVCRlIwREY4aUlnbzZCZytSRVFVZEF3ZklpSUtPb1lQRVJFRkhjT0hpSWlDanVGRFJFUkJ4L0FoSXFLZ1kvZ1FFVkhRTVh5SWlDam9JajU4VE5VUi94SVFFUVZkUkgzelJ1K05SdDl4ZlJHOVB6b3dyY2VVSGtoYTNQQTFsWVJISU9uakpBaGRCS1BFTTJLcU1pSDE3bFJFNzQxdWNCNXp1Um5tMHBwLzVlWWdWa2QwK3E2Nzk2bVR0djA4SGkvZVdmQTVkQ21oUzRralJhV0IreWJQZUM5d3U3UzhvdGxxZTNuV1FpeGZzNzdaMXVkWFhsR0YwdklLbEpaWG9MeWlxdG5YYnpTTDBRVUVVM1czYXBTZVU0b0JOdzNBcHY5c2dveVNTUHh2SW15cmJPZzBwOU1KOHhjOFZvRHlzOHFSOEdNQzJuM1REanRlM0lHemYzODJQSWtlQUlEUUJjekZabmphZXdMTFZQV3R3cmFYdHdFQTJ2K3ZQYnI5c3h1aTkwWEQxZHVGZ3ZFRktMV1hudkE0Z0s4SGxqNHN2ZllWUVFFQTVqSnpuV25tTWpPY2E1eVFabm5DT3ZRWUhaVURLOUY5Um5mc2VHNUh2WTh6K01yQnFPcmwrME8yRmxpUjkxVWVWTHVLNnE3VmRlYUxPaHdGNTBwbnZlc2dhbWxMbDYzRzJ3cytEN1FMOWg3RXFEdi8zbUFiQUJhOThUUSsrM1lsTm0zYkJaTVF5TjJZajRsVDNzWnJrLzZLMU43ZHNmaC9QK0t4ZTIvRXBtMjc4T0RUTS9EQnpFbG8yeVlPQVBDLzVXdnh6em1Mc2UvZ1lmVHUzZ1hqN3hvRCs1QUJqYXAxVUdvdi9HdmhVbHh3VHRwSjU3TmZmanM2ZFdqWDRQMEhEeGZCOGRsYmdmYVZZeWVpVjQ4dWdlZjcxWHRUWWIvOGRuVHQxS0hPY29lUEZtUGx4ek1iVldzb2lhandBWUJEb3craDZLSWllR3dlOUpyVUN3ZHZPSWk5ZCs5Rndvb0VkSjdkR1Z2ZTNvTG9mZEVZZU9OQVZLWldRby9Wc2UybGJlZ3lwd3RNNVNiQUJHejRaQU1BSUdGNUFtdy8ybER3YU1FSmp4TjFPQXE5SCsrTmdna0ZPUEtISStqNlZsZjBHZDhINjc5dStCZVNORW1zKzM1ZG9DMjhBc281U3AxcHFsMnRzNHd5VElFbi9sajRDUWhBQWtNdUdSS1laaW16SUhkRkxxUkpRcG9rdHJ5N0JjQ3hlV1MweE0rZi9YeHNIZFVDWi8veDdFYTlua1F0NGJMc0xGeVduUlZvUC9UTVAvR1BKKzVwc0EwQUpXVVZlUDI5VCtCMmUzRDVyWS9pbnB0SDR1NmJSK0xoeWEvam96ZWVCZ0FVbDViajRjbXY0OGtIYmdrRXorR2pKWGg4Nml4TXVPc0cvT0hDYy9IV3ZFOHgvb1czOFBWL3BwMVExMit1dS8rRWFWSktlTDE2dmZmTmV2RVJwUGJ1SG1ndi9mZVVCcDl6NXBWMzFtbWJUQ2E4TytVUkFNQWxOejRNQUlpT3N1Q3pkNThQekZQdDl1Q1AvemVod1hXR3NvZ0xId0JvOTEwN3RQOXZleFQ5dGdpRm93cGhLYmFnKzZ2ZFlTbzNJZUg3QkxoNnVyQjczRzU0RWp5SWQ4VEQzZEdOL2Jmc3I3T09zNjQ5QzVhakZ1Z3hPdHBlMnhZQTRHbnJ3Wlpadmk5MlM1RUZ3aXRRbEYwRVBVWkhXVm9aa2o1S0FpUVF1elVXWGQvcGl1MVR0cC94Y3hIVkFqLy85K2Q2ZTBKK3FsMEZHcjQ3d0hMRUFtKzhGd2tyRWxEZG8vclVDeEMxb09ON05pZHJSMXNzNk5tOUUzNlROUlFUNzdteHpuekRsTUV3bTMxN0dCTGF0c0cweCsvR2dMN0pnZnVMU2tyaDllcklQbGRCakRVYWFZTlM4TkYvZjRDVUVsdDM3c0U3Q3o3RGxFZDl3ZkQ5KzY4R2x0dTVleis2ZFU1Q2RKVHZhOVRyMVpIN1N6N3NaL2R2OERsZDlwZEhHcnhQMS9VRzd6dmVrYUpTeExlSnhZcWNQUFRvMHZCdWcxQVdVZUZqTGpHajUzTTlZZDF0eFk0WGRzQ2Q2RWJpRjRubzhrNFhITHJ1RUk3KzdpaFM3azlCeFZrVk9QRG5Bd0NBNlAzUjZQdElYeFJNS01EUlM0NEcxbVVwdEdEOXQzVjdNV2tYSGV0MlYvYXRSSmxTaHVTWGtsRjBZUkc2VCsrTzNYL2JEUWpmZnBlRTd4SUFIWFgydWdsZDFGbEhmZXM5VTBJWEdEUm1VTDMzZFpuZEJlMi9hZzl2bkJjRkUwN3N6UkVGMDc0RGhZM2VuRFRzcXJzeEtMVVhObTByQ0h6QjMzZkxLRHd4N1YzRXQ0a0ZBTVRGV2dPOUU3UEpoRy9udnd3QTZOdXpHNVRCL2ZEU213dHc0WG5wbUQ1N0VmNTIyN1VRUXFDOG9oTGZyY3lGTGlWTTR0aCszN3hOMjNIL1U5UHgvUGpia1pYdSt6d1ZIaTNHczYvTndVWG5xN2puNXF2cXpPL1hsSjZQcnVzWWM5L1Q5YzQ3KzhPbCtHcDVEdUppWXpEaHJoc2E5UnFGbW9nS24yNy83QWF2ell2TjcyNkd1Y3lNczY0OUMyVnFHZkpmeTBkVmltOC95T1ovYjBiSCtSM1I3NzUrS0J4VmlIMWo5Nkc2V3pXU0ZpWGg2TVZIZ1pxL0ozT3BiL21HQ0NsUW1sbUt6ck03by8zWDdYSG82a000Y3ZrUkFFRFVvU2hVZDY4K1liaUhOTWs2Z2ViZjdGWjcydkdiM1pwS21pUittZjhMZ0dPYjNZUmJCSjZMdDYxdi8xTHlTOG5ZTkhjVGRHdmpmNDBSTmFjN2JyZ1NBSkI1eFIxMU5sM1ZWckR2RUg3OGNEcnV1T0ZLM0RMNjl3Q0FpOFk4R0FpV0Y5K1lYNmUzNG5mUm1BY0R0NldVeUJ3NkVMTS8vQysrL2pFSFYvL2hON2o4b21FQWdFTkhpdEM5YzFLZElQbHhiUjcrL285M2NjL05WeUdqMW42aHprbnRNZTZPTVhqbi9jL3g4TE16TVhuY1dNVEdXQVAzZCtyUXJrazlINVBKaFBuVGZiMDcvMlkzdDhlTGErK2VCQUNCellZdnZia0FjMTk1RE5ib3FBYlhIWW9pS254MlA3SWIwaXd4NUxLYS9TRVNhTHUyTGRxdWJWdG5QbW1XeVBzc0Q4THIrNE1yRzFxR01xVU13aTBnbzN6YnI3eHR2ZGo0d2NZNnk5WHVvZlI2c2hlaTkwZGp3MmNiWUtvd29kY3p2ZEQzd2I3WVBuVTcycTVwaStJUnhYV0w4eUt3N3NZU2JsOTl0ZmZ2bkE0WkpYSGc1Z093SExYZ3dFMEhFRlVZaFlGL0hoaHh3U09sYk5vYjBFTHNkanNBWVBiczJTdUhER240dlJXaW5wL1dyWWcvVEt6VzZNQ1g4UEdHWDNOZm5YbVBWMTVSVlNkbzZ2UGt5N094LzlCaGZEYnJlVlJVVmVHWlYrZmd3V2YraWFtUDNZVTF1WnN3SXV2WTUvby9pNy9HdnhZdXhVc1Q3OFFIbnkyRDJXVEN5TjhOQndDc3lNbkRsRGNYWVA1clQyRENpMi9qaVdudll1cGpkd1dXWGZydktmakhPeDhnYlZBS0xqN2Zma0lkcTV3YlQ1aDJ2Q2lMR1RkZi9Uc2NMUzdGVGFNdVJlR1JZdno1Z1dmRExuaUFDQXNmLzM2UnFJTlIwQnlhYjZJT2RIMjdLL2Jkc1M4d241S3BBQ1pmTHdFQU9uN1VFY0lyY1BUU280R1JaK1pTTTg0YVZYL1BKM3BmTkJLL1NNVEdEemJDM2NFTmRBQzJ6dHlLbEwrbW9OZWtYckQ5Wk1PbWVadnFMR055bVdDcU50VWJKQTJGaTduY0RHK2M5NFROZjhmcjgyZ2ZTT0Y3TGcxdGRpdExLMFB5QzhrNGNOTUJKSHlmZ0pMaEpTZGRKMUd3dUZ6VkRXNStxdTN5V3g4RkFKU1dWUVFHSExTSml3bjBnbXJ6QjlLK2c0Znh4WGVyOE1ITVNlalEzb1lPc0dIbXN3L2lyMDlOeDZSWFp1TW54d2JNZS9YeHdITEs0SDdJUG5jb3VuZnBpUGk0V053MzZUWDg1dHloaUc4VGkxZi90UWgzM3pRU2NiRXhtUGI0WFRoNHVLak9ZNzQ1NzFOOCtzMUtmTFU4QitPZmZ4T2RPclNEeDZ1anBLd2NpUW0rSDhBSER4ZGgrY0xYRUJjYjArQm10N1JCS1hqaDlYbTRhZFNsK0g3MU9nelBPTE1mbjBhSnFQQ3BqN25TakU3ek85VUpuK1BGL1J5SGttRWxpTjRkamVyT3ZoM3h1NTdjaGNPWEg4YVFTNFlnNzZzOG1Fdk1zSzIwK2RaWjZqdCt4cjhKQ3dDa1JlTFhwMzdGMlplZmpZTTNIanhoYUxPNXhJeUtBUlhZOUo5am9lVGY3SmIzVlY1Z1d1M05idFk5VnJpN3VFLzVISGM4ZjJ6WXRZdytjYk1iQUxoNnVoQlZGQVhyTGlzNmZ0QVJ1NTdZZGNyMUVnWERlNjg4aGdFcFBldTliL08yWTMrbi9sRmdGNDE1TUhEN2hkZm5uWFRkcGVXVkFJNXR3Z0lBaThXTXB4NjhCWmZmK2lodUhIbEpuYUhOWi9YckZiZzlJS1VuTHI5b0dDYTgrQlo2ZHV1TW50MDY0WGNqTWdFQVVSWUx1bmYyRFFRNFdseUtGMTZmaDhxcWF2ejMzMU93VXR1QTJSLytGN09uVHNBM0t6UXNXNVdMWi81Mks2U1V5QnA1VjJCVFhYU1U1WVROYmdEUXMxc25GQldYWXRmZWcvamc4Ky93eEgwM24vUTVocXFJRDUrNGpYSFFZM1RFYkk5QlZkLzZEK1JxczdFTjl0MitEKzJXdFVObFA5OGZhL3phZUZRbCsrWVhYb0dCTnc3RTdrZDJBd0NxVXFwUTNhMGFQWi9yaWIxMzdZV25uUWR4bStQUTlaMnVxQnhRaVE1TE9xRFVYb3FxdmxYd3hubmh0WGxoM1dQMTdRZHFTdTAveDZIaXJPWTdXTzdnbUlQb2YyZC9WQXlzUVBuWjVjMjJYcUxUZGM2ZjdrUkt6MjRubldmbjd2ME5Ea3dvcjZpcTg4Vjl2SlNlM2RDdGN3Yzg5OC8zY05lTmYwSTdXencyYjkrRmQrWi9qZ0Y5a3JIazZ4V3dEeG1BdmoyN0lpNDJCcmI0dURyTDMzalZwYmptcnI4amQyTSs1cjlXLzZiQkRWdDJva2VYanJqN3BwSFl2TDBBazJlOGg1ZWZ1QWRTU3Z4bjhWZTQrNmFSQUlES0toZmF4TWFnTVZ0VHgxejVXOXc1Y1JvR3B2VEUyUVA2bkhMK1VCU1I0YlAxcmEwUUhvR0U1UW5vTWEwSGlpOG9SdS9IZTBONEJJb3VLY0t1eDQvOW1ySVVXV0Fwc3FDNmV6WGFmOTBlKzhidVE3d1dqNWlkTVNoUDgzMUJTN1BFcnNkM29mZGp2ZkhMQjcvQTA5NkRyVE8zb3NjL2VxRC8yUDRRSG9HcVBsVW92S1lRaFZjVkltbFJFbm85MlF2bVNqUHlaK1NqTEwwTThibnhLQi9jdEMvOHhDOFRjZkQ2ZzQyZVAzcC9OTndkRys0cHVaSmRpRG9RaGFwTFd0L1IxSTJWbDVlSFcyNjVwYzYwbEpRVWZQREJCNFk4ZHFRejE5cnAzcEJoVjkxOXdyVHZWam9SWTQxR203Z1lmUFhlMUJQdTkyOTJNNXRObVBuc2cvakgyd3N4ZHZ4TDhIaTk2SlBjRmRkY05nSlgvZTRDTFBydmNqejU4cjlRV2VYQ2pLZnZSL3BacVFDQXdpUEYrUGpMNVZqdzZiZTRjSmlDYnAyVE1IYjhGRnp4Mi9OdzFlOHZRTythZzBNQllIam1rTUNBaHJtTC9vY25IL2dMemg3UUI2Ky85d25hSjdSRlJwcHYwTUxob2hJa3RJMEhBT3cvZEFRZEV4cytJRFc1V3ljY0tEeUtTeTdJT01VckdMb2lLbnppMThXai9SZnRFYk16Qm5HYjQxQXhzQUs3bnRpRmtpemYvbzNZYmJGSS9EUVIzV1owUTlMSFNmajFxVjhSc3owbWNKYURxTUlvbEN2bEdIVDlJR3gvWVR0TWJsUGd0RHVsNTVUaXlPVkgwT1dkTHRnOWJqZGN5YTdBbVE2T1YzaDFJUXF2TGd5MGhVY2c4Zk5FNU0vSXI3OXc2ZXRkV1k1YWZQdWloRVRDOXdtSTNodU5vZ3VMNmwrbUhyWWZiU2diV3VZN3JZNFhRSzE5bE8yK2JZZmtsNUt4L2FYdDZQcE9WMWpIV2JIN2I3dFIzU1V5ai9kWnZudzU0dUxpVGowanRTanZTWVliMTJmenRsMG9LYXZBZnhaL2phY2Urcjg2OTVXVlYwSkNvdkJJTVN5V1k2ZVdTdTdhQ1MvLy9aN2pWd1VBdVBxeUViajZzaEVBZktQaTVpLzVCaitzWG9kMXYyekRoY01Vekh6bWdjQW13Y3QvZXk3Ky9lR1grTXZmbmtkaVFsdWtuOVVQNCs2OEhnY0xqK0syQ1MraFQ0K3VlUGVsOGVpYzFCN1BUSitEemRzSzhOTEVPK0gyK0E0Uy8reWJsZWpic3lzQTRNZWNQQXc5S3hYbEZWWHc2anFpYXRYNzdVOGFYbnB6QVY2YWVDZmVXZkE1eGozM0J2NTIyN1hvMGpHeDBhOVRLSWlvOEhFbHUrRHE1VUx4UmNVb0gxeCt3cWxzS2xNcXNlZUJQZGg3NzE3WVZ0amc2dUZDMVA0b0hMMzBLQ3lITFNnWVZ3QnZuQmY1citWRGo5VXg4SWFCT0h6NTRjRHllKy9hQzVPcjZhZkxpOXNZQjFjUEY2cDZIOWZqRUlBZXEwUG9BdW5EMHlFOEFzWERpd0VUNEVueVlOZWp1NW8wUWk3cWFCUU9YM2tZUGFiMlFKc05iWEJvOUNFQXZwNWIyelZ0a1Q4akg1VXBsU2c5dHhUZFgrMk9Udi9wNURzMmljZ2dYVHQxT0dYUDUwKzNQUmE0bmR5dEU4YmRjVDJ1L1dQMkNadXZQdnRtSldhK3R4aENDRno5K3hGTnJrVUlBUUdCMzQwNEJ5OU91QU8ydG0zcTNOODVLUkdQM0RrRzk5OTZEVlpxRzFCYVZvRzRHQ3Q2OStpQzE1OTlDS205dThQdDhlQzZlNS9Ha1A1OThOWUxEK09KcWJQd3c1cjFFQUxvMmEwem5udmtOZ0RBMGFKU1hIbkplWmo2MXZ2WXNHVUhSdjh4R3dCZ05wdXhadDBtekhqNmZxVDA2bzV6bGJQdzZyc2Y0VCtMdjhiZmJydTJ5Yy9KU0dFOVZGTlZWUW5nMk1pMU1IYjhPZHhPSUgwOXBLWU94dzZtTXowR3lXZ09oeU93NmV2NG5zK2FOV3Z3eWl1dllOdTJiZWpVcVJNbVRweUlZY044eDRMb3VvNDVjK1pnMGFKRk9IRGdBRHAwNklCcDA2WmgwS0JCSjEydXBLUUV6enp6REZhc1dJSEV4RVNNSERrU3I3LytldUF4MzM3N2JYejk5ZGRZdW5RcDNHNDNSb3dZZ1lrVEp5SSszcmRweGo4a081elVQbmRacENvcHF6aGgzMUd3MlMrL0hRQ2dhWnBoR1JCUlo3VU9aU2NOSGdBUVRUOE9pSnBQZVhrNUhuLzhjU3hmdmh6WjJkbDQvdmxqNTlkNitlV1hzV2pSb2tDUXpKZ3hBKzNhdFR2bGNrOCsrU1NLaTR1eFpNa1N6SjQ5R3l0WHJxenptTE5uejhhbVRadXdZTUVDZlBiWlp6aDY5Q2ltVFR2eGZHTVVYb3dPbmxBUlVadmRRb2x3Qzk5eFI2MHcvbzM4TlhVcWdkNXkvVFVHMHYyQ0N5NElUQnd6Wmd3ZWZ2aGhWRlZWWWR1MmJZaVBqOGVlUFh2ZzhYaFFXVm1KOTk5L0h6Tm56c1RRb1VNQkFIMzc5ZzBzZStHRkY5YTdYRWxKQ1g3NDRRZk1uVHNYU1VtK0libGp4NDdGdmZmZUcxajJwNTkrd3J4NTg5QzVjMmNBd0kwMzNvaEhIMzBVVHo3NUpFN3lIRUtTLzNVUFIyNlBCMmF6dWQ3VDVkRHBZL2dZcE51TWJoQzY0RDZWRUhYOFpyZnAwNmRqeVpJbFNFdExnOVhxT3c1RDEzWHMyYk1IWHE4WEF3YlVmL3I5aHBZN2NNQjM3c0NlUFk4ZHYrTGZuT1lucGNTWU1XTk9XS2ZiN1VaVVZQZ2QwUjZ1WnZ6N1kraTZETHQ5S3FHTzRXTUEyd29iT3MvcmpPck8xYkN0dHRVN3orWlptK3NjcEVyRzJiMTdOMmJQbm8yRkN4ZWliOSsrV0xseUpiNzg4a3NBUVB2MjdRRUF1M2J0d3VEQmd4dTluRDlvRGg0OEdManRENlRhUHYvOGMzVHAwdVdFNlJRY0szSit4cnpGWDZOengwU3NidUQwTjdOZWVxVE9RYXJVT0F5ZklJdlg0dEhyMlY0b0hsNE1WdzhYZGorNE83RHB6YnJIaWo2UDlrSDVrQk5INHBGeFBEVkRZZmZ0MjRla3BDVE1uejgvY0YvbnpwMHhZc1FJVEo0OEdaTW1UVUpLU2dyeTgvTVJIeDkvMHVXU2s1UFJ0MjlmVEo4K0hVODk5UlJLUzBzeFo4NmNPbzg3WU1BQVRKMDZGZVBHalVOU1VoSzJiZHVHb3FJaW5IUE9PVUY0MXFUOXZCWFBUcCtENFpscDZORzFJeDRjT3pxdzZXM1Ava040OU1XM01XUmdYOFRIeFJwY2FYaHFoWHNjUXBkdGxRMjluK2lOYlZPM1lmdTA3UkJlZ1FGakI2RHQ2cmJvTnJNYit0M1dEd2V2UFlpQ2NRVmhQZzZ4ZGVuZHV6ZXV2LzU2akJzM0RqZmZmRFBPTysrOE92ZFBuandaUTRZTXdkMTMzNDNodzRkajBxUkpjTGxjcDF6dWhSZGVRR0ZoSVM2NTVCS01IejhlbzBhTnFuUC9QZmZjQTVQSmhHdXV1UWJubjM4K0prMmFoQkE1OTJtcnQ4cTVFVTlNbTRXcGo5K05hWS9mQmEvWGk3R1BUTUhxM0Y4d2MrNWkzRFpoR3E2OTRrS011K1A2UnAyUmdFNFUxcTlhdUEyMU5sV1pZQ20yb0xwek5jd1ZaclJkMVJiZC90a05VWVZSTUZlWWNlQ21BeWo2VFJFcSsvdXVvQnB1L0VPdFEzbEgrTWtHSElUZ1dhM1JXczVxN1gvZHcyV29kWldyR3NXbFplaWNsSWlLeWlxc2NtN0VQK2NzUnVIUllsUlVWT0dtVVpmaU4rZW1vMytmSG5VdW14QXVRbUdvTlRlN0JWSEM4Z1MwV2RjR2JYNXVnK2o5MFNnOXB4UWw1NVZnejMxN0VMTWpCb2xMRTlGcmNpL0U3SWlCdTRNYlJ5OCtpdDBQYzBBQ1ViQXRYN01lNjM3WmhwKzM3TUQrZzBkd1R2cEFuR2MvRy9mZE1nbzdDdlpoNmJMVm1EeDlMbllVN0VPSDlnbTRlTGdkRDk5K25kRmxoeFdHVHhCSmkwUlZTaFVPanp5TXlwUkttS3BNU0xzb0Ric2YybzNLQVpYWU0yQVA5anl3QitZU00yTHpZNXQ4b2xFaWFoNFdpeGtwdmJwaDVLWERrZEtyRzZwYzFiam9ob2Z3ME5qUkdOQTNHUVA2SnVPQlc2OUJTVmtGOG5mdVFmY3VIVTY5VXFxRDRSTkVSUmNXb2Q5ZC9kQjFwdS84VFVJS21Ed21ETG4wdUUwckZpQnZhVjQ5YXlDaVlMaHdtSUs3SHZzSFpzNzlCSUJ2Mkx2SDdjR2xONDJyTTUvRmJEcnBwYkdwWVF5ZklOdjYrdGJBN2E1dmRvV2wySUtDUndvQzA4d1ZaZ3orNCtENkZxVVdGaXI3VVB6N1IyNjU1WlpobXFhdE1ycWVTUFg2NUljQ3Q5K2M5eW1LUzhyd3lKM0hqcnVxcUt6Q0gyc3VZRWROeDlGdUJvbjdKUTRkUCtpSWd6ZlV2U1NDNVlnRjNuWWNaazBVS243Si94VWZmUFlkYnZqVHhYV21IeWtxUmJ2alRpNUtqY2VlVDVBSnIwRFN4MG5vK25wWDdIcGlGMXc5WERDNVROQ3R2dEZ0dHBVMlZQV00zT3ZwRUlVS3IxZkh4MTh1eCt2dmZZSW4vbm96ZW5UdENGZTFHOVpvMzlrbFZtb2IwTE43WjRPckRGOE1ueUN5cmJLaDU5TTk0ZXJod3RZM3RnYXVpdHI3c2Q1SStDRUIwaXJoYnUvR3p1ZDNHbG9uVWFSYjVkeUlwMStkZ3g1ZE8rS041eDVDdjk0OUFBQ1B2ZlFPZmxpekR0YW9LTFJ2WjhQemo0dzF1Tkx3eGZBSm9yS2haZGoyOGpaVURxaXNNMzM3MU8yQURnaGRRRnBDNGxBVG9vZzJkRkFLWHY3N1BSalFON25POUttUDNRVmRTdWhldmM0RjZhanBHRDVCcE1mcUp3UlBnQW1RSmdZUFVTaUlqYkdlRUR4K0ppRmdZdkNjTVE0NElDS2lvR1A0RUJGUjBERjhpSWdvNkJnK1JFUVVkQXdmSWlJS09vWVBFUkVGSGNPSGlJaUNqdUZEUkVSQngvQWhJcUtnWS9nUUVWSFFNWHlJaUNqb0dENUVSQlIwREI4aUlnbzZoZzhSRVFVZHc0ZUlpSUl1M01PbkVBRE01YnkyaHRITVpZSDNvTkRJT2loa0ZRSkFlUVV2RVcrMHN2TEFOY1VNL2F5R2UvaHNCSURZTGJGRzF4SHhhcjBIRzR5c2cwTFdSZ0RZc3FQQTZEb2lYcTMzd05EUGFsaUhqeEJpTGdBa3Y1Q01lQzIrOXE5dkNoSnptUm54V2p5U1gvUmQ5VkZLT2RmZ2tpZ0UrVCtyTDd3K0Q5clBXMnIvK3FZZ0tTdXZoUGJ6RnJ6NHhud0F4bjlXaFpFUDNneE1xcXArQXVCeW93c2hBTUNubXFiOUNVRElYZzljVlZVSkFKcW1oZXpmdnI5R0FNTTBUVnRsYURITmg1L1YwR0w0WnpXc2V6NEFkRTNUL2lTbEhBdmdlM0IvZ3hFS0FYd3ZwUnlyYWRwSWhIRHdrS0g0V1RWZVNIMVdMVVkrZURQUm5VN25MQUN6akM3a2RJWERyM0dpWmhCMm45WE16TXkrWHE5M01ZQWhVc29qWnJQNStweWNuSytNcnFzMUNQZWVEeEZSaTFBVTVXS3YxN3NHd0JBQWVTYVQ2UndHVC9OaCtCQVJIVWRSbEllRUVFc0JkQUN3eU9WeW5lZHdPTFlaWFZkcjBobzJ1eEVSTll2czdPeVlrcEtTdHdEY0JFQVhRdnpkNFhBOEMrN0xiSFlNSHlJaUFHbHBhVDFLU2tvK0JwQUJvRVJLZVpPbWFVdU1ycXUxWXZnUVVjU3oyKzNEZFYzL0VFQm5JY1FXS2VWSXA5UDVpOUYxdFdiYzUwTkVFVTFWMVR1a2xOOElJVG9EV09yMWVyTTBUV1B3dEREMmZJZ29JdG50OWlncDVYUUFkd0NRUW9nWEhRN0hSQUM2d2FWRkJJWVBFVVdjckt5c3ptNjMrME1Bd3dGVVNDbi9uNlpwQzR5dUs1SXdmSWhDbEpSeW45RTF0RWFLb21TNDNlNUZBSklCL0dveW1hN0t5Y2x4R2wxWHBHSDRVRVFSUWx4a2RBMm40dkY0K2taSFIzZkx5Y241MWVoYVdodFZWVzhFOEJhQVdDbmxNZ0RYNXVUa0hESzJxc2pFMDdtRUFKNWVoNmhsalI0OTJyeDkrL1lwVXNvSGF5YjkwMmF6UGJoczJUS1BvWVZGTVBaOGlLaFZHelpzV0dKK2Z2NENJY1FsQUZ4U3ludHF6akZIQm1MNEVGR3JsWkdSY2JiTDVWb3NoRWdCc0JmQTFVNm5zN1ZjcGlLczhUZ2ZJbXFWVkZVZHBldjZTZ0FwQUZaTEtUTmIwZldSd2g3RGg0aGFHNkVveXRNQUZnS0lCL0N2a3BLUzN6aWR6cjBHMTBXMWNMTWJFYlVhV1ZsWk5yZmJQUmZBbFFEY1FvZ0hIUTdIYTBiWFJTZGkrQkJScTVDZW50N1A3WFovQW1BUWdFSWh4TFVPaCtNN28rdWkrakY4aUNqc0tZcHltUkJpSG9CMlFvaGNyOWQ3Vlc1dTdrNmo2NktHY1o4UEVZVTFSVkhHQ3lFK0JkQU93QWNBem1md2hENzJmSWdvTE5udDlqZ3A1U3dBMXdQd0NpRW1PaHlPNTQydWl4cUg0VU5FWVVkUmxGNVN5bzhCS0FDS1RDYlRuM055Y3I0d3VpNXFQRzUySXpLQXFxcHpWVldWaXFMOHoraGF3azFHUmthMkVHSXRmTUd6eWV2MVpqRjR3Zy9EaDhnWTBRQWdoTGpFYnJkUE1McVljS0dxNnIyNnJ2OFBRRWNBbjBaRlJXV3RXN2R1aTlGMVVkUHhSSlloZ0NjV2pVeis5eDBBcEpRWE81M09iNHlzSjVTbHBxWmFiVGJiVEFDM0FwQUFudE0wN2UvZ2hkL0NGbnMrUkFZcEtTbUo4ZDhXUW55ZG1abVpiR1E5b2NwdXQzZTEyV3pMNEF1ZU1pbmx0WnFtUFE0R1QxaGorQkFaSkQ4LzMyVTJtM3Y2MjE2dmQxZHFhcXJWeUpwQ2phcXE1MG9wY3dDY0MyQzdFT0k4cDlQNW9kRjEwWmxqK0JBWmFPM2F0UVVBZnV0djIyeTJLZ1BMQ1NtS290d0s0RHNBM1FCOFk3Rll6bkU0SEhrR2wwWE5oT0ZEWkRCTjA3NlZVZ1lHSGFpcXFobFpqOUd5czdNdGRydjlOU0hFT3dDc0FGNUpTVW41M1pvMWF3NGJYUnMxSCs3Z0RnRWNjRUFBb0tycTE2anBCVWtwbjNjNm5STU5MaW5vN0haN2txN3JDNFVRMlFBcXBaUjNPcDNPT1ViWFJjMlBQUitpRUtGcDJzWCsyMEtJUjFWVnZjTEllb0l0UFQwOVhVcTVWZ2lSTFlUWXJldjZieGc4clJmRGh5aUUyR3kycUZyTkpYYTdQY1d3WW9KSVZkWHJUQ2JUandCNlN5bFhtRXltek56YzNMVkcxMFV0aCtGREZFS1dMVnZtaVlxSzZ1SnZTeW56N1haN25KRTF0VENUM1dpRzFNY0FBQitKU1VSQlZHNS9BY0I4QUcwQXZGMWRYWDNSMnJWcjl4dGNGN1V3bnR1TktNU3NYcjM2Z0txcXd3Q3NCQUFwWlRsOFB4VGxTUmNNTStucDZlMU1KdE04S2VWbEFLcUZFQTg0SEk3WGphNkxnb005SDZJUXBHbmFLaUhFUGY2MnFxcmJqYXludWFtcU9zaHNOcThHY0ptVThnQ0FpeGs4a1lYaFF4U2lIQTdIVEFBZjFUUjdxNm82dzhoNm1vdWlLRmNDV0NXbDdBL0FZYkZZTWpWTlcyNTBYUlJjREIraUVLWnAyalU0ZGhxWmUxUlZ2YzdJZXM2UXNOdnRUd2doUGdaZ0EvQWZxOVY2UWMyQnRoUmhlRnhKQ09CeFBuUUtKbFZWdmY2RzErczllOTI2ZFJ1TUxLaXBCZzhlSEcrMVdtY0R1QnFBUndqeHFNUGhtR3B3V1dRZzlueUlRcC91ZHJzVC9RMnoyZnh6VmxhV3pjaUNtaUl6TTdPdjFXcjlDY0RWVXNvalFvZy9NbmlJNFVNVUJ2THk4bzdxdXE3NDIyNjN1eGhoc09WQ1VaU0x2Vjd2R2dCRGhCQWJoQkJaRG9lREY5QWpoZzlSdU1qTnpjMlZVdjdGMzFaVnRjakllazVGVVpTSGhCQkxBWFFBOEhGVlZkVzVtcWJsRzEwWGhRYUdEMUVZcVRuZHpMOXFtalpWVmVjYVdVOTlzck96WTFSVm5TT0VtQWJmZDh3a1RkT3UzckJoUTVuUnRWSG9DUGx1ZTFQVXZqSWtCYzFRVGRQV0cxMUVwRkZWOVJDQUpBQ1FVbzUxT3AyekRDNEpBSkNXbHRiRFlyRjhEQ0FEUUtrUTRtYUh3N0hZNkxvbzlMRG5ReFNHTkUzcjVMOHRoSGhIVlZXN2tmVUFnTjF1SDI0Mm0zUGdDNTZ0VXNwekdUelVrRmJWOHdsWEhHcE5wNk5tK0hLcHYyMnhXSktNdXVhTnFxcDNBSGdOUURTQUw5MXU5NWk4dkx5alJ0UkM0WUU5SDZJd3RXSERoakloeENCLzIrUHhGSTRlUGRvY3pCcnNkbnVVcXFwdkFIZ0RRQlNBbDFKU1V2N0k0S0ZUWWZnUWhUR0h3N0ZKU25tTnY3MXQyelpQc0I0N0t5dXJzNVR5V3dCM0FLZ1FRdHlvYWRvakN4Y3U5SjVxV1NLR0QxR1ljenFkSHdGNHhkOVdWZlhUbG41TVJWRXkzRzczV2dEREFld1NRbHpnY0RqbXRmVGpVdXZCZlF5blFVb1pWcVBxaEJCOG4rdWhxdW95SVVTUncrRVlhWFF0emNGdXQyK3VPVmtuYWk1UDhHcExQSTZxcWpjQ2VBdEFMSUFmcEpUWE9KM09ReTN4V05SNjhVdnBOREI4V29kYVEvTy8welR0SWtPTGFSNUNWVlU5MFBEMVJuNXNycFdQSGozYXZIMzc5aWxTeWdkckpyMWVFM0x1NW5vTWloemM3RWFSVEt2NS8wSzczVDdCMEVxYWg3UmFyWUdybmtvcGw5dnQ5cTdOc2VKaHc0WWw1dWZuTDVWU1BnVGZoZDl1MXpUdEhnWVBuUzcrSWo0TjdQbTBIclVQVEpaU1h1eDBPcjh4c3A3bWtKYVcxc2Rpc1FRdVBpZUVpRDZUa01qSXlEaGIxL1hGQUZJQTdOTjEvWnJjM055Zm1xTldpbHpzK1p5bXZMdzgyTzMyT3YrdXZmYmFvRDUyZFhWMVVCNnZOWE81WEZiL2JTSEUxNW1abWNsRzF0TWMxcTlmdjBOSytRZC9XMHA1Mm44b3FxcU8wblY5SllBVUtlVWFyOWVieWVDaDVzRHdPVVBMbHkrSHcrR0F3K0hBQng5OFlIUTUxRVFiTm15bzluZzhnY0R4ZXIyN1VsTlRyU2RiSmh3NG5jNmxBSjd5dDFWVi9hR0pxeENLb2p3TllDR0FlQ25sdnhNU0VuNnpidDI2UGMxWkowVXVoZzlGdlBYcjErOEc4RnQvMjJhelZSbFlUclBSTkcwU2dGVTF6UXZzZHZzVGpWa3VLeXZMcHFycVlpSEVFd0IwSWNRRFRxZnpsbVhMbHJXSzE0VkNBOE9ubWExWnN3WTMzSEFEc3JLeWNNVVZWMkRseXBXQiszUmR4K3paczNIbGxWY2lLeXNMZi9qREgvRExMNytjY3JtU2toS01HemNPNTUxM0hpNi8vSEtzWHIyNnptTldWMWRqeXBRcHVQRENDekY4K0hCTW5EZ1JaV1U4Z1hCVGFKcjJyWlF5TU9oQVZkVmNJK3RwTHBxbURmUGZsbEkrYmJmYkx6M1ovRU9IRHUzdmRydFhBYmdTUUNHQTM3WFVrRzJLYkF5ZlpsWmVYbzdISDM4Y3k1Y3ZSM1oyTnA1Ly92bkFmUysvL0RJV0xWcUVaNTU1Qml0V3JNQ01HVFBRcmwyN1V5NzM1Sk5Qb3JpNEdFdVdMTUhzMmJQckJCTUFQUHZzczlpMGFSTVdMRmlBeno3N0RFZVBIc1cwYWRPQzg0UmJFYWZUK1NJQS80Q0RvWXFpUEgreStjTkY3ZjFhVXNvdkZVWHBWZDk4aXFKY1pqYWJWd01ZQkdDOXgrTTVSOU8wYjROVkp4R2RncFJTcmwrL1hxcXFXdWZmU3krOUpLV1Vzckt5VW03Y3VGRys4Y1liVWxWVjZYYTdaVWxKaWN6TXpKUnIxNjZWRGFsdnVjT0hEMHRWVmVXR0RSc0M4LzMwMDA5U1ZWWHBjcm5ra1NOSHBOMXVsNXMzYnc3Yy8rT1BQOG9MTHJnZzBEYjY5UW8zeDcydlZ4aGRUM01ZT25Sbzk5clBLenM3TzZiMi9ZcWlqRmRWMVZOei93ZHBhV2x0aktxVklvUEY2QUxDM2ZMbHl4RVhGemkwQXRPblQ4ZVNKVXVRbHBZR3E5WDNnMVBYZGV6WnN3ZGVyeGNEQmd5b2R6ME5MWGZnd0FFQVFNK2VQUVB6eHNmSEIyN3YzNzhmVWtxTUdUUG1oSFc2M1c1RVJVV2QrWk9NTURhYkxhcWtwTVEvTkhtSnFxcjl3djBLbk92V3JkdWpLRXEyRUdJWkFKU1VsRlFDRUhhN1BVNUtPUXZBOVFDOEFCN1ROTzA1QTB1bENNSHdhVWE3ZCsvRzdObXpzWERoUXZUdDJ4Y3JWNjdFbDE5K0NRQm8zNzQ5QUdEWHJsMFlQSGh3bzVmekI4M0Jnd2NEdC8yQkJBQ0ppWWtBZ004Ly94eGR1blJwMlNjWUlaWXRXK2JKeXNycTRuYTc5OWRNMm1xMzI5czRISTRLUXdzN1EwNm44M3U3M2Y2d2xISXE0RHNkRDRBS0FPa0FpZ0hjcUduYVowYldTSkdEKzN5YWtjZmpPNkh3dm4zN1VGSlNndm56NXdmdTY5eTVNMGFNR0lISmt5ZGp5NVl0OEhxOTJMeDVNL2JzMlhQUzVaS1RrOUczYjE5TW56NGRKU1VsMkxObkQrYk1tVk5udmFxcVl1clVxVGh3NEFDOFhpKzJiTm1DTld2V0JPbFp0MDZyVjY4K0FLRDJ6dnB5dElLRHNoME94elFBU3dGQVN0bGZTcGtPWUxQSlpNcGk4RkF3TVh5YVVlL2V2WEg5OWRkajNMaHh1UG5tbTNIZWVlZlZ1WC95NU1rWU1tUUk3cjc3Ymd3ZlBoeVRKazJDeStVNjVYSXZ2UEFDQ2dzTGNja2xsMkQ4K1BFWU5XcFVuZnRmZlBGRm1Fd21YSFBOTlRqLy9QTXhhZElrY0ZmUG1kTTBiWlVRNGg1L1cxWFZuUWFXMDV5K3FOMFFRanlkazVPejJhaGlLREtGL1M4NUk0VGJUbnllWHVmTTJPMzJoZjVyNWtncFgzYzZuWGNiWGRQcFNFMU50ZHBzdHBrQWJnVWdVZXZ6Ny9WNkI2eGJ0MjZMWWNWUnhPR1gwbWxnK0VRZVZWVTlBTXdBSUtVYzQzUTZGeGhjVXBQWTdmYXVVc3BGQU00RlVDNkUrRDlkMTVjSklRNzY1L0Y0UFBIcjE2OHZONjVLaWlUYzdFYlVDSnFtUmZ0dkN5SG1aMlJrbkcxa1BVMmhxdXE1VXNvY0FPY0tJWFpJS2M5M09Cd0xuVTduSVpQSmxPV2Z6Mkt4bElFL1NDbElHRDVFamFPNzNlN0VRRVBYOCt4MmU0S1JCVFdHb2lpM0F2Z09RRGNBMzVyTjVreW4wN25PZjM5T1RzNGErQzZERFFCUVZYVjM4S3VrU01SZk9TSEFmMXAvVGRQNGZvUzQ5UFQwZEpQSjVQUzNOVTB6d2JmL3BGRkNkWlB0eElrVEE4UDdSNDBhaGNjZWV3d0FOOWxTeTJIUGg2Z0pjbk56YzZXVWYvRzNWVlV0TWJLZTV2TGNjODhGRG01ZXRHZ1J2dmppaTFNc1FYUm1HRDVFVGVSME91Y0lJV2JWTk9NVlJmbVBvUVUxa3g5L1BIYkY3U2VlZUFKYnQyNDFzQnBxN1JnK1JLZkI0WENNaGUrc3p4QkMzS0NxNnUwR2wzVEdUQ1lUdnYvKyswRDcrdXV2UjNwNmVqc0RTNkpXak9GRGRKbzBUZXRVcS9tbW9pZ1pqVmt1bEsrQ0d4OGZqL2ZmZnovUU5wbE1SOEh2Q1dvQi9LTWlPbjNTNVhLMTlUZUVFR3Z0ZG50U1l4Y08xYXZncHFhbVl2TGt5WUcycXFvODlvZWFIY09INkF4czJMQ2hUQWd4eU4rV1VoNGFQWHEwMmNpYW1zUHZmLzk3WEgzMTFmNW1qS3FxNzU5c2ZxS21ZdmdRblNHSHc3SEpmL29kQU5pMmJadm5kTllUYWxmQm5UaHhJZ0RzclpuMVdsVlY3d0JSTTJINEVEVURwOVA1RVlDWC9XMUZVVDV2NmpwQzhTcTRtcWIxcURYN0d4a1pHZWMwOVhrUlVZanlYMTNTNkRyb3pObnQ5czMrOTFOUmxJZU92ejhjcjRLYmxwYldwbmF0aXFKMERQNHJTNjBOTHlaSDFJd2NEc2RBVlZWMUFCQkNURk1VSmNmcGRQNVEzN3poY2hYYzlldlhsNmVucC9jM21VeGJhcDdYd2RHalIxc1dMbHpvYmZRTFEzUWNoZzlSODVKV3F6WE81WEpWQUlBUTRudEZVYm83bmM2OUoxc28xSytDbTV1YnV6VTlQWDJreVdSYURBVDJhL0hVTzNUYXVNK0hxSm10WExteVV0ZjFQdjYyRUdLUDNXNlBPdGt5NFhBVjNOemMzRThBVFBHM1ZWWDlza2t2REZFdERCK2lGcENibTdzVHdHWCt0cFN5L3FNNmE0VExWWEExVFJzUDRPZWE1cVYydS8zaFU3OGFSQ2RpdHprRThLeldyWmVxcXBNQVBGblRYT2x3T0lZWldFNlROWFJXNjlvRFpLU1UyVTZuOC92NjVpTnFDSHMrUkMxSTA3UkpBRmJWTkllOTlkWmJCbGJUZkd3Mlc2ei90aEJpMmRDaFE3c2JXUStGSDRZUFVRdlROQzNRMjNuenpUZngwMDgvR1ZsT3MxaTJiRm1WRUtLWHYyMDJtM2NQSGp3NCttVExFTlhXcWpiejhGaVo0UE40UEgzWHIxKy93K2c2UXQzZ3dZT2pyVmFyeTk5ZXNtUUp1bmNQL2M3Q3FTNG1sNUdSY1ltdTYvL3p0N25wbUJxclZmMmhNSHlDejJReURjL0p5VmxoZEIzaFFGR1Via0tJUGY2MjFXcU4wM1hkNW5hN1B3UXdIRUFsZ05zMFRRdXI2d01waXZLNEVPSVpBSkJTcm5FNm5WbEcxMFNocjFXRlQzWjJka3hKU1VtNjBYV2NCdjg1VDhKcVo3U1VjcC9UNmZ6VjZEckNpYUlvdnhGQ0xLczFxUUJBY3MzL1YybWE1akNrc0RPa3F1cjNBRVlBZ0pUeWFhZlQrZVFwRnFFSTE2ckNKMXh4dEZ0a3NkdnRmNU5TVHEwMWFibkg0N2xtL2ZyMUJ3MHJxaGtjTndMdUQwNm5jNm1SOVZCbzQ0QURvaUNxdWR4Q3QrTW1hK0VlUEFBZ2hJaXVkZnVMek16TXZrYldRNkdONFVNVUpNT0dEVXZNejg5ZktxVjhDRUR0ZzA3dlZ4VGw2b2FXQ3hjT2g4TnROcHU3K3R0ZXIzZmJzR0hEWWsrMkRFVXVoZzlSRUdSa1pKenRjcm5XQ0NFdUFiRGZaREpkbEpLU0VqaTNvaERpUTd2ZFB0REFFcHZGMnJWcjl3c2hMdkMzYTg1eHg4M0pkQUtHRDFFTFUxVjFsSzdyS3dHa0FGanI4WGd5YzNKeVZpeGN1TkFyaEFoY25rQksrY3Y1NTUvZnR1RTFoUWVIdy9HakVPSUJmOXR1dDI4eXNoNEtUUXdmb3BZakZFVjVHc0JDQVBFQTV0cHN0aEhyMTYvZjdaL0I0WEFVbWt5bXdORGt5c3JLRXJTQ25vTEQ0WGdWd0JJQWtGTDJWMVgxNVZNc1FoRW03UC9JV3dPT2RtdDlzckt5Ykc2M2V5NkFLd0Y0QUR5aWFWcURYOENxcXQ0TzRNMmE1a0ZOMHpvSG9jd1dWM3NFbkJBaTFlRndiRE95SGdvZDdQa1FOYk9oUTRmMmQ3dmRxK0FMbnNOU3lzdE9GandBb0duYVd3QVcxRFE3MmUzMmQxcTZ6bURRTk0zc3YxMVZWWFhnWlBOU1pPRXY3UkRBbmsvcm9TaktaVUtJZVFEYUFjZ3ptODBqMTY1ZHU3Mnh5NnVxV2c0Z0RnQ0VFTGM0SEk1L3QxQ3BSSVppejRlb21TaUtNbDRJOFNsOHdmT1J4K01aMXBUZ0FRQk4wd0xYdVpaU3prNVBUdy9ITTNZUW5SSXZvMDEwaHV4MmU1eVVjaGFBNndIb1Vzb25uRTduWkFDbmM2NUJLWVJvSjZVc0FnQ1R5ZVFjTW1SSVlsNWUzdEhtckpuSWFPejVFSjBCUlZGNkFWZ0JYL0FVQXhqcGREcWZ4ZWtGRHdEQTRYQVVDeUhTL08yb3FLZ2o0R2VWV2huK1FST2Rwb3lNakd3aHhGb3BaYm9RWWd1QVlacW1mZG9jNjNZNEhIbENpRC83MjZxcW52UXkzRVRoaHVGRGRCcFVWYjIzNWpvMkhhV1VYM2k5M2l4TjAzNXB6c2R3T0J6emhCQnYxRFROcXFwKzJKenJKeklTdzRlb0NWSlRVNjJxcXM0Q01CMkFSVXI1Z3RQcHZDSTNON2VvSlI3UDRYRGNCY0IvRGFDclZWVzlweVVlaHlqWUdENUVqV1MzMjd2YWJMWmxBRzRGVUE1Z2pOUHBmQlNBM3BLUHEybGFjcTNtREVWUnd1cTZUMFQxWWZnUU5ZS3FxdWRLS1hNQW5BdGdwNjdyd3pWTmV6OUlEeTg5SGs5Z0NMWVE0cWVzckt4V2NRWUVpbHdNSDZKVFVCVGxWZ0Rmd1hjZG51K0VFSm01dWJtNXdheGgvZnIxNWJxdTkvZTMzVzczL3V6c2JCNHFRV0dMNFVQVWdPenNiSXZkYm45TkNQRU9BS3NRWXJyTlpydlU0WEFVR2xGUGJtN3VWbDNYUi9yYkpTVWxiaVBxSUdvT0RCK2lldGp0OXFUaTR1S3ZwSlQzQVhBQitIOE9oK092eTVZdDh4aFpWMjV1N2lkQ2lCZjliVlZWdnpXeUhxTFR4ZkFoT2s1NmVucTZsSEt0RUNJYndGNEFGMnFhOWkrRHl3cHdPQndUQU9UVk5DKzAyKzBUakt5SDZIUXdmSWhxVVZYMU9wUEo5Q09BM2dCV0NTRXlORTFiWlhCWko5QTBMWEFHQkNubDg0cWkvTmJJZW9pYWl1RkQ1R095MiswdkFKZ1BvQTJBZDB0S1NySWREc2MrZyt0cWtNMW1pL1hmRmtKOG5abVptWHl5K1lsQ0NjT0hJbDU2ZW5vN1ZWVS9rMUtPaCsvQ2IvZHBtdmIvOHZQelhVYlhkakxMbGkyckVrTDA4cmU5WHUrdTFOUlVxNUUxRVRVV3c0Y2ltcXFxZzh4bTgyb0Fsd0U0WkRLWkx0VTBiWWJSZFRXV3crSFlaVEtaTHZXM2JUWmJsWkgxRURVV3c0Y2lscUlvVndKWUphWHNMNFRJbFZKbTV1VGtMRE82cnFiS3ljbjVDc0RqL3JhcXFrRTlCb25vZERCOEtCSUp1OTMraEJEaVl3QTJBTzhET04vcGRQNXFjRjJuVGRPMHlRQitxR2tPVlJUbGVTUHJJVHFWMW5EWlpwUGRicjlWU25rVGdMTUFKQmxkVUlRcEJMQlJDREhYNFhDOGl4WSt6OW1aR2p4NGNMelZhcDBONEdvQVhpbmxZMDZuODhWVExCWTIvSmRrcjNGbGMxM2lnYWk1aFh2NG1GUlYvUVRBNVVZWFFnQ0FUelZORzRrUURhRE16TXkrWHE5M01ZQWhBSXFrbERjNG5jNmxSdGZWbk94MmU1U1VzdmExZi9wcG1wWnZXRUZFRFFqcjhMSGI3V09sbEc5M3I0ekZEUVc5a0Z3Wml4aXYyZWl5SWtxVjJZdUMyRXJNUy80VmUySXJJYVVjNjNRNlp4bGQxL0VVUmJsWUNMRUFRQWNBdjNpOTNwSHIxcTNiWW5SZExTRXpNN09MMStzTkRCRVhRclJ4T0J3VlJ0WkVkTHl3M3VkVHM2a05OeFQwUXIreWVBYVBBV0s4WnZRcmk4ZVlncDRBQUNIRVRRYVhkQUpGVVI0U1FpeUZMM2lXUkVWRm5kdGFnd2NBMXE1ZHU5OWtNZzMzdDZXVTVRanpINXJVK29SMStNQzNqd2ZKbGJHbm1vOWFXSEpsblAvbVlDUHJxQzA3T3p0R1ZkVTVRb2hwQUV4U3ltYzBUUnU1ZXZYcUVxTnJhMms1T1RrcmhCQVArTnVxcXU0MHNCeWlFNFI3K0NRQllJOG5CTVFlZXc5Q1lzQkhXbHBhajVLU2t1VUFiZ0pRSnFXODF1bDAvaDJBUE1XaXJZYkQ0WGdWd0pLYVprOVZWVjh4c2g2aTJzSTlmSWhPWUxmYmg1dk41aHdBR1FDMkNTSE9jenFkSHhsZGx4RTBUZnRUcmViOWhoVkNkQnlHRDdVcXFxcmVJYVg4UmdqUkdjRFhWcXYxSElmRGtYZktCVnN4VGRQTVVzcW52VjV2RDZOcklmTGpsUkNwVmFnWllqd2R3QjN3YlZwN09TVWxaZHpDaFF1OUJwY1dDblNuMC9tazBVVVExY2J3b2JDWGxaWFYyZTEyZndoZ09JQktLZVVkVHFkenJxWnBScGRHUkExZytGQllVeFFsdysxMkx3S1FMSVRZcmV2NlZVNm5NOGZvdW9qbzVMalBoOEtXcXFvM0NpRitBSkFNNEVlTHhaTEI0Q0VLRCt6NVVOZ1pQWHEwZWZ2MjdWT2tsQS9DZC9Ea1d5Nlg2ejVOMDZwUHRTd1JoUWFHRDRXVlljT0dKZWJuNXk4UVFsd0NvRnBLZWIvVDZYekQ2THFJcUdrWVBoUTJNakl5em5hNVhJdUZFQ2xTeWdNbWsra2FUZE4rTkxvdUltbzY3dk9oc0tDcTZpaGQxMWNDU0FHUVk3RllNaDBPQjRPSEtFd3hmQ2pVQ1VWUm5nYXdFRUE4Z1Blc1Z1dUl0V3ZYRmhoY0Z4R2RBVzUybzVDVmxaVmxjN3ZkY3dGY0NjQWpoSGpFNFhCTU03b3VJanB6REI4S1NVT0hEdTN2ZHJzWEF4Z2twVHhpTnB1dno4bkorY3JvdW9pb2VUQjhLT1FvaW5LWkVHSWVnSFlBZmphWlRDTnpjbksyR1YwWEVUVWY3dk9oa0tJb3luZ2h4S2Z3QmM4aWw4czF6T0Z3TUhpSVdobjJmQ2drMk8zMk9DbmxMQURYQTlDRkVFODZISTVuRUVIWDN5R0tKQXdmTXB5aUtMMEFMQWFRRHFCRTEvV2JjM056UHpHNExDSnFRUXdmTWxSR1JrYTJydXNmU0NrN0F0Z3FwUnlabTV1NzBlaTZpS2hsY1o4UEdVWlYxWHQxWGY4ZmdJNEEvcXZyK2psT3A1UEJReFFCMlBPaG9FdE5UYlhhYkxhWkFHNkZiNS9PRkUzVEhnV2dHMXNaRVFVTHc0ZUNTbEdVYmtLSWp3Q2NDNkJDU2puVzZYVE9ON291SWdvdWhnOEZqYXFxNXdMNENFQTNBTCthVEthcmNuSnluQWFYUlVRRzRENGZDZ3BGVVc0RjhCMTh3Zk85bERLVHdVTVV1ZGp6aVdBZUlXR1dBcUlGSHlNN085dFNXbHI2RHlubHZUV1QvbW16MlI1WXRteVpwd1VmbG9oQ0hIcytwNkhhcE9PVjFDMDRITzA2Nlh4VlppOWVTZDJDZ3RpS1JxL2JLNDRkVStrMjZWaWRlUGlVajFGUjg2L0s3RzMwNHdEQXg5MTJZMkdQbGpzNXROMXVUeW91THY1S1Nua2ZmQmQrdTAzVHRIc1pQRVFVY1QwZnQwbkhQZWthWXIzbU90TXJ6ZDQ2MHlyTlhyemh0TU1rVCt3WFJPc21KRmZHWVZIM1BiaHRSOTk2SDBjQytIZXZuU2lOOHFDTEt3YnY5eWpBajBtSDZwMTNlcTRhcU8zWmdSdHg3ZTVrREM1SlFLbkZnOW05ZGlMclNJY0duOC9Fd1hub1VoVURBRGhvZFdGcTNsRGNydWFnUTNWMG5mbUtvOXlZNmJRSDJqL2JpdkYxNXdOSXJJN0dSbHRKdmV0K1pQTkF4QjMzT2pWV2VucDZ1cFR5WXlGRWJ3RDdwSlJYTzUzT2xhZTFNaUpxZFNJdWZBREFKQVZlWGFjRTJycVF1Rk54MUpsMnU1cFRaNW03RlFmaVBNZGVMbG5UUTNsNHlMckF0QXFMQnpOeVZaaWt3QWM5Q3JBanJod1ROZzlFbEc3Q2RidVRjZDN1NUpQV0ZhV2JjT3ZPUG5ndGRTdHUyNUdDZHU0b1JPa243NXlhcE1Bald3YldxY1VpQlo3L09TMHdqMGRJVERoN2ZhQzlOYjRVYzNyOWlyVGlkdWpvc21MMDd1VEFwcmREVmhmZTdyTWRmY3ZibkJEUWphV3E2blVBWmdGb0EyQzFsSEtVMCtuY2Uxb3JJNkpXS1NMRDUzUjRoTVNVbjlQcTdRbjUrUU5yVHErZCtLVnRDZjYyZFFEV0p4U2puVHNhYWNVSmpYcWNYaFZ0OE5EV0FlamtzbUpuWEFYaXZhZi9GcFZhUElqMW1wR1hVSVNrYWlzQVlLT3RCSE42N3NUZDIxTFFzeklPNy9jb3dKUUJtM0RsM203WTNMWVVxeElQNDA5N3UyUFlTWHBialRBZmdBQXd1NlNrNU03OC9QeVRiNThrb29nVGtlR2pDNGtIMDNKUG1GN2Z0Tk9SWEJHSGtYdTdvOXpzeGZzOUNuRG5qcFJUTGxNUzVjWWp0WG9ud0xIZTFaMktvODUwWFVnOHZmRnNkS21LOGQwZVZQOUpBWloyMlllYzlrY1I0elhoaG9KZUFJRFVzbmc4c21VZ0VxdWpVV1gyWWtCcFcvelN0Z1J2OU4yR0tyTVhseDdvZ2s0dUsxd21IZFpUOUxwT0lrOElNY3ZoY0x4MnVpc2dvdFl0SXNQSEpBVmVYcDhlYVBzM3U5V2VkdnhtdDZhNDhGQW51RXc2L3RGdkM2N2MxdzJEU215NEwxMnJNOC94WCs3VGMxVzhVV3VmREFETVQ5NEZreFFuYks2N04xMURsQzRDeitYdnY1d0Y0TmhtTjYrUW1IVFdCZ0FJN0xOWmtMd0xqMjBhaFBVSlJkaldwaHc3MnBUaFNIUTFCcGJhY0haSkFrYnQ2WUY5TVpWWW5YZ0VjM3Y5aW4weGxVaHdSOEYrTlBHVW13dVBKNFRJY0RnYzdpWXRSRVFSSmVMQ1J3ZGdQc21tcy9wNGFub2dmNnUxZitkVTg3L1JOeDk3WXlxUmZhZ1RMRklFQmhYNDNhN200UG1mMHhEdnFmOHRrQURXSnhUamhvS2V5RzFYaE1FbHRzRCtINCtRc01pR2V5Vm1LZkM3QTExUWFuSGowZ05kVUJ6bHhyTUROeUpLTjhFc0JicFZ4V0Q0NFNSMHE0eEZ0VW5IUTJtNUdMMDdHY21WY1VqZUU0ZHI5dlJBaGRtTFBiRVY2RkN6dWE0cEdEeEVkQ29SRno1dWt3NlBTYTh6VU1DdnZtbUFiemh6ak5kY3AyZFVuN2Y3YkllUUFxLzEyd0piQTZIU1dIa0p4WEFMSFdlVjJQQkZsMzFZMm5rZi9ycXRINnhlTTNRaEVWMFRSQTF0ZGtzcGE0TjV5YnR3NllFdVdKZFFoQ0Vsdm4xT1NsRjcvS1BmRm56UzFiZi9Yd29KajBuSHVPT2V1d2tDVS9MU1RsZ3ZFVkZ6aUxqd3FUQjdrRndSaDhjM25SV1k1dC9zTmpWdmFHQmE3YzF1aDZ3dXRIZlhIYnBjSC8rdzZ3c1BkVVI2VVh1c2FYL2t0R3IwQ0lrUHV4Zmc5d2U2d0N3RnJ0alhEUllwOEhtWGZiaHNmMWNBQ0d5eXMwalRDWnZkQUtDVEt3YWxVUjRjdEZiaHU0NEhjZk91M29IN0h0cmFQM0Q3MDY1N1VXYnhZRXhCejhDMEtyTVhqdzdPTzYzYWlZZ2FJK0xDNTVDMU9qRHlxN0YyeHBXamQwVmNvK2RYaXRvM3Rhd0FDZDlvT2F0dXdrV0hPZ1dtWDdhL0t5U0FBekZWaU5aTkp4MTE1L2ZiZzUwd3JmOFc5S3lJUTUveU5pZmMvMnRjQmI3cmVCQ1BiaDVVWjNxcHhZTTJaekRLam9qb1ZDTHVEQWY1OGFYMWZoR2Z6SnJFSXppN2tVT2xUOFpsMHFFTEdUZ3p3dkVCNGpMcGVLZlBkbXlKTDhWZDIxTmhrZ0lTdmpEdzFtd2VXOUdoRUIxZHZ2QThFbDJOZHU2b0JoK3ZreXNHUjZPcTBhbXFidGpxUXVMN2pvZndhdW9XM0x5ck56cTZySENiamwzTllJT3RHSjJybXI2dmg0aW9zU0xxNTYxWFNLeEtQSXo3OC92WGU3K0U3NHU1MU9LQkFDQ2t3THFFSWh5T2RwMVJiOFp2YnErZGdVMXhnMHB0ZGM0ZWNDUzZHdFA2YlVhczF4d1lDdTMzMk9DOHdLbHoybm9zdUhWbkh3QkFucTBZcVdYeHFESjdmUU1wYXAybFRXdDNGQXVTQzNEbjloUjgzblVmM3JCdXc3VzdrN0UvcGdwemV1NUVSNWNWRDIwZGdCNlZzUUNBZDNydndMcUVJa1JKQVpzN0NtTjMxbi9tQmlLaTVoQlI0Zk5yWERrNnVxeUIwOUhVWnRWTmtFTGl2blFOWGlFeHBEZ0JBb0RORTRVLzcrb0ZTeE5IeUFIQTM3WU9RRlN0NWY1dlp4L2M5R3R2bUlBVHpseVFXQjJOVVh0N1lHaFJ1enFQSlFEOFkzMDZxbXQ2SnJIZVl4RlRHdVhHZVllVDhINlBBdXhvVTQ3c1F4MEIrRWE3YldwYml2dnorNkY3WlN6T0tyWGhvKzY3OFhXbkEvalQzdTY0WjFzcWtpdnJia2E4YTN0S0lIeWJPaHFRaUtpcHd2cGJSbFZWQ1FCdmFSbU5YdWI0YzdnZFQ4TFhRenFkc0lsMC9rRWFtcWJ4eFNPaWs0cTRmVDZuT2wrWkFCZzhSRVF0TE9MQ2g0aUlqTWZ3SVNLaW9HUDRFQkZSMERGOGlJZ282QmcrUkVRVWRBd2ZJaUlLT29ZUEVSRUZIY09IaUlpQ2p1RkRSRVJCeC9BaElxS2dZL2dRRVZIUU1YeUlpQ2pvR0Q1RVJCUjBEQjhpSWdvNmhnOFJFUVVkdzRlSWlJS080VU5FUkVISDhDRWlvcUJqK0JBUlVkQXhmSWlJS09nWVBrUkVGSFFNSHlJaUNycHdENTlDQUtneWU0MnVJK0pWSG5zUENvMnNnNGpDUTdpSHowWUFLSWl0TkxxT2lGY1FXK0cvdWNISU9vZ29QSVIxK0FnaDVnTEF2T1Jmc1NXK3RQYXZid3FTU3JNWFcrSkxNVDk1RndCQVNqblg0SktJS0F3SW93czRReVpWVlQ4QmNMblJoUkFBNEZOTjAvNEVRQnBkQ0JHRk5yUFJCWndodVcvZnZ2ZTdkT2xTSUlSSUFCQVBJTTdvb2lKTUlZQzFVc3BublU3bkJEQjRpSWlJaUlpSWlJaUlpSWlJaUlpSWlJaUlpSWlJaUlpSWlJaUlpSWlJaUlpSWlJaUlpSWlJaUlpSWlJaUlpSWlJaUlpSWlJaUlpSWlJaUlpSWlJaUlpSWlJaUlpSWlJaUlpSWlJaUlpSWlJaUlpSWlJaUlpSWlJaUlpSWlJaUlpSWlJaWF5ZjhIc3VYTzB3UkhEV1VBQUFBQVNVVk9SSzVDWUlJPSIsCiAgICJUaGVtZSIgOiAiIiwKICAgIlR5cGUiIDogImZsb3ciLAogICAiVmVyc2lvbiIgOiAiMTgiCn0K"/>
    </extobj>
    <extobj name="ECB019B1-382A-4266-B25C-5B523AA43C14-8">
      <extobjdata type="ECB019B1-382A-4266-B25C-5B523AA43C14" data="ewogICAiRmlsZUlkIiA6ICIxMTk5MzUxODYwOTYiLAogICAiR3JvdXBJZCIgOiAiMTMxODA1NzQzNiIsCiAgICJJbWFnZSIgOiAiaVZCT1J3MEtHZ29BQUFBTlNVaEVVZ0FBQXJ3QUFBSWZDQVlBQUFDU01nOERBQUFBQ1hCSVdYTUFBQXNUQUFBTEV3RUFtcHdZQUFBZ0FFbEVRVlI0bk96ZGQzeFQ1ZjRIOE0vSmF0cW11M1JRT21oTDJVSmJWcVhJRUdRS2lOdXJ1TUNCRi8ycFYwVzlydXNDRmNlOWpndE92TGhRRVJIRUxSc1VLQnZhTXR0Q1MrbmVTWnJrL1A2SVNac202VzZUSEQ3djE4dVh6WE5Pa2lmNWt1U1RKODk1RGt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OUmhncXM3MEJISnljbC9DSUl3d3RYOUlDSWlJaUxuUkZIY3VIZnYzdkd1dW4rWnErNjRNekRzRWhFUkViay9RUkRHdWZMK0ZhNjg4ODZ5NTg3bHJ1NENFUkVSRVRtUXV1d09WM2ZCczBkNGlZaUlpSWhhd3NCTFJFUkVSSkxHd0V0RVJFUkVrc2JBUzBSRVJFU1N4c0JMUkVSRVJKTEd3RXRFUkVSRWtzYkFTMFJFUkVTU3hzQkxSRVJFUkpMR3dFdEVSRVJFa3NiQVMwUkVSRVNTeHNCTFJFUkVSSkxHd0V0RVJFUkVrc2JBUzBSRVJFU1N4c0JMUkVSRVJKTEd3RXRFUkVSRWtzYkFTMFJFUkVTU3hzQkxSRVJFUkpMR3dFdEVSRVJFa3NiQVMwUkVSRVNTeHNCTFJFUkVSSkxHd0V0RVJFUkVrc2JBUzBSRVJFU1N4c0JMUkVSRVJKTEd3RXRFUkVSRWtzYkFTMFJFUkVTU3hzQkxSRVJFUkpMR3dFdEVSRVJFa3NiQVMwUkVSRVNTeHNCTFJFUkVSSkxHd0V0RVJFUkVrc2JBUzBSRVJFU1N4c0JMUkVSRVJKTEd3RXRFUkVSRWtzYkFTMFJFUkVTU3BuQjFCNlRJSkpxd05tczcxbWZ2eE1teWZKUnJxMTNkSmJjWHFOWWdQcWducGllTndzeStGME1tdU5kM01kYTA3ZHk1cHF4bjI3bHJQVm5MdG5QSFdyS09iZWVPZFhSbmdxczcwQkVwS1NraUFPeTVjN21ydTJKbEVrMTQ0TWUzc1NYbmdLdTc0ckV1aVIyQ3BaUHZkcHNYTDJ2YWNlNVVVOWF6NDl5bG5xeGx4N2xETFZuSGpuT0hPalluZGRrZEFJQ01qQXlYNVU2TzhIYXl0Vm5ic1NYbkFPb1M2NUMzS0E5MVNYVXcraHBkM1MyM0o2K1J3enZiRzlHTG83SDUrSDZzemRxTzJmM1NYZDB0QUt4cGU3bHJUVm5QOW5ISGVscHFHWndZalBSRjZRaE5Db1hTVituU1BubUMrcHA2RkdjWFkrdmlyVzVSUzBzZHZSTzlFYnNvRnQ1SjNwRDd5bDNXSDA5aHJER2lMcnNPT1l0ejNLS083czQ5dndwNHNQWFpPd0VBZVl2eVVKMWN6US9TVmpMNkdsR2RYSTI4Ui9JQUFOOGYyK25pSGpWZ1RkdkhYV3ZLZXJhUE85YlRVc3YwUmVtSVRJNWsyRzBscGE4U2tjbVJTSC9FSEk1Y1hVdExIV01YeFVLVHJHSFliU1c1cnh5YVpBMWlIb2tCNFBvNnVqc0czazUyc2l3ZkFGQ1hWT2Zpbm5nbXkvTjJvalRmeFQxcHdKcDJqTHZWbFBYc0dIZXFwNldXb1VtaEx1Nkpad3BKQ2dIZytscGE2dWlkNU8zU2ZuZ3FueVFmQUs2dm83dGo0TzFrbG9uMkhEVnFINlBHL0x5NTB3RUxyR25IdUZ0TldjK09jYWQ2V3ZyQWtkMzJVV2xVQUZ4ZlM4djljMlMzZmVRYTgvUG02anE2T3daZUlpSWlJcEkwQmw0aUlpSWlralFHWGlJaUlpS1NOQVplSWlJaUlwSTBCbDRpSWlJaWtqUUdYaUlpSWlLU05BWmVJaUlpSXBJMEJsNGlJaUlpa2pRR1hpSWlJaUtTTkFaZUlpSWlJcEkwQmw0aUlpSWlralFHWGlJaUlpS1NOQVplSWlJaUlwSTBCbDRpRHlJWUJGZDNnYnFadkZvT21HemJoSG9CTWkzZnZvbUlXb3Z2bUJJVThYNEVaTFZ0TDIzRVJ4RVFUQXhVN21Md3BNRjJiZkVQeDhQN21MZlQ2L2ovNFkvNGgrSWhxN090Zi9ENllJUjhHOUxwZmFUV0d6elZ2cDR0OGR2dGgzNXorMEVRYlYrWHZSL3JqZUQxd1ozVk5lcG1CcTBCNnhlc1IxVitsYXU3UW44eFZodFIrRmtoOUlWNlYzZUZ1b2pDMVIyZ3p1Vjl6QnNoMzRiZzNHM25uTzdqdjlNZk1jL0YyTFdyQ2xRSS9USVVjSkI1RDYwNzFKbmRwSGFxR0ZPQjRCK0NjYmJQV1lmYnExS3EwR05WRHlRdVRFVDI4bXhBQmlncUZZaGNGb2tUL3puUnpiMGxaK0lmaVlmdkFWK0gydzV1T0FqQVBJb2J2U1FhaWxJRkJzd1pZTjFlZUZNaEFuOFBoTTlSSDRSL0hHNXRQL0xORVlneXNXczdUakRxalhndjdUMm9OQ3FiZG4yMTNxWk5YNjNIL0QvblF5YTNIM3hRcUJVSTdSZUtQOS84RTVlK2NHbVg5NWxhSUFJbi8za1N1aHdkS3Yrb1JPTFNSQWh5eDRNL29sSEVuaEY3b0FwVE9keXVQNjlINnArcFRxOVByc1BBNitGOEQvb2k4ZStKMXN2eVdqbE1haE9HakJ2aTlEcjdOKzEzR0dCVFVsTnc1SnNqTUtsTURxNUZyaEw4ZlRBaVBvcUFUQ3VEU1cydVRkQVBRVEQ1bXY4K3N1b0lBR0RnbklIbWtWMERJSytSWS9CMDg0aWlvRFgvL04zbnJqNEFHZ0lWdWM3SkpTZGIzQ2Q2Y1RTcVU2cFJkbWtaOUJGNjZHSjBBTXlqdXlmZU9BR2oyZ2g5bEI3NkNJNUlkVGRCSnVEV1RiZGFMNXVNSnJ3NzRsMmJ0bVdweTJ5dTR5Z2tpNktJanlkOWJMMnNyOWJqOW0yM1E1QXhMSFViRWNoWm5BTUFHUGpsUUp4OC9DUk9Qbm9TdmYvVkd6SzE4MTlLTDlwd2tjUDIzYW03dTZTYjFIRU12QjZ1Wm5BTjltL2FEd0RRWkdnUS9YSTBNbGRrUWxSeHBNZFREYmhtQUFTZEFFV0ZBZ091R1lEc2Q3TlJQYlFhQ1E4azROanlZekNwVGVnN3R5OU9MRDBCZlZSRDJGR2VWMkxmMW4wMnQ1V1Ntb0tNUFJuV3kwUFRoM2JiNHlDemlJOGlFUEpOQ0pUbmxSZzRheUFBNFBDM2g1dTlUc0RXQUhpZjhzYXhkNDVCczF1RCtIL0U0L2lieDlINzBkNFFEQUtxa3F2Z3Q5c1BmUmIwUWRhSFdUQUVHTHJqb1ZBSEdQVkczUGpEalE1SGZDMldwUzZES0lvUUhQM01ScDNPcERjaDUva2NHQ29NU0hncEFZSkNRUHp6OFRqOTdHbGszcGFKdUtmajRKUGs0L0M2QjZZZTZPYmVVa2N4OEVxRUtsK0Yzby8waGt3dnc2QlpneHp1YzJqOUlldFBuajVaUG9oL01ONW11ejVTYi9QVHFmVjZuTTdRclk2c09vTFFyME1SK2Q5SVpIMlloWVI3RTZDb1VrQlJwRURTYlVtUTZXV1FWOGlSZUgraWRYOExTNkJxckhFYkQzVHFmdWR1T1lmU3kwb3g2UEpCTFFaZGk0clJGYWhLcVlMSnk0VEswWlZRVkNuUTk3YStLTHlwRUlwS0JaTHVTc0twRjAvaDFJdW5ZUEJuMk8xdW9rbkVpZ2tyN05vZHRaRjdxanRSaDFOUG5ZTHZRRjhrUHRrd2hVRlFDT2o5VEc4VWZWV0VyUGxaQ0o0U2pQQy9oVU1kb3paZlVRRGtHcm5URWQ2OVkvYzZuQlpJcnNmQUt3RmVlVjVJWEpnSVphblNaalN2c1pUVUZLRFJvRzl0MzFvR1dUY1cvSDB3WlBVeXhQMHpEa1kvSTdMZnp3WUFoSDBTQm4yNEh1VVR5d0VBQ1E4azJGeXZhYUJLU1UyeGFlTUlyMnNFYkFrQVlKNkNWRHV3Rm9PbU4zd3BWUllwVWQrajNuclo0Ry9BMFMrT3d1UmpndXFjQ2ozZjZRbk5YZzFPLytzMHFsT3FBUURhYUMyUzVpV2g2TW9pNktKME1HcU0zZnVBTG5DQ1RNRE52OTFzdld5WjB0QzRyZW1VQm5JZlZidXFjUEx4azRoK0lCbzVMK2FnOUlkU2gvc04rSFFBOHBmbkkvdXViQXo4YWlCa2Foa09UajhJdVkvYzZRaXYzRWVPZzlNUE9nM0U1RG9NdkI1T3MxZUQrQWZqa2I4d0h6SFB4V0RRRE1lanU0NmtwS1pBMTB0bnZleDF4c3Ztc3FYTldZaW1yaEg0V3lDMGNWcDQ1WHJoMU9KVDZIZFRQd3k0eGp6eUx1Z0V5R3BsNkxtOHAzWC9nQzBCcUJoVDRhcnVVaXNFYmd5RUlkaUFvRitDRUxrOEVvZldIWUlvTjM4REhabysxRHl2V29SMVpNZ3Ixd3NSSDBZZ2NHTWdpdWNVUTlBSmlIMG0xdVkyUmJrSTlTazFCazBkaElweEZjaDVPc2Q2bTlSMVJLTUl1VkxlcHV1WTZzM3o3ZjgzNlg5ZDBTVnFJNzloZmhqNDVVQW9BaFFJbnRMOGFpZTluK2tOazk0RW1Vb0cwU2hDZjE2UFlYdUdXYmZuTHNsRjFEMVJrR3ZNL3lZc0I3V1IrMkhnOVhDaVRNVDVHOCtqK0lwaXhEd1g0M1RVTmlVMXhXSDdrZFZIckIrU1RVY0RtN3NlZFExNXJSeTlYdTJGNDI4ZFI4RG1BSmk4VE9ZcEN5Wmc4TFRCT1BoRDh3ZWNPVnI2cW5FYnB6UjB2NEF0QWFpTHI0UDZ0QnBuN2o4RGRZNGFvVitHUWxXb3d0bjd6S3R0Q0FZQi9hL3RqOU12bkVadDMxcUlDaEgxUGVweDVNc2pNUG9aY1hhaGViK3dsV0VvdXI3SStwcjFQdWFOYy9QT1FaMmpadGp0SmdhZEFRYTl3ZVpnTXd0SGJRQ2dyOUZENmFPMEdRRjI1SmRIZjRFZzhQZndMaWNBQjJlMi91RGRvRXVERVBka25NTnR4V3VMMGZPdW5nNjNrWHRoNFBWd05VTnFVRE9rcHMzWEUvVG1OOVgrVi9lM2FYYzBoNWU2ajhuTGhLSnJpNkNOMWRxMEs4dVVVSlFwckNPOUFDQkNST2JubWRaNTJTZmVPSUdxVk50MVBWTlNVMnhXWmZEYjQ5ZUZ2U2RIVkdkVk9ELzNQSUorQ3dJQTZLSjBTRnlaaUpPdk5LelVJQ3BFbE13cVFkd1RjVGk2OGlqMFBmWElYNUNQc0pWaFVPZXBrZnRvTGdEenVyeDFmZXBRTmJJS2lrb0YrdHpSQjVtZlpxSjhYTGxMSHR1RlNGZXBRMmpmVUZ6NXlaWFdOc3VVaHJrL3o3VzJOWjdTVUhtMkVwb0lUWXUzUGZIRmlaM2JXWElxZVZPeTllK2kxVVVvK3FvSS9UN3FCNWxLQmxPdENUS2ZsZ2NIREtVR2lBWVJjcisyamZpVGF6RHdTb3lqZzVZY1VSWXBVZGVuRGtjL1A5cnNmaHpoN1Y2aVhFVGhUWVYyN1Q2WlBpaTZwZ2huSGp4amJidG80a1hXc092b0pCVVdqcmFkbjN2ZTRmMVE1eXU2cnNqbWN1aFhvZEQyMXFLMlg2MU4rL25yejZQSHFoNklYQmFKL0lYNUFJRGlPY1VZT0djZzFOZXBvZTJ0UldWYUpRSzJCS0JxWkJYQ1ZvYWhaR1lKOUpGY2xxdzdWWjZ0aEgrVWY1dXVjLzdRZWZRWTBLT0xla1Fkb1R1alE4RjdCVWo2YnhKa0tobU0xVVljdXZJUTRwNktROERGQWJZN0M3Qlp0YUh3aTBMSTFESWNtbk1Jb2JOQ0VUb3pGTW9nSmZ4SHRPM2ZCM1VQQmw2SmNYWVVlTlBnNnIvTEg5VkRxMXUrdlRXdE82cWN1bGJJdHlIV243VUJRS2FYd2VUVHNGN3l3WjhkL3p5WGtwcmlkQnU1aHZxVUdnVjNGUUF3cjVlTXY0NDNFNVVpOHYrZUQvL3QvaEFNQWtTRkNKT1BDUVYzRmNEcnJCZTB2YlVvSDE4T3Izd3ZLSXVVQ1A0K3VNVXZyTlQ1enUwN2h4NEQyeFplai85NEhJT3ZhL3VaOXFockdXdU5PUEh3Q2NRK0htdGRoVUd1a1NQcW5pZ2NmK0E0RWhZbklIQmNvSFYvUVNaZ3dHY0RvTXZYNGR4SDUxQytzUno5Vi9TSGFCUlI5RlVSRGwxMUNQNGovQkU1TDlKVkQ0bWF3Y0FyWWNyelNzanFaVkRscTJCU21heWpnZkphT2NKWGhPUFU0bE10M29ZdVd0ZmlQdFMxUXRhR29HeFNHWFRST3FnS1ZUQUVHQkN3TVFEYVh0cVdyMHh1SisvUlBLaFBxNUU4SWhtaVhFVEZoSVlERGt1bmxLSjBpdm1JOGVaRzdXVjZHUVM5Z0FGWG1LZTRWSXl2UU81anVWM2JjWUxKWU1LeDljY3c3YzFwam5jUXpkTWI2c3JxSU1nRUNJS0EwNXRPb3pxL0dyM0g5KzdlemxMelRFRG1MWm5RNWV0dzV2VXp5SGsrQjhZNkl5Q2FWMXBReDZoeFl0RUpKTDZTaUlEMEFKaHFUVGp6N3pPb1BsQU4zVmtkUXFhRllNRG5BNkFNVmdJQVloNkpRZFRDS0JSL1U0eFRUNTJDM0ZlT3Z1LzJoY0tmTWN0ZHNCSVNGckExQUdHZmhFRlVpU2k0cDhCNkJMai9kbjlVcFZhaHRtOXQ4emRBTHBYN2VDNFVsUXJVOWEyejFpcDZjVFM4czd4aENEUWc3L0c4Rm0ralloeFhiM0FYWis1cm1JNmlqZE5pN3gvTnI5ZkprWG4zVTNTa0NQNjkvQkVZRjJqVExnZ0NGTjRLbUV3bXZKLytQa3dHRTJMVFl5SElCUGlFK2lEOTBYVElsRHhnMUszSWdGNExlMEh1TDRjaVVBR0Z2d0x5QUxuTldlN09mM2tleGhyelR6QXlIeGw4Qi9raWNFSWcvSWI2UVZEWnYzamxQbktFL3kwY1lkZUZvV3BQRmNPdW0yRTFKS1RwOG1IRmM0cFJQS2ZZYnIreWlXVW9IOCtEWE55ZEphdzJQckhBaWRkT3RPazJUaXh0Mi83VWRjcW1sTmsyOEdCOGp4TitVVGd1ZStVeXUzWkJKdUQycmJjREFPYnZtQStUd1dRTnVHRUR3N3ExajlSNkFXTUNtdDBlZHJWdDdVSm1oTFRxZGdXNXdIbThib2hmT1M5UVhNS0lpS2p0VkJwVjh6c0k0R2d1a1J2aXE1S0lpSWlJSkkyQmw0aUlpSWdrallHWGlJaUlpQ1NOZ1plSWlJaUlKSTJCbDRpSWlJZ2tqWUdYaUlpSWlDU05nWmVJaUlpSUpJMkJsNGlJaUlna2pZR1hpSWlJaUNTTmdaZUlpSWlJSkkyQmw0aUlpSWdrallHM2t3V3FOUUFBZVkzY3hUM3hUUEpxOC9ObWVSN2RBV3ZhTWU1V1U5YXpZOXlwbnBZKzFOZlV1N2dubmtsZnJRZmcrbHBhN3Q5WVkzUnBQenlWc2RyOHZMbTZqdTZPZ2JlVHhRZjFCQUI0WjN1N3VDZWV5Zks4SlFUM2RIRlBHckNtSGVOdU5XVTlPOGFkNm1tcFpYRjJzWXQ3NHBsS3Nrc0F1TDZXbGpyV1pkZTV0QitlcWphN0ZvRHI2K2p1R0hnNzJmU2tVUUNBNk1YUjBHUm9yS01oMUR4NXRSeWFEQTJpbDBRREFLYjFHZVhpSGpWZ1RkdkhYV3ZLZXJhUE85YlRVc3V0aTdlaUlLUEFPbUpKemROWDYxR1FVWUN0UzdZQ2NIMHRMWFhNV1p5RHFvd3E2NGdsTmM5WWJVUlZSaFZ5bCtRQ2NIMGQzWjNDMVIyUW1wbDlMOGJHMC91dzVmZ0JKTTFQY25WM1BOSWxzVU13cSs5b1YzZkRpalh0T0hlcUtldlpjZTVTejhhMVhEdC9yYXU3NDVIY29aYU42NWcxUDh1bGZmRlU3bEJIZCtmUlF4dVJrWkZQQThDZHd5NTNjVThhQ0lLQXl4S0dJVUlUakpyNk90VFY2NkExY05TaEpZRnFEUWFHeFdGZXluVGNPM0lPWklMNy9QakFtcmFQdTlhVTlXd2ZkNnduYTlrKzdsWkwxckY5M0syT3pWbSs1enNBUUVGQndUT3U2b1BncWp2dURDa3BLU0lBN0xsenVhdTdRa1JFUkVRT3BDNjdBd0NRa1pIaHN0enB2bDhIaUlpSWlJZzZBUU12RVJFUkVVa2FBeThSRVJFUlNSb0RMeEVSRVJGSkdnTXZFUkVSRVVrYUF5OFJFUkVSU1JvREx4RVJFUkZKR2dNdkVSRVJFVWthQXk4UkVSRVJTUm9ETHhFUkVSRkpHZ012RVJFUkVVa2FBeThSRVJFUlNSb0RMeEVSRVJGSkdnTXZFUkVSRVVrYUF5OFJFUkVSU1JvREx4RVJFUkZKR2dNdkVSRVJFVWthQXk4UkVSRVJTUm9ETHhFUkVSRkpHZ012RVJFUkVVa2FBeThSRVJFUlNSb0RMeEVSRVJGSkdnTXZFUkVSRVVrYUF5OFJFUkVSU1JvREx4RVJFUkZKR2dNdkVSRVJFVWthQXk4UkVSRVJTUm9ETHhFUkVSRkpHZ012RVJFUkVVa2FBeThSRVJFUlNackMxUjJRSXBOb3d0cXM3VmlmdlJNbnkvSlJycTEyZFpmY1hxQmFnL2lnbnBpZU5Bb3orMTRNbWVCZTM4VlkwN1p6NTVxeW5tM25ydlZrTGR2T0hXdkpPcmFkTzliUm5RbXU3a0JIcEtTa2lBQ3c1ODdscnU2S2xVazA0WUVmMzhhV25BT3U3b3JIdWlSMkNKWk92dHR0WHJ5c2FjZTVVMDFaejQ1emwzcXlsaDNuRHJWa0hUdk9IZXJZbk5SbGR3QUFNakl5WEpZN09jTGJ5ZFptYmNlV25BT0lTZ3pHRFl2U0VaMFVDcld2MHRYZGNudmFtbnJrWlJmajA4VmJzZm40ZnF6TjJvN1ovZEpkM1MwQURUVU5UL1RHOUVXeGlFanlocGV2M05YZGNudTZHaVBPWmRkaC9lSWN0NnFwcFo3K2lYVVl2Q2dQQVVsMVVQZ2FYZDB0dDJlb2thTWkyeHNIRjBlN1RUMHR0UXhPQk5JWENRaE5BcFMrTHUyU1I2aXZBWXF6Z2EyTFJiZW9wYVdPaVluZVdMUW9Ga2xKM3ZEbGUyeUxhbXFNeU02dXcySTNlNDkxVis3NVZjQ0RyYy9lQ1FDNFlWRTYraVJITXV5Mmt0cFhpVDdKa2JqK0VmT0w5ZnRqTzEzY293YVdtazVmRkl2WVpBM0RiaXQ1K2NvUm02ekJ0RWRpQUxoUFRTMzFITHdvRHlISjFReTdyYVR3TlNJa3VScURIOGtENEI3MXROUXlmWkdBeUdTRzNkWlMrZ0tSeVVENkkrYkJObGZYMGxMSFJZdGlrWnlzWWRodEpWOWZPWktUTlhqRXpkNWozUlVEYnljN1daWVBBSWhPQ25WeFR6eFRkRklJQU9CRWFiNkxlOUxBVXRPSUpHOFg5OFF6UlNUNUFIQ2ZtbHJxR1pCVTUrS2VlQ2IvdjU0M2Q2aW5wWmFoU1M3dWlJY0srZXQ1YzNVdExYVk00bnRzdXlTNTJYdXN1MkxnN1dTV2lmWWMyVzBmYjQwS0FOenFnQVZMWHppeTJ6NXFqZmw1YzVlYVd2ckJrZDMyVVdyTXo1czcxTlBTQjQ3c3RvOUtZLzYvcTJ0cHVYK083TGFQeHMzZVk5MFZBeThSRVJFUlNSb0RMeEVSRVJGSkdnTXZFUkVSRVVrYUF5OFJFUkVSU1JvREx4RVJFUkZKR2dNdkVSRVJFVWthQXk4UkVSRVJTUm9ETHhFUkVSRkpHZ012RVJFUkVVa2FBeThSRVJFUlNSb0RMeEVSRVJGSkdnTXZFUkVSRVVrYUF5OFJFUkVSU1JvREx4RVJFUkZKR2dPdkJGU1ZhYkhpWDV0UVVWemI2dXRvYS9Rd0drd090NjE4WVV0bmRZM2FxYXFvSHFMbzZsNVFWem44V2hRS3R3UzR1aHZVVHVjUEFXS2p0ODg5N3dLNlN2UGZKZ053YnI5citrWHRjKzIxaDV1OWJHRXdpSGp2dlFLWVRJREpCSlNXR3F6Ym5uOCt4L3AzVlpXeGF6cEtIYUp3ZFFlbzR6UUJYakFaVFhqK3B0VVlOaWtCTzlabE85eXZwa0tMNVh2dUJBQjg4K2FmcUszUzQvYm5KdGp0OThmMzJianhzVEZkMm1kcTNvK3Y1Nkd5VUk4cm51bU5vQ2d2UEp1V2dZZ2tiN3Y5dEZWR0xGdzlDRy9NT3RpbTI3LzJwUVJFOVBYcHJPNVNHd1gycjhXeER5TVFQcWFpMmYzV3BxWkFIVmJ2ZEx2MnZCSXo5MlIwZHZlb0JmcytFcUh3QnNZL0kwQmJEaHo0UkVUeWJRSUFZTWRySXFyUEFSRkx6WmMzM0NmaTNEN2I2dys2RGppNjJyWk5XdzVNZlYxQTlPanVlQVFYdGcwYlN2RHV1d1hXeTNsNU9zeVpjOGpwWlFCWXZYb1ExcTByUVdabUxXUXlZTisrYWp6MjJFbjgrOTk5a0pqb2pUVnJpdkg0NDdISXpLekYvZmNmeDZwVkErSG5KKysyeDBRdFkrQ1ZBRUVtNE9hbnh1SExWM2RnOE9nWVhISFBjQ2k5ektYTitPMFVobzZMZzB3bTRLN2h5NjNYdVdMaFNMdzg3MXQ4dDN3UExyOGpGUTlQWFduZHB0Y2FiQzREd0VzYmJ1eWVCME1BZ0N1Zmk4ZTJGZWR3WUVNcHhzNkxoQ0FBTXJuZ2RQLzd2aDNjamIyanR0Z3dkb2hkbXlnQ29sRnd1RzMwKzlud1Q2eXpYcjVzZy9Ndk05OE5UKzZjVGxLYlhQcUNnTTNQaTlDV0E2YzNBakdqQVprY3FDMEdLdk9BaVlzYlhxdFQzeENncndaV1RCQng3V29CL3IzTTdWWDVJc1kvSTBENDYzZldEOGVLMEVSMC8yTzVFRTJkR29LcFUwT3NseDk0NERoZWZUWFI2V1VBcUt3MDRwMTN6cUsrWHNTTUdRZHd6ejFSV0xBZ0N2LzR4M0Y4L2ZVZ0FFQkZoUUgvK01keFBQVlVITU91RzJMZ2xZQzdoaS9IZjNmZGdXdi9jVEZ5czRyeDlvTS80ZDUvVDhYdnF3NWo5MDhuMEc5WVQvajRlOWxjUisyanhOOWZtNHJhS2gwQTIwQzdNUDE5Qmx3WE1ocEU1R1JVSWYyV2hrOC9VUVJNeHVibk9EeWJ0Z2RQN0VqRnYwYnVRVkNVdWQ0bGVWcUVSS3RSa3FmRjA3dUcyZXhIM1dQcXBvYmZ0NnRQcStIVFV3ZVp5bHhMMFNpZ2RKOHZRbEtyblY3L3A2bk92OHlJSnVkZmdxaHJmRGFyNFhXNDVsWVJsV2NBdjBqYjlxK3VOLzg5ODEwQnZtSEFtVCtBSGdOZ0RidEdQWkN6QmRhd2E5QUMrbXJBbDRHMzJ6UWR3VzN1c2tvbElDWkdqYkZqQS9IWVk3RTIrNldsK1VQKzEyQkVRSUFDUzVjbW9pOS9QWE5MREx3Uzg5Nmp2NkttVW91bnJscUY4M2tWQ0k3VTROLzNic0NpajJiYjdSc1U3b3VnY0YvcmFLN0pZSUpNSVlPM3hndDNwQzVEWUpndkFLQ3F0QTRQdlRjVDhZUER1L1d4WEtoeTkxYmpmMzgvaHVtUHhHRFlsVDBBQUwySCsrSEdmL2V4MjNmbHZjZnMycFJxR1JhdU5vODR2RGgyTHhhdUhvUVh4Kzd0Mms1VGk4b08rdUtQK3hLUSt1SXA5QmhaQlFEUUZpdXc3N2xZOUp4UWhuNzM1RnNEVUdNYzRYVXYxMy9iOENVamF5MlF0VmJFekhjRm9KbnZIc2MzaUJoOFE4TU9kV1dBVDNERDlwb2lRT1ZyL28rNlIwR0JEanRhK2NVL0xXMFArdmYzUldabUxhWk9QUUFBV0xnd0NrODhjUW9halhrazE4ZEhockYvdmMvSzVRSisrMjFvMTNTYzJvMkJWMkpxcTNSWStzdk5ObTMzVDFoaGMzbjlleG40NWRPRE1PZ04rTS9XMi9IU2hodFJVNm5EaTNPL3dZMlBqVUhpMEFnOE9PbGo2eWp2WXpNL2hZK2Y3UWd4ZFozZXcvMXczY3NKV1BPdjAwaThPQUQvbVhNSUVVbmVlTzdpRElUM01jL2pMVHhXWi8zN3JXc080NTVWQTEzWlpXcEI0ZFlBN0gweUZ2M3V5VWZvc0liUlhPL3dlZ3grS0EvWjcwVmcxejhTa1ByOEtjaTlHNDZHVW9mVmM0VFhqZVJ0QTdhODJEQ1NXMU5zRHFtZlh1NzgxNWNaeXdTYzNnUVVaNHY0OHkzQU93Z1kvWWdBNzRaZjFGRmJ4TkhkN25ibm5WRUFnT0hEZHlNeDBmR0liRjZlRmx1M3B1RE9PNk53eTErL3VFMllzTThhWnBjc3ljV21UZlpmT2lkTTJHZlhScTdId0hzQm1qNHZCZFBucFdCaCt2c0FBSVBlaUl4ZlQyTFdndUg0OFgvNzBhT1hQMlR5aHFHbXNWY05SR0FQL2tUVG5mcU9EY1Q5Nnk2Q3lsdUd3RWdWNXEvb2o3ZXVPWXo1Sy9vRGdOM2ZqZFZyVGZqUFh6L0g2V3FOK00rY1E5RFY4cWhoVnpueFNSaU9mUmlCWVMrZnd1bFZQU0RJZ2RqWnhRQ0F3bTBCT1BSU0w0ejlMQk43RnNVaDQ0azRESC9scFBXNmwyMDRpTU92OWtMUVJkWG9PYkhjN3JhTGR2cDMyK01nSUhvMGNNTTZBUlc1d05wNUlxYThLaUQ2NG9idCsvOEhuUHBOeExSL0MxRDVtZHQrZlZ5RWFBSnVXR3YrY3ZMeEpQUGMzK0pNODk4QUlCb0JneDc0Y0p5SXF6NFQ0QmZaM1kvc3dtTUpzRjVlTW56MjJRQ0grNlNuWjlqczIxUk5qWkhoMW9NdzhFcE1kWVVPLzVqME1UUkJhbFNWYWVFWHBJWi9pUDNSL1kzSkZETDRCcWl4OGN2RHVQN2gwVERVbStBWHFMWnVuenpYL3NBYTZub0hOcFJnNE1SZ2xCZm84ZTdOUjZIeWx1SGRtNDhDZ00zZlRYRktnM3NKU2E1RzVMZ3MrRVRwb05RWXNYTmhBaUxIbGtPaE1lTElHejNSYjBFK0ZENUdERjk2RXRyelNwdnJaaTJMUk41M3dUajdjeEIyUHhJUGRWZzlSQU5RWDZtQUt0aThKSkwydkJMVHR1eUh3b2RmYXJwRDRYN2dwNGRGREY5Z0czWUJZTWlOUVBrcDRNdnJSSXhjS0NCdVBGQjVCbEEzV1lFdU9nMjRiWXY5NlB6S3FTSVUvREd0VytsMEpseC8vWkVXOTVzeHd6eVZvYXJLWUQxb3pkZFg3bkRxQWtPd2UyTGdsWmdIM3BtQlpZdCt4bE5mWElOSHBxM0UwNnV1QVFEOCtjTnhoL3RYbHRUaXVSc2Ixc2Q1YmNGNkdQUkdhR3YwMXJtOXdlRWFoM09BcWV2b2FvMVl2emdYL2NZRzRycFhFdkRiTzJjZDd5Z0ltUHRXa2swVFIzamRTK0NBaHZXeEEvcldJbnBHS1hZdjZnM2ZHQjAwTVRwRVRTNERBTWlVSW55aTlBQUFmWmtDQnhaSHcxZ253NlFmRHFGb2h4K09mUlNCTVI5bG9lRFhRQlJzREVUS3M2Y0JFZmh1WkRJVTNxeHZkemk3QzlqeWdvajRpY0RlRDBWc1h3b28xSUN5MFE5ZzFlZUF3VGNBZTVhTHlGd0RUSDlMd09kWHRHNVJiWVBXOXJhbzY2MWNPY0RwUVdaWldRMnYzWFhyTGdKZ0RyT1d2eGN2enUzNkRsS25ZZUNWbUpLQ0t2U01ENElnQUlJQW1Fd2l0TlY2YlBqQThRaWZUQzdEZ2xjbUkyNmcrZUNvbWdvdGx0ejJMVklueHVQNmgwZmJURzJnN3BPN3R4bzllcXVoQ2QwY2lYa0FBQ0FBU1VSQlZGR2l6K2dBMUpRWlVKS2p4WVFGVVJBRTRNUWZsZmgrU1M1R1hCTUd2eDYybzRLTlIzZ3QzcnphOFVMcTFQMFNiaXpFNzFjTlFPaytEY1orNW5pVXZ1eXdMM3g2NmRGL1FUNHFzcnl4Ly9rWWpIanRKQ0FDSno0SlI3OEYrUUFBUTUwY0NsOVRzd2RNVWVlSlRBYXUva0tBWEFWYy9DQ3c2bW9SNDU0V0VONW9tdlZINDBVazN5cGcxSDNtMVJqa0t2dmJzVXhsYUN6OUVRRUdyVGxBVS9jWU1XSVBFaEthL3dYMDlPazZwd2UzMWRRWU1Xa1N6ekxpS1JoNEphS3FUSXQxNys3QjlyV1p1Tyt0NlFDQVBzbVJlR0wyNXpDWlJJeTlhZ0RXdlBXbmRYOWRiVDNxOVNZODk3ZXZjZjNEbzJFeWhtRDN6eWV4K3Q5L1lPREYwWkFyWkhqMmhxOXg1YjJqTUdoMHRLc2UxZ1VyYTNNNUVrWTF6TThjT2lNRWE1NDVqWS91eklMSktFSVFnS3NYeHlNaXlYNWs0c0VmN0tlZy9QMUxIdFRtYXRwaUpYSytDY1dwejNzZ1lud0ZmSHJxc0cxZUVxSXZMMFhzRmNYUXhHbXQrNGFuVnlCMGVCV09mUlNPRS84THg5Q25jaEEwcUFhWjcvU0VLcWdlb2NQTXF6em9TaFJRQlJpYzNTVjFNdGxmbjVqYU1tREg2eUo4UW9Hd1JpK3RjL3NCaFJmZzlkZEx0M0hZL1dKT1E4aWQrN1A5TjVUaUxQdXBEOVMxNUhJNG5iOXJrWmEyeDY3dDk5L0xvRmJMNGVzcng4OC8yNy9mY2txRGUyTGdsUWkxandMVjVWbzg5TjRzeFBRTEJRRE1lLzVTNkxVR3lPUXlsSjJ2eHJwM0cxNjRlY2RLRUI0YmdGdWZIby90MzJYaGY4OXRoaVpJaldzZVRFUEtwZkVBZ0tJemxmanl0UjNZOWROeDNQck1lSmM4cmd1UktBS1pHOHN4KzZrNEhQbWxEUG1adGNnN1VJMnFvbm9NdURRSTlWb1RqdStvd0xvWGN4R2U2STJBU0JYNmpBNkF3a3ZXNWpPdVVSY1RnWk9maCtIYzVnQ1U3ZmRGeFBnS3BMMTlIQUY5elQrVlJzOG94ZkVWNGRoeWMxK29nZzBJR1ZxTlFRL2xRWHRlaFczems2RHByVVg2QjFud0RxL0gvbWRqVUpIbGcrRXZuNFNwM2h5WTh0WUZ3eTllMjF3UHFCT1o2b0VmN2hkUmRBUkl1dHc4S2x1UUFheGZJQUl5UU9VRGpMcmY4WEQ3dGFzYkRscXozcDRSK0dpYythQTJDTUNvZXpsVTM1Mk1SclJxL3E1RlZsWXRLaXNOK09TVFFqenpURytiYmRYVlJvZ2lVRnhjRDRXQ2RYUkhETHdTNE9XamhOSkxnZmt2WEdxM2JmL21ISHorOGpiSTVUSk11NjFoK1pURUlSRjQ4ck9ySUZmSVVGNVVnNUZUK3lEK29uQUlqVjZuUFhyNVk4SFN5VGlmMi96cFQ2bHpDUUp3eTdLK0NPeXB3cEhmeWhIY3l3dERaNFFnTks3eGI1M1JxQ3FxeDduc1dwVGs2YUFKVWVMUmphMWJrM1h2ZDhWZDAzR3lKNWovaTVwY2htRkxUa0hsYnpzYTZ4MnV4K0NIOHpEZ3ZyTW8ydUdIK2lvRkZENG1hT0swU0h2bkdQd1Q2MkNxRjdEeDJ2NElHbHlMaTVkbkkrT0ozaWpjN0E4SWdDWkdoOVFYVHJubXNWMkFaRXBnK0QwQ2doTWFSbTk3RGdQbS85bDh3TG44dnczYmIvcXg0VytaM0h6d21xbityOUZqNXFSdUZSbXBhbkdFZDFhalFZVG9hQzg4OUZBTXJya216T2F6RWdEV3JTdkIyMitmaFNBQVYvNjFmanE1RndaZUNYaGowNjFPdHcyL0xBSERMMHR3dUUydU1NL1BIVG91cnRuYkQ0dmg3MnpkelJKdUw1b1M3SFFmdng1SytQVUlnUDNwS0pxWGZIbG9CM3BHYlJWLzNma1c5NUY3bVJBeHp2YUxwZVgwd2pLbGlERWZaVUhwYno0d2JjVFNFNTNmU1dxMUh2M2JmcDJnUm0vQmprNHVJbFBhdDFIWCs3WVZwMlJ2dkkrUGp4elhYaHRtdmR4NERkN3JyZ3ZEZGRlRmdkd1hqMGdpSW5KemxyQkxSRVR0dzhCTFJFUkVSSkxHd0V0RVJFUkVrc2JBUzBSRVJFU1N4c0JMUkVSRVJKTEd3RXRFUkVSRWtzYkFTMFJFUkVTU3hzQkxSRVJFUkpMR3dFdEVSRVJFa3NiQVMwUkVSRVNTeHNCTFJFUkVSSkxHd0V0RVJFUkVrc2JBMjhrQzFSb0FnTGFtM3NVOThVeDExWG9BRGMrak83RDBSVmRqZEhGUFBKTzIydnk4dVV0TkxmMHcxTWhkM0JQUFZGOXRmdDdjb1o2V1B0VFh1TGdqSGtwZmJmNi9xMnRwdWY4YXZzZTJTN1didmNlNkt3YmVUaFlmMUJNQWtKZGQ3T0tlZUthODdCSUFRRUp3VHhmM3BJR2xwdWV5NjF6Y0U4OTBMcnNXZ1B2VTFGTFBpbXh2Ri9mRU0xWCs5Ynk1UXowdHRTek9kbkZIUEZUSlg4K2JxMnRwcVdNMjMyUGJKZHZOM21QZEZRTnZKNXVlTkFvQThPbmlyY2pPS0xDT1dGTHo2cXIxeU00b3dHZEx0Z0lBcHZVWjVlSWVOYkRVZFAzaUhKek9xTEtPV0ZMenROVkduTTZvd3ZkTGNnRzRUMDB0OVR5NE9Cb2xHUnJyaUNVMXI3NWFqcElNRFE0dWlRYmdIdlcwMUhMclloRUZHUTBqbHRROGZUVlFrQUZzWFNJQ2NIMHRMWFZjdkRnSEdSbFYxaEZMYWw1MXRSRVpHVlZZNG1idnNlNUs0ZW9PU00zTXZoZGo0K2w5MkhMOEFGNlp2OWJWM2ZGSWw4UU93YXkrbzEzZERhdkdOZjF3ZnBhcnUrT1IzS21tamV1NWJYNlNxN3Zqa2R5bG5vMXJ1WGErNk9ydWVDUjNxR1hqT3M3bmUyeTd1RU1kM1oxSEQyMUVSa1krRFFCM0RydmN4VDFwSUFnQ0xrc1loZ2hOTUdycTYxQlhyNFBXd0ZIZWxnU3FOUmdZRm9kNUtkTng3OGc1a0FudTgrTURhOW8rN2xwVDFyTjkzTEdlckdYN3VGc3RXY2YyY2JjNk5tZjVudThBQUFVRkJjKzRxZytDcSs2NE02U2twSWdBc09mTzVhN3VDaEVSRVJFNWtMcnNEZ0JBUmthR3kzS24rMzRkSUNJaUlpTHFCQXk4UkVSRVJDUnBETHhFUkVSRUpHa012RVJFUkVRa2FReThSRVJFUkNScERMeEVSRVJFSkdrTXZFUkVSRVFrYVF5OFJFUkVSQ1JwREx4RVJFUkVKR2tNdkVSRVJFUWthUXk4UkVSRVJDUnBETHhFUkVSRUpHa012RVJFUkVRa2FReThSRVJFUkNScERMeEVSRVJFSkdrTXZFUkVSRVFrYVF5OFJFUkVSQ1JwREx4RVJFUkVKR2tNdkVSRVJFUWthUXk4UkVSRVJDUnBETHhFUkVSRUpHa012RVJFUkVRa2FReThSRVJFUkNScERMeEVSRVJFSkdrTXZFUkVSRVFrYVF5OFJFUkVSQ1JwREx4RVJFUkVKR2tNdkVSRVJFUWthUXk4UkVSRVJDUnBETHhFUkVSRUpHa012RVJFUkVRa2FReThSRVJFUkNScERMeEVSRVJFSkdrTXZFUkVSRVFrYVF5OFJFUkVSQ1JwREx4RVJFUkVKR2tLVjNkQUNreWlDV3V6dG1OOTlrNmNMTXRIdWJiYTFWMXllNEZxRGVLRGVtSjYwaWpNN0hzeFpBSy9leEVSWGFqNE9kcDIvQnh0R3diZURqS0pKanp3NDl2WWtuUEExVjN4S09YYWFtUVVaQ09qSUJ1YlR1L0gwc2wzODhWS1JIUUI0dWRvKy9CenRHMFllRHRvYmRaMmJNazVnTVRnWUN4S1QwZFNhQ2g4bFVwWGQ4dnQxZFRYSTd1NEdJdTNic1htblAxWW03VWRzL3VsdTdwYlJFVFV6Zmc1Mmo3OEhHMGJmaFhvb1BYWk93RUFpOUxUa1J3WnlSZHBLL2txbFVpT2pNUWo2ZVlYNS9mSGRycTRSMFJFNUFyOEhHMGZmbzYyRFFOdkI1MHN5d2NBSklXR3VyZ25uaWtwSkFRQWNLSTAzOFU5SVNJaVYrRG5hTWZ3YzdSMUdIZzd5REt4bnQ5STIwZWpVZ0VBRDFBZ0lycEE4WE8wWS9nNTJqb012RVJFUkVRa2FReThSRVJFUkNScFhLV0I2QUoycENqSHJxMWZhQXhrZ3VDQzNyUmZZVTBaOUlaNnUvWkl2eEFvWkhJWDlJaUlpTndKQXkvUkJleW0xYy9idFcyNTdUL3dVWHE1b0RmdDk5QlAvOFhoODZmczJ0ZGM5eHlpQThKYzBDTWlJbkluREx4RTFDci8rV00xUHRyM1E2ZmMxcjBqcjhUTlF5ZDN5bTAxUnlYblc1d24reTVyTy81MzRHZmtWeFlqeWo4VWM0ZE14dlNrVWE3dUZoRjVJSDRhRUZHMzY2NFJaR1UzQlY2ZG9SN0hTczhncDd3UVZmcGExT2kxa010a1VNa1ZDRlJyRU9ZYmhQaWduZ2oyOXV1Vy9rakIycXh0ZUdiakN1dmw0NlZuOGVUdkh3QUFReThSdFJrREx4RjFPKzlPRHJ4R2s5RmhlMWNHWHAyaEhqOGMveFByczNkZzc3bmpNSW1tRnE4VDdodUV0T2lCdUQvdGFtaFUzbDNXTnlsWXVmOW5oKzByOXYvSXdFdEViY2JBUzBUZHpsdlJ5WUhYU2RoVXlicG1YYzlmVDJiZzFSMnJjSzY2dEUzWEs2d3B3NXJNcmJobDZCUUczaGJrVjVVNGJxOHM3dWFlRUpFVU1QQVNYUUR5cTBwdythZVB0bXJmTVI4c3RHdGJPbmtCSnNhbklpNHd3dHBtRkUxNGZ2UC9ZQkpGYTV1L2x5OGVTTHZhNXJvdmJGa0p2ZEZnMCthclVyZWwreTB5T0JuaFZTazYveTN1blYzZjRyMk05WjErdTJRckppQU1XU1Y1RHR1SmlOcUtnWmVJV3FWL2oxajA3eEZydmJ5bklOc203QUpBbitBb1hONzNZcHUyZjIxYWdhWjhsWjBiZUhVR3ZWMmJTcTZBZ001ZFh1MlRBNzh3N0hhVDIxS200WkdmbDltMTM1bzgxUVc5SVNKUHg4QkxSTzJ5K2ZSK3U3YkdnUmdBNmd3NnUxQU1BTDZkL0hPK3ptaS9CcStYWE5XcDkxRlFWWUszZG4zamRIdWtYd2pHeGc1QlluQVUvTHg4b0RmV28xSlhpMU5sQlRoY2RCcVpSYmtRWWY5Y2tHTVQ0MVB4NU5pYjhlRytEU2lvS2tGUHZ4RGNQSFFLSmlVTWMzWFhpTWdETWZBU1Vac1YxWlRqNnlPYjdkclRvZ2ZhWEM2dXFYQjRmYjlPRHJ5MWVwMWRtN2V5Y3dQdnV1d2QwRGs0dVFVQUxCdzVCM09IWEFhWjRQemtsV2VyaXJIbTZGWjhldkNYVHUyWGxNM3FOeHF6K28xMmRUZUlTQUlZZUlrdUFGNXlKWVpFSk5xMTd6OTMzSzd0b3ZCNENFMkNXNENYci9WdkVTSmUyZjRGNmd5MklUUFVKd0REZXZhMWFYTTBCeE1BQXRTK05wZnpxMHB3b3ZSczh3K2lHVTM3QWdBbVVjU1duQVB0dmswQUdCTjdrZlZ2WjdjMXJjOG8zREowU291M0ZlVVhpbnRHek1ZMUE4ZDEraHhtSWlKcUhnTXYwUVVneE1jZkg4eDYySzQ5ZGRrZGRtMXZUYi9mNlRxNUlrUTh2M2tsZmptNXgyN2J1TGloMkhubUNGUnk4OG9JQlZVbCtIRGZCcnY5L0wxOHJQdFliTWs1Z0plMmZkYXF4OUpheGJVVitMOGYzdXpRYmV5NWM3bjE3NEpxeDZzR0RBN3YzYWJiN09FYjJLRStFWkg3cVRlWklCY0VqenN0KzRXRWdWY2lYdHEyRGYxRFEzRjUzNzVPOXpsVlZvWnZNak54MzhpUmtNdGtxRE1ZTUduRkNteTkvZlp1N0NsNXF1eVNNMWk2L1F2c3pzK3kyeGF1Q2NaTlF5N0RGWjgvMGVKNnRJUERFN3FxaTEycVVsZnJzRDI3NUV5WDM3ZlJaRUptY1E1T2xPV2p0SzRLQnBNUnZrbzFJdjFDMEw5SExNSjlnenIxL2d3bUkzYm5aK0Y0NlZub0RQV0lDUWp6NkxtemhUVmx5Q3JPUlVGVktXcnE2eUNLNWlrdm9UNEJpQS9xaVlUZ25tMDZ3TEc3NjBHZDc0Zmp4ekUrTGc1ZWJWako1Y085ZTVFU0dZa2hFUkUyN1VVMU5aajkrZWQ0SUMwTlZ3NFkwTmxkcFU3Q3dDc1I2VEV4V0xwOU82YjE2UU81elBFOHd1K3lzM0cyc3RLNlhSUkYxQmtNRHZjbGFxemVaTUREUC84WGVSWG43YmJKWlRLOGNPazg5UEx2Z1dFOWsvRG4yY3htYjJ0bWsxVWNQSVcvbHk5SzZ5cnQyci9MMm81Sjhha1kyYXZ6UCtnS3FrcXdZditQK1BING4wNEROd0QwRFkzQjlZTW1ZSHJTcUdibkVRT09SL1VCNElteGN6RzdYenArUFptQmw3WjlodUphMi9uWGpRUHZnY0tUdUhYTllvZTNNeTlsT3U0ZVBxdlpQaHd0eXNHTnE1OTN1TzM1UytkaFN1SUlyTW5jaW1jM2ZleHduOFlqNzg1VTZtcngxWkdOV0plOUV6bmw1NXJkdDRkdklCNGZjNlBORkJaSHVxSWUxUDFFQUJ1T0hjUDN4NDdodGNtVGNjVVhYNkMwdHFHZU9xTVJYbks1OWJKbFVNaFhwY0kvZnZvSksrZk1RYmhHWTkzKytzNmRHTkNqQno3Y3R3OHprcExhRktLcCs3QXFIc2hvTW1IRXUrODYzTmEwZlVaU0VwNFpQeDYxOWZWWWs1a0pyY0dBc1I5K2FMTlA0OHNSR2cyK3VOcDJIVlh5YkFjTFQrSVdKK0hFRVVmcjhJYjVCdUtOcWZmaWxqVXYyaHk0SlJOa2VIcmNMUmo2MS96Z2NYSEp6UWJlV2YxR1kySjhhaHQ2N3o3Njk0akZ0dHlEZHUwR2t4RUxOL3diTncrWmdsdVRwM2JLYVpORmlQamt3Qzk0Njg4MTBEdFlnYUtwck9KY1BMM3hJM3gxWkJOZXV1eXVkbzh3Zm45c0o1NzQ3WU1XOTdzb1BCNHhBV0hJZGZBRmFIUE8vaFlENzZZYyt4VStBTUJQNVlNSnZaTmIxOWxtZkp1NURhL3QrQkpWZXVlaHRMR2ltbkljS2NweEduaGRWUS9xR2dLQUZ5ZE94TisrL2hvZjc5K1B0ZGRmYjkybU54cVI5dDU3RG4vNXZHYmdRT3pKejhlck8zWmd5YVJKQUlDdmpoekJ3Y0pDZkhiVlZWaTZZd2NXYjkyS3A4YU42NlpIUW0zQndPdkJ2cjMrZW9UNStqYTdqMlUrMFlwOSt6QStMZzVQakIxcjNWWmJYNDh4SDN5QVRiZmUycVg5SkdsSUN1bUZ4OGJjaUtkK04zOUJDbEQ3NGwvamIwTjZ6R0RyUHNPaitsbi9Wc21WMEtpOEVlenRoN2pBQ0V6dE14TGo0b1oyZTc4N3krU0U0UTRETDJEK0V2ckIzdSt4K3VobTNEVGtNbHc1NEJMNHFYemFkVDhtVWNRekd6L0N1dXdkYmI3dW9mT25jT3VhSmZodzlpTnREbG5GdFJWWXNlK0hWdTgvUFNrTjcrejYxcTQ5dStRTXpsV1hJa0lUN1BTNmpwYTBBNENwZlViYXplOXVDeEVpWHRqOENWWWZ0VjlCcEwxY1ZRL3FXajVLSlY2Zk1nWGhHZzFlM0xJRkdwVUtDMGVPdE5tbnRyNGUvN2RoQTk2ZU1RT0t2MzRaZmZ5U1M2RDc2NWZSYnpNejhkYWZmK0s5bVRQaHExTGg0ZEdqY2V1YU5manY3dDI0YTVqblRnR1NLZ1plRDZhVXk2RnE5TE5MYzB5aWlMODNlVEVUdGRXTXBEVHNPcHNKUVJEdzl4RlhJTlFud0daN2ZGQWt0dC8rRnBSeVJac08zdWpJeU84em0xWTREYUozRDUrRksvcU5hZGZ0TmpVbGNRUlc3UHNCSjhyeW5lNVRycTNHZi81WWpmY3oxbU5tMzlHNDhhSkppUFFMYWRQOXZMenQ4M2FGSzR2QzZsSTgrc3U3ZUgvV1EyMmFsL3JGb2Q5UVcyKy8yb1V6MC9xTXduOTNyWFc0dHZEbW5QMjRadUI0cC8xenRuckg3QTR1UWZicTlpODdOZXdDcnFzSGRiM1lRUE1CcEZNU0U3RmcvWHJNU0VwQ2xMKy9kZnZxbzBmUjA5L2ZHbllCd04vTEMzcUZBaTl0MjRZTng0N2gzcEVqa1JCcy9uS25WaWp3MXZUcG1MOTJMZklxS3ZEb21ESFFxRHAzZVVScVB3YmVDOERhckN5c09ud1lxdzRmZHJpOTZSUUhBQnoxSmFjc1M0L3R5SFA4NzZrbENwa2NVL3ZZZnZsU0sxUlFLOXIzd2REYy9NemQrVm1ZbHpLOVhiZmJsRndtdy9PWHpzUHRhMTlDalY3YjdMNjE5VHA4ZnVnM2ZIbGtJNlltanNROUk2NUFXQ3RXWjloMGVqOVdIZjdkNGJZdzMwQmMzdmRpSkFSRlFZU0lrMlg1V0plOUU0WFZwWGI3N2o5M0hEOGUzNFVwaVNOYTkrQUFsTlpWQVRBL3ptbDlSaUVsc2c5OGxHb1VWSlZnNCtsOWR2djM5QXRCY21RaU1ncU8yVzNibkhQQWFlRGQ3R1I1dDc2aE1lZ2JHdFBxL2phMU5mZGdzMnNjcStSS2pPODlGQmVGSnlERTJ4ODZZejF5S3dxeExmY1FNb3R6SFY3SGxmV2dydlBhamgzNExqc2JkZlgxMkRGdkhwSWpJM0h0b0VGNGZlZE92SHpaWlFETW83dXJEaC9HQjdQTTAzUCt0V2tUZmoxNUVyWDE5ZGg4MjIwb3JxM0ZoN05uNDhvdnZzQVYvZnRiYjd0Q3E4WFN5WlB4K2FGRFhMSEJ6VER3ZWlDZDBRZ0FrTGZ5eFRTemIxL01iR2IxQnBJMlg1VzN3elY0R3p0eS9qVHFUYllITURhK1RyQzNuL1h2cHpkKzFLSCtlQ3U4N0FKdmU5WG90VGhiV2V4MGUwWkJOaXAxTmZEM2FuN3FUMnYxQ2VtRi8weTdEL2YvOENZcXREVXQ3bTgwbWJBdWV3ZCtPYmtIQzRiUHhnMFhYZXAwbE04a2luaDk1NWNPdDAxT0hJNG54czZGdDhKMmZ2QXRRNmZpN25XdjR0RDVVM2JYV1hWNFk1c0RscC9LQjIvTitEOE03QkZuMDM3VGtNc2M3ajg5S2MxaDROMlRuNFhhZXAzRCtjek81dTkyWkhSWGhJalhkamgrN2dCZ2RQUWdQRFh1Rm9UNCtOdHRXekI4TnZZVVpLT2t5VUY2N2xBUDZocjNwNlhoL3JRMHBMMzNuclZ0d2ZEaE9GZGRiYjNzclZUaXRjbVRFZXBqbnByMDVOaXhlSExzV0F4ZnZoemVDZ1ZlbWpRSlJsUERpalFpZ0xXWm1WaTZZd2Z1SGpZTWk5TFR1KzN4VU9zdzhIcWdTcDM1WjhlMi9sUXlZY1dLRnZmNVplNWNmaXVWbVBpZ1NJZHI4RFkyZGVYRE9GOVRidFBXMG5YY3djNHpSNW85WGEvUlpNSlBKM2JqcWdGam5lN1RWa1BDRS9EcGxVL2c2WTBmWVZjTEsxSllhQTE2dkxwakZmYWVPNFlYSjg2SFVtYi8xcnZqekdHSEI0SDFDNDNCcytOdmQ3ajZpby9TQy9lT3VoSjNySDNGYnR2QndoT28wdGUyYVM3eG8yUCtaaGQybXpNcGZoaGUydmFaM1JubzlFWURkdVFkeHFYeEtUYnR0ZlU2N0hHd3JKMUtyc1NVeFBaL0NmcnpiQ1pPT3hucEh4MDlDSzlQL1h1enF5V2tSaWJadGJsRFBhanI3UzhzeEYzZmZXZlhmbkdqTUF5WWYvVjBOb1Z3YTI0dWx1L1pBNlBKaEpjbVRjS29YcjI2cEsvVU1ReThIaWk3cEFRaFBqNVF0M0hwa3dxdEZuL09uKzkwMmJMVVpjc2dpaUxBd0N0SnU4NW0ybzJ1M1Ruc2NvLytBUDd4eEo4dDd2UHBnVjl3NVlCTE9uWCtaSVFtR1ArZDhRQitPYmtISDJSODczUk9hbE8vbjlxTGYvNzZQcFpNdXROdTJ5WUgwd1lBNEliQkU1MitaZ0U0RGFnbVVjU3hrck5JaWV6VHFyNUYrWVhpc3NTMkhXampxMUpqWE54US9IaDhsOTIyelRuNzdRTHZqcnpEMEJ2dGwwS2MwRHNaL2w3dC8zZm83TGxUeVpYNDU5aTU3Vm9hek5YMW9PNHhKRHdjTytiTnMxNjJyTkxRdUswbDMyVmw0WjRSSXpBeUtnb0FrRk5lRG0rbHNzV0R5cWw3TWZCNm9PMTVlVWh1c3ZBMVVVc09uVCtGenc3K2F0TjI2OUNwZ0ljZVUxR3BxOFdXSE1jSHF6V1dVMUdJemFjUFlHemNrRTd2dzhUNFZFeU1UOFVmWjQvaTg0Ty9ZV3Z1QVpoRTV5UE9BUERMeVQzNDhmZ3VURTRjYnROKzZQeHBoL3MvK2ZzSGVQTDNscGNLYytSOFRWbXI5eDBWUGFCZFh3cW1KNlU1REx4YmN3L0NKSnBzd3VabUo5TVpadlhyMk0rL2h3cnRweEFBd01YUkExczFkOXJoYmJxNEh0UTlqQ1lUdHVUbVlseGNYS3V2WXhKRkhDa3FRdi9RVUFDd0xsRm1zUzQ3R3dCd3p3aE9ZWEVuREx3ZXBreXJ4ZnJzYkR3M1lZS3J1MElleHVqZ0RHaktWcTd5MFJ5VlhJRWQ4OTUydXQzWmlRNDZhc1crSDFxMUppb0FMTnU5Rm1OaUIzZlpTUUJHUnZYSHlLait5S3M0anhYN2Y4UjNXZHRoTUJtZDd2L2h2ZzEyZ1RlL21ibkk3ZFYwcWtGellnTEMyM1VmYWIwR0lNVEhIeVcxdGlmbEtOZFc0MERoU2VzYXpTYlJoSzBPVnRPSThndkY4S2lPSFdOd3RzcnhjemVnRGRNem1uSjFQYWhyMVp0TU1Jb2lidjMyVzR5TWltcFY0SzB6R0NDS0ltNWN2Um9UZXZmR3dMQXd5QVFCRlZvdEF0UnFBT1lBdmZmY09Wek5NNjY1SFFaZUQvUHE5dTJJRHdyQ0pXMzROdHJZbEpVck83ZEQ1REcwQnIxZG0xTHUvQzJnYVZEOTZhWlhIQjcwNHdyRnRSWDQvTkJ2ZHUzZUNpL003cDl1TjVLZFZaS0hMdzc5anVzSFg5cWwvWW9PQ01NL0w3a0pOMTQwQ2M5dStoajd6aDEzdU4reGtqUElyeXBCejBaTGx0WFUxM1Y2ZjVxYjM5eVVyMUxkcnZ1UUNUSk1UUnlKbFFkK3R0dTI2ZlIrYStEZGYrNEV5clhWZHZ2TTdEZTZ3OU5ObkoxZ0lrRGQvcCtVWFYwUDZsb0hDZ3ZocDFMaGp0UlVwTWUwYm5XUXJPSmk5UFR6dzROcGFVanQyUk9BK2FEd0tTdFhXZzhpRndRQkY0V0h0L3N6bXJvT0E2K0hXVEI4T0V5aTJLNlBoMVZYWDIxZEw5Q1JFNldsemM1Tkk4OVcxMlNOVlFGQ3U1Y0NjN1dsMjFjNURQQ1h4cWRnN3BESldIWDRkNXNqcUFIZzdWM2ZZa0o4U3JlY0FDQXVNQUxMTG44UUM5YS83dkFnTGNBY2Voc0hYcGtnZzBsMFBpcmMxWVFPek4yZmtaVG1NUEJ1enRtUCswWmQrZGZmOXN1UnlRUUJseWVsdGZ0K1cxSmIzL3p5Y2MxeGRUMm9hNlZHUnVMTGE2NUJzTGUzVGJ0TUVEQWp5ZjRnUmdBWUdoR0JyNis3RHNwR241TlBqQjFyYzBJbmNsOE12QjRtMHMrdjVaMmNhQzdzdG1ZN2ViYWFKaC8rM2tvdmoxd0kvNXVqVy9EVENmczVvd0F3WjhBbENQTU54S1Q0WWZqaHVPMEJiYlgxV2p6MDR6dDRiOVpESFRxYlYyc3BaSEk4bUhZMWJ2ajZPWWZibTQ1S0JxbzFLRzZ5TkJZQVBEVDZPbHczeUwybk1QVUo2WVdra0Y3SUxqbGowMzY2L0J6eUtzNGpPaURNNFhKa28zb05RSGd6WjJScnJRQXZEVXJyS3UzYWo1V2NiZmR0ZW5JOXFIV2FobDBBVU1oa2VHYTg0eldrQWRpRVhmSXNyQnpSQmFMcHo4a0tXY2ZuN3dLQUtBSkhpbktjL3RlWmpoYmw0T1h0bnp2Y05xclhBQXdKVHdBQTNEVnNwc1BIZDdqb05KN2YzTDVwUFlYdE9PQ29kMUNrMDIwQlRkWUdqZzEwZkNEcXNTWWgwbDFOZHpKU3V6WDNJUElxempzOFFVaEhEMWF6Y1BZOGI4MDkwTzVSWGsrdkJ4SFo0Z2d2MFFYQ2NpWXRpMHBkRGZZVVpEdGNneFNBM2NrcW5CM2dWbTh5NEtiVnozZE9KNXR4ck9RTUZxeC8zZUdCUHdJRUxCZyt5M281T2lBTWMvcGY0dkFzV2V1eWQ4RFB5d2NQWG54Tm0wYTRyL3Z5R1R5U2ZrT2JUaDV3b1BDazAyMWhHdHVwRlNtUmZSeE9mL2o1NUc3Y1BYeVczV21jM2MyMFBpUHh4czZ2WVdweWNPVHUvQ3lIWHo0QzFMNmR0bkxHaUtoK0RwKzdTbDB0M3RqNU5SNGQ4N2MyMzZhbjE0T0liSEdFbCtnQ2NhNjZ4SzV0OVpITlR2Zi9ZTmJETnY5MTF0bksydU40NlZuY3ZlNDFWT29jbjkzc3lnR1hZR0JZYjV1MnU0Yk5STEMzNDRQc1BqdjRLNTdkOUhHTFM0ZzFWcW1yeGVPL3ZvZWJ2M2tSdjUzS3NBdDJUV1dYbk1GVHY5dWZ0aHNBUW4wQ2tCUml1emo5NUlUaER2ZXQwV3V4WVAzck9GVlcwR0lmODZ0SzhPOC92c2JQSjNhM3VHOW5DL2IyUjFvdit5UFRzMHJ5c0wvd2hGMzc5RDVwRGsvQTBSN1QrNHh5dWdMSFYwYzJZZkhXVDFGbjBEbmNMa0xFMXR5RGRsTmdQTDBlUkdTTEk3eEVGd0Nkb1I2bHRWVjI3VCtkMklXWkhUaWxhM2Y0OVdRR250NzRJV3JySFFlV0NFMnc5Y0NveGdMVXZ2am5KVGZoZ1IvZmNuaTliek8zNFZ4VktaNmRjSHViVnA4NGRQNFVIdnJwdjlDb3ZER3NaMThNNkJHSFlHOC8rSHY1b3Q1a1FFRlZDZllXSE1PT000ZWRCdW9aU1dsMm84dTlneUl4dm5jeWZqKzExMjcvRTZWbmNjMlh6MkI0VkQra1JQWkJUNzhRZU1sVjBCbjFxTkRXNEZSNUFRNFduclRPb1gxaTdOeFdQNTdPTkQwcERkdnlEdG0wRmRXVUk2czQxMjdmanB4S3VLbEl2eEJjMFQ4ZFh6djVBdmZsNFkzNCtjUnVYQnFmZ3Y2aHNmRHo4a0dOWG90anBXZXdKZWNBemxRVzRZN1V5MjJ1STRWNkVGRURCbDZpQzhDcDhnS0hTeUtaUkJILy9QWDlWcTluMjUyTUpoUGUyZjB0UHR5N3dlaytLcmtDU3liZENSOG5TMnFOalJ1Q09mMHZ3ZXFqam9QUUgyZVA0dG92bjhHVDQrYmlrdGkyL2J4ZXJhL0R4dFA3c05ISkdibWNpZEFFWTE3cWRJZmJIcnI0V3V6SnozWTRrbTBTVGZqanpCSDhjZVpJbSs2dk80M3ZQUlMrS2pWcTlBM3paZzBtSTA0MkdRMGRHTlliQ2NGUm5YcmY5NDI4Q3J2T1pqbzhIVEJnbnNQdUxCQTc0K24xSUtJR0RMeEVGNEJNQnlOc0ZvNk9ibS9PcXF1ZjZsQmZXblB5aDBQblQrSFpUUi9qZUduelI5bi84NUs1R05Sa0trTlRqNlJmajlQbEJjZ29PT1p3ZTVtMkN2Zi84QlpHeHd6R2ZTUG5kSG9RYTZ5SGJ5RGVuSFlmdkJWZURyZUhhNEx4eHRTRitQdjNyOXVFUmsraGtpc3hLWDRZMW1SdWJYYS96aHpkdGZCVnFmSG10UHR3NTdwWFVWQmxQMzJuUFR5OUhrVFVnSUdYNkFKd3dNRWN5cGFjTGorSE1OOGcrQ2h0dzFsSEFxSFJaSUxCWkVTTlhndUR5UWh2cFJkVWpVNStVYTZ0eHJMZDMrR3JJeHRibkYrN2NPUWNURThhMWVKOUttUnlOZEtvRmdBQUlBQkpSRUZVdkhMWkF0eSs5cVZtNTExdXl6MklIWG1ITWEzUFNGd3phRHdHTmpsTGx3Q2hReWNPR0JjM0ZBK1B2cTdGWmJndUNvL0hSN01meFQ5L2U5L2hWSUNXQ0JEZzcrWFQzbTUyMlBTa3RHWURyMXFod3VTRXJqbmxhcFIvRDZ5WS9TaWUydmdoZHVRZDdwVGI5UFI2RUpFWkF5L1JCYURwaDcrWFFvbkJZZkhZN2VTa0NBQnc1UmRQQWpBdnhLNlNLNkdTS3lBWDVKREpCTWliak5LS0FFUlJoRWtVWVJKTk1Ja21HRVVUVENZUlJ0RUlnOG5rOENDdnRkYy9qeWovSHFqUTF1RGovVDlpMWVIZm5jN1ZiZXkrVVZkaTdwREpyWGprWmdGcVh5eS8vRUhjOWQyck9GR1c3M1EvazJqQ3V1d2RXSmU5QS8xN3hPS3hNVGRpUUk5WWMxOXZlQUhmWlczSHR0eURPRnFjMitKQmE1YjduZEE3QlpjbnBkbXRldEdjK0tCSXJKenpPSDQ4L2llK1Byb1orODhkYi9FTFFKUi9ENHlKR1l5ckI0NURuSk1sdGJwRGNtUWlvdnhDblo3dWQySjhLbnhWN1R1clcydUUrUGpqelduM1lVdk9BWHgyNkRmc09wdlpiSzE4bEdxTWpSdUNLWDJjaDNCUHJnY1JtVEh3RWtuYy9zSVRPRjlUYnRQV0x6UVdMMDY4QS9QWHZvelREdFpIYmN3a2l0QWE5QTdQYk5ZUmZVT2lFZVhmQXliUmhIdStmeDFIVzdGbXIxS213S0l4TjJCMk85WnZEZmIyeDdLWkQrTCtIOTdDd1dhV0M3UHdraXVSMkdnMHU2ZGZDTzRjZGpudUhIWTVhdXQxeUNrL2g3TlZ4U2l0cTBSZHZSNzFKZ1BVQ2hWOGxGNEk5UWxBWW5Bdm16T3B0WlZNRURDMXowaE03VE1TbGJwYUhDM093Wm1LSWxUcWFtQVVUVkFyVlBCVnF0SFRMd1J4UVpHdFBvUGNuanVYdDd0UHJTRkF3Tm9iWHVqdzdjenVsOTZ1T2x1TWliMElZMkl2UXFXdUZvZlBuOEtaeWlKVTZzd24rMUFyVkFqeDhVZE1RRGlTUW5xMWFrM3FycW9IRVhVUEJsNGlpYXZWYXlHWHlXeE90WnNhbVlSZ2J6KzhOK3NoUFA3cit5NDU4R1pDZkFvQTg1emVWeTY3RzdldFdkTHN5UjJDdmYzd3ltVjN0Mm1rdEtrZ3RSL2VuZmtQTE5uNkdiNDV1c1hwZnIzOGUrRFZ5ZmZZVExkb3pFZnBoZjQ5WXRIL3I5SGZydWJ2NVlPUlVmMHhNcXAvdDl5ZmxQaDcrU0F0ZW1DbjN5YnJRZVJadUE0dmtjU2xSUS9FUzVQdXNsbnpkSFRNSUFEbUFQalc5UHV3ZU9JZDZCY2EwNjM5R2hNejJQcDNoQ1lZYjA3L1A2ZHpIZE5qQnVQenE1N3FVTmkxVU1vVStPY2xOK0g1UytjaFVLMngyKzZyVXVPTnFRc1JvSGJkdXNORVJOUzVPTUpMZEFFWUZ6Y1VyMDY1QncvKytEYUMxQm9NaVVpd2JoTWdZRkxDTUV4S0dJYWM4blBZbFovMS8rM2RlWHhjZGIzLzhmZVpKWmxKcHRtYnRWbmFORWxMVzBwVE5xSEMxU3VMOXRxS3kxVkUvRDBVS0lJYkFrSVJGK0RxcFM3Z2RzRUwzS3ZYNis3OVhaVXFDbnBWTGlEeXd6WjBnYlpKMnFSSm1pWnBzMjh6azhtYzgvc2p6U1JwOW9YTzVQVDEvR3R5WmpMenlYd3lNKy96bmUvNUhoMDRlVlQxWFNmVTNOdXVubUMvK2tPQldaMmtZVG9aQ2NrcU95MWdyMGpOMGNOWGZWUzMvT2JyQ3BtRGtxUWxjUW02N1Ezdm50ZFgyNU81ZXVXRnVtalphajMwNHMvMWRQWExzbVRKWVJqNjU3Ky9pVG1YQUdBekJONTVTdkg0MUJub1ZWOG9wRVMzTzlybExEcTlBMFB6UWljYWFjUEN1aVIvamI1KzlVZDF1TDF4MGxQcUZxWmtxekFsVzlMbDQ2NExtWU1LaGNOREI2U1pwdzVLczh5aGc5Vmt5YktzeUdWSmtqV3lwb0YxV2xqMnVPSW1mUHdOT1NYNjdPWFg2LzVudjY5clZtL1NyUmU4NDNYOTMwajFMTkVYMzN5RHJsOS9wUjU1K1ZkYWw3bGNtMGFOUEFONC9mRTVPajk4anM0TWdYZWVWcVRtcXFLcFNsV3RyZHFRa3hQdGNoYWRxcmFoOVRLTDAzS2pYTW5aNGVKbDUramlDVTcvT2hOdWgydkJUZ1U3bFg4b2ZZTXV5RnQxUmcvNktVdlAxN2ZlK3ZFejluZ0FSdkE1T2o5OGpzNE1jM2puYVhnZDBCMHZ2S0NLcHFiSW5oYW0xanN3b0lxbUpuMzVoYUgxT3Q5V012MTZxamg3Y0lRN2NQYmdjM1J1K0J5ZEhVWjQ1MmxMMlNWNjl1Z2VQViszVHpmdDNCbnRjaGFseXdyWGEydlp3cDk1Q1FBUSsvZ2NuVDgrUjZkSDRKMG5oK0hRdzFmZHFwMlZMK3EzMVMvcFNQdHhkUVo2bzExV3pFdngrRlNjbHF1M2xWeXNMV1dYeURBbW5sTUtBTEEzUGtmbmhzL1IyU0h3TGdDSDRaajNJdWtBQUp5dCtCekY2NDA1dkFBQUFMQTFBaThBQUFCc2pjQUxBQUFBV3lQd0FnQUF3TllJdkFBQUFMQTFBaThBQUFCc2pjQUxBQUFBV3lQd0FnQUF3TllJdkFBQUFMQTFBaThBQUFCc2pjQUxBQUFBV3lQd0FnQUF3TllJdkFBQUFMQTFBaThBQUFCc2pjQUxBQUFBV3lQd0FnQUF3TllJdkFBQUFMQTFBaThBQUFCc2pjQUxBQUFBV3lQd0FnQUF3TllJdkFBQUFMQTFBaThBQUFCc2pjQUxBQUFBV3lQd0FnQUF3TllJdkFBQUFMQTFBaThBQUFCc2pjQUxBQUFBV3lQd0FnQUF3TllJdkFBQUFMQTFBaThBQUFCc2pjQUxBQUFBV3lQd0FnQUF3TllJdkFBQUFMQTFBaThBQUFCc2pjQUxBQUFBVzNORnV3QTdNaTFUT3l0ZjFGTlZMNm1tNDdnNkE3M1JMaW5tcFhoOFdwR2FxODJsRjJ0TDJTVnlHTEcxTDBaUFp5L1dleXJSMTdtSXRiN1N3OW1MdFI1SzlIRXVZckdQc2N5SWRnSHpVVjVlYmtuUzdwc2ZqM1lwRWFabDZ2Wm5IdFh6ZGZ1aVhjcWlkVm5oZWoxMDFTMHg4K0tscC9NWGF6MlY2T3RDaUhaZjZlSDhSYnVIRW4xY0NMSFF4NmxzZkd5YkpLbWlvaUpxdVpNUjNnVzJzL0pGUFYrM1R5dVZwdTNHSnBVcVE0bHlSN3VzbU5lbmtLclVxaDNXQzNxdWJxOTJWcjZvZDZ6YUZPMnlKSTMwTk0vdjFmc2JDcFh2OThvVGRrYTdySmdYY0liVjRQWHJ4L2wxTWRkVGliN09WU3oxbFI3T1RTejFVS0tQY3hWcmZZeDFzYmtyc0lnOVZmV1NKR203c1VrYmxFUFluYUZFdWJWQk9icmJHSHF4L3JiNnBTaFhOR0s0cCs5dktGUkpyNDgzNGhueWhKMHE2ZlhwMm9ZQ1NiSFZVNG0remxVczlaVWV6azBzOVZDaWozTVZhMzJNZFFUZUJWYlRjVnlTVktxTUtGZXlPSlVxWFpKMHBQMTRsQ3NaTWR6VGZMODN5cFVzVHZuK0JFbXgxVk9KdnM1WExQU1ZIczVQTFBSUW9vL3pGU3Q5akhVRTNnVTJQTkdla2QyNThTbE9rbUxxZ0lYaFdoaDFtQnZ2cWVjdGxub3EwZGY1aW9XKzBzUDVpWVVlam41OCtqZzNzZExIV0VmZ0JRQUFnSzBSZUFFQUFHQnJCRjRBQUFEWUdvRVhBQUFBdGtiZ0JRQUFnSzBSZUFFQUFHQnJCRjRBQUFEWUdvRVhBQUFBdGtiZ0JRQUFnSzBSZUFFQUFHQnJCRjRBQUFEWUdvRVhBQUFBdGtiZ0JRQUFnSzBSZUlGRndPOE1uNUhIQ1J2V0dYa2NqUEE3dzFxSVo5MDBMUFc2QmllOEx1Z3d4MjJqMDlGbjhucUxPZlRFdmdpOE5yQmJUZnFDOWVkeDIwMVplclAxL1NoVWhHR21ZYWtsUGhENWVYUndEVGxNL1NTL2ZzenRBeE1FVzlPdzlOazErOVVlTnpDcngrNTJoN1N0Zk5lTWIyOUplbUQxYTJyMCttZjFPR2Vya01QVTMxTGJ4MjIzSkQyWGNWSURvMEttYVZoNnBQaXc2aEw2eDkzK2llVTFlakszY2R6Mm1zUStiU3ZmTlNhczNyVnVYK1F4aGgxYTBpUFRzUFRIekJQNjVzcXFjZmZURmhmVXZXdjJqd3U5djh3OXB0OW1OMDMzWitJMFBaUHNWTXpVeDgrcmlGeCtmSG1OR3J6ai95ZG13alFzdGNjTnFDYXhseDNWZVpwdFQwekQwaFBMYXlJL2o3Nk0yT1dLZGdHWXZ6S2w2em5WcVZIZHlsTlNaTHNsUzEwS1RQZzdGMWlQeitpK1UrVFJINHdQTGtpZFo2UGpIcisrWGxLbDYrb0xkVzVYaWg0c082Z3JUMlJyVTJ1R1FvYWxQeTg5b1dzYkNpUkpMNmUxNjcvemp1bUIxOVlxM25UbzNqWDdKUTJOdXZZNXczcW9wSExjL1gvcHRYVUxWcXNoYVZQclV2MXNXYjF1cnk1YnNQdTFxNEREMUs5emp1dTR4Nit0VFhtUjdmK1QxYUpuTTA1b1kyZXE0c3loTVFXSFplaXkxcVg2MXNvcTNYQjBoYzdwSG5tZFhsZGZvSWRMcW5URmlTd2xEazc4bHZ4OHhrbmxCTHlSbjcrNCtvQ3ViTWxTYWM4U1BWSmNyVy90S1ZkeHIwKy95bWxVeUdIS2JZNk1aZnd4ODRUZWNqSkw4YU8yQlp4aFBaL1JxanZwczI3ZHNGdjUvUW1UWHQ4UkY5Slg5cDhiK2ZuN2hiVmEwNTJzTjUzTWxDUTFlZnpxY29mVTVRNnAweDNTaWZpZ1RzUUg1REdkK3VpUmxaUGU3NEREVktXdlJ6Y0VsMDk0L1NmWHZ4SzU3RFlkK3RyKzlmcHFhYVVLK3hOa1dKSkRobnlETGlXRjNNb05lT1VNTzJmN3ArTTBVL1hrb1pKSzlibEdCaVNhUFg0OXNQckF1TXZEMW5jbWozbGZRUFFSZUczQXB6ajlzL0gzU3RQa2I5cW5NMlhwajhiL2tTRXBXWjV4MTcraUpwVXBRd2x5TDJDbFo1OWwvZ1I5L0hDSi9xWDRzSmI1RTNSTFRiRytYSFpJcGl5ZDM1RVd1ZDNMcWUzNllYNmRicTBwamdTVGpyZ0JQZnJLeGtudis5WU51eGVzenAvazErczl4L0wxcHBPWitrTldzL1luZDJsZFYvS0MzYjhkTFJsMDZiYkRwWHBpZVkzZWZISlFTd1pkYXZUNjlYUldrMjZ2TGhzWFh0ZDFKZXNqTmNYeWhsMFQ5dTdUNi9aR0xtOXB5bE5wejVMSXora0Q4WG90cVV1U2RESStxQ2FQWDJ1NmsxV1IwcUVWZlQ0WmtwYjNKU29sNUZaRlNvY3VhaytYTkRUS1grM3IxZDJWcTNUWTE2dkR2bDVkM1p5dFAyYWUwT3FlSk9YNXZYb3ByVTNwQTNFcTZWMmlzNVhUTW1aODIrdnFDL1hncW9NcTZWMmlaWDZ2L21uMUFaM1RuYVNVVUp6U0J1SlUxcnRFbDdabEtDc1lIL21kQjhzTzZwN0sxV1B1NTVXVUR1VUd2R04yVGtZTE9jekk2My80LzZYYTE2TlBWN0dUc2hCbTI1TTdSdTBjbW9hbHI1VlU2cTZxVlpLa3I1UWUwbDFWcS9SbzhXRjk2T2h5L1M2N2liQWJnd2k4aTl3VjFuOUdMbmNycUY4WjcxT09adjdCOWFEMWd1TGsxT2VNeStVK05jUGxpRHIwU2V0cGZkMjRTaHVWdStBMW4wMU13MUpSZjZLK2VHQ3RQS2RHWUc2ckxsVmFLRzdNN1piNXZmckVrUkt0N1BWRnRvVU5TL2VkODlxazkzMzYxNWpieW5mSk8ycVVaL2phMFNORnBtRXBLZVNPakF4M3UwTktDcm4xNTZVbjlNN0daWW8zSGJxeUpWdEhFbnUxcml0WkI1SzZsUlJ5YVpsLzVqdFRaNE9uY3ByMGROYklkSURQck4ybm9NT003S3pzS0RzWXVlN2JlOHJWNVBHcjBldVA3T1NNM3BIcGRRM3E5blAzNlBHSzg4YzhSazFpWCtUeWlyNUUvZTdVNDcyYzFxNk5IV255RGJyMGZFYXJMbTRmdWs5RDBsdE9aT2szT1UwcTcweVYyM1RvTjlsTmV1K3hmRGt0UXo5ZFZxOUwyekxVNFI3UUh6S2I5WmxEcTJVYWxuNmRjMXkzMUJRdjdCTzBpUGdHM1pIZ01wSGhhU1REVWtOeHVxNitVS0ZSVTBRK2RxUmt5c2RvbUdBcXk1K1hudFF4YjMvazlSbHdoaFVmZHNxUWRDZWg5blUzMjU3Y1dMdENCNU82MWUwS3FjVXo5TTNwbDFhTmpPcCthZFVCSGZjRTlIQkpwYnJjSWFVUHhPdnlrMHZQeU4rQ21TSHdMbkxEMHcycTFhYjdyR2RWcjI1dHNYNHk1amFqcHkvOHpkZzI1cnI3akwvVDNkWWY5RkhyS1Qxc1hDVlRsajV0UGFPYmpITEM3Z0w0ajhLamlqY2RldmV4ZkVsRG9YVDBWOHZ4cGlNeWY4elMwS2poZzY4T2ZYM3F0QXpkZDJETnBQYzkwU2poVi9hdmo5eC90enVrTzlmdDFUZjNib2hjMytEdDE3K3VPQ0pwNk0xOCs5cDkrdnFvNjZXaDBEU3NMcUZQbGI0ZTNYYTRkRFovdHUxdGJzclI1cWFjeU0rV3BKdkxkMm5IcStkT09DM0JrS0ZmNVI1WHBhOUg3ejFXSU5jc1JoUWx5Uk4yNnBhYWxicnZuTmQwUlV1V2dnNVRGU2tkYXZUMjY4TDJrYkQxZHljejlYSmF1MzZVWDY4Tm5TbjZTM3FyOWlkM0tlZ0lLMk1nWGhlMXArczdLdzdya3JZTVpRWTkrbHRxdXpaMHBwN1ZPelM5cnBBZUhMV0RNaFBydTFMbTlaaEhFbnRWazlpckQ5WVhhVk5yaGlUcFkrZFY2S0g5NnljZDhjWHJhN3FlTkhzQytrdmNnRTdFQi9YNWcrZE1lQi8zcjM1Tjl4NmErRHBFSDRIWEJsclZyOXV0WjNTWGNha3VVbDRrMUlabDZrTHJpWEVoZHpTUFhIcll1RXBmc0o3VmpkWk8rUlNuRGNyUjlWcC9wc3EzdGV2ckM3VXo1N2grbGwrdkQ5WVZTWksrdVhlREhCTUVucmE0b0w1V09qSlBkN1lqdkxOMUpMRlBlZjZFTVFIOGRHODZtYWxuc3BwVm05aW41WDJKODNvOE83Tk85Y0tZSk1obUJ6eTZwM0tWZnBIYnFFR0hLZGNzNTFzK25kV3NaNWVlVUtkN1FGODQ1MVZKMGhVdDJicXFKVnRMUmdWc1E5TEhqcXpVTDNNYjlXcHlsNjV0S0ZCaGY0SWVMcW5TQitvTDFlSUpxR3BKajVvOEFWV2tkTWhsT2ZTRlNUNjg3VzU0ZEM1aDBEWGxrZm1tTEgxcDFRR2QzNUVtcDJYbzZheG1PV1NNbWRjNytxQ24wU1A5N3ptV3I4dGF4NC95UFozZHJJTCtCSjA0ZFVCcnIydFE4YVpqUm1GMzlJN3VvR0hKWlJrcTcwelZqYlVycHYxZFRHNjJQYm5qM0QzS0NNYXIyUk5RZHNDanExdXk1ZERRNi84WHVjZTB1VGwzeXZkV25Ia0Uza1d1VWQzNm1QVmJOYXRYbFdyVGVtVXJTZkhULytJb1RqbjBPZU15WFdQOVZMWHEwT2VNeTE2bmFzOCtidE9oZHpVdUc3UHRqbEZ6TlVlekRHdk1sSVM1alBET1JyV3ZSeVdqcGxCTXhCTjI2dktUbWZwdGR0T1VCK0NjVFV6REdqTk5aTFM3SitudHQvZVVLM0hRcGV2ckN5VkovN2E4UmhVcEhXTnVNN3FmcDgvZHZyb2xXMnU3ay9YQTZ0ZjA0YU1ySW4zN1NYNjlQckpodDlJSFJxYkl0TVlIOWNnckd5T2p5SThXSDlhYlQyYXE0TlNCV2QvYVU2NDQwNkhIVmh6UlZTM1paKzJJNHIySHp0RzlhL2JyYS90SGR1N3ZYYk4vMmdOQjMzSWlLOUtyUWNPUzB6TDA3VDNsa2V1M2xlOGE4L05FM3Q2VUswdlNUMCt0MGxLWDBEL3REcVdsb1lNZlIvOXZmR1REN2lubitXUG1wdXVKMjNTb3d6MFFDY1Fad1hqZFU3bDZ6RnpnMzJZM3E4YzFxTjJwSFhybjhXWGpIZ1BSUmVCZHhQbzBvQTlZdjlBMVdxMGZhSzh5bEtEN3JXZjFrSEhWck82blh5Rjl5bnBheFVyVDVVclNOdXZYZXRUWXJHS2xUZi9MbU5iTGFlMXltNFkyZEtaS2toN2F2MzdHSTd6REt6Vk1aS0lSM3J0R0JhNnA1dkJLMHQ3a1RyMm5NWC9hK2k5dlhhcDcxK3hYazhjL1pxV0FzNVhqdElBalNYOUpiOVVQQ3VyMDVoTlp1dWI0eEFlcm1JYWxCMVlmMEoxVlpXTkc0NGJuOEU0WFhQWWxkOHBoR2ZxdlpRMjYvT1JTWGRxV29Xc2JDdlNYOUZaOThiVjFHdjZQdW5YRDdrallmUzdqcERyY0EvcEk4OGdjM1RqVG9SOFYxS21nUDRGUmUybk1kSVkrMTZBR0RVdTNyWDlGMlFHUG5KYWhBWWVwSms5QS96cEJmenJpQnBSODJuejhxWFM3UTVJVTJmbm9jUTJxTFM2b1BTa2RPbmVhYVJLRERsUHVXVTZGd2ZSbTJwUEhseDhaODNzbjRvUDZTdWtodFhnQzJsRjJVTnNyVjhzMzZOSnZjbzdya3ZhTU0vY0hZTVlJdkl0WW91TDBpTEZaNTJpcGZtRHQxUmFWNlNKamRrZUdOcXBibjdaK3J4d3QwUTdqQ3JubGtNdHk2S1pUb1hlVmVPSE8xOTdremltWFBackljeGtuOWJtRDUraWx0SGE5dTNHWi9wTGVxdHJFUGwzYlVCQTVvbngzU29mK2t0NnFTOXVHZXJTOEwxRjNWcGRGUnV3bW1zTjdJajZnWCtZMXFpMHVxTmI0NEppVkFDYnlxOXhHWGRTZXJtMjFLNVE2aXcvMnMwbklZZXAzMmMzNlFIMmgvanZ2bUZiMUxOSHFucVJ4dHp1YTBDZS9NeXpmSkV1UFRjV1NWTzNyVmRLZ1d4OCt1bHdQbGgxVVdjK1NvVlZXUXU1STJEVlBqVGhLUXdlOS9haWdUbGtCai82NTdLQUN6ckQrb1NsWHRZbDllajdqcEpiM0plcWx0RGFGSEpheUF2Rm43VHp0MFVmcTM3dG12MXlXb1V2Yk1sVGM1OU9GN1duNlZXNmppdnNtWG51M05xRlBoZE84dGdjY3BreEozMWx4UkVjU2U4ZGNkMFZMbG42MnJFRU5DZjNqdmdrNlhaOHpQT1liSU16ZFhIcHlUK1ZxUGJENmdESlByYjZSR1l5UEhPdzR2Tk9VR25KcmQwcUgvdW5BMmpQemgyQldDTHlMM0RrYW1SL21rREdyRlJxT3FFTjNXRS9ySDFTbTI0MDNST1lmM1dGY29nRXJyTHVzMytzWHh2dms0dndrODNJMG9XL00wYnAzcmQwMzRlMU13MUs4NlZEQUdkYk9uT1A2NG9HMStsTm1pOTdkdUV5WHRtWG9hR0tmbnNzNHFUZWR6TlRESlpWNmQyTytIbHQrUkVtRGJxM3JTaDYzeE01RU1vTWUzWHpxaVB6UEhWd3o3Y0ZUZjB0dDE5cnU1TWpvTk1ZYU5DejllMUd0OHZ4ZWJXckxVRUxZcVVlTEQrdURkVVc2b0dQc055U3ZKblZyN1J5WGVxdEk3VkJoZjRJYXZYNWxCenk2LzhBYXBZVGk5T3pTRTJQQzlZRERqS3o5VzlDZm9KdHJpcFVaakZkcUtDNXlNRjFoZjZJMmRxUXFKUlNuNUpEN3JKOW5lUG9JcnlSZDFaS3RiNnlzVXNLZ1U3dFNPN1M5Y3VKVkhQNWZXcHN1UHJVRTNHUmE0Z05LRER1MXN0ZW5HNDR1MXgzbjdvbGNkMmxiaG5ibU51cmNycFRJS2k3REJrZE5uVWtZZE9tNDE2KzBnZGxOVjhQRTV0S1RvTU5VbkdrbzZCajY3bXg0aE5jMExEVjVBZ281VExYRkRlanFsbXdOR3BiMkpuZk8rK0JHTEN3QzcxbXNXS242bW5HVnpwOWdOWWJ0eGh0MVRGMkUzWG5xZG9mVUZqZWd3djZScjQ2Lzh1cTVVMDVwZURianBNNDc5V2JyTWgzcWN3MHFjZENsOTljWHlwRFU3QW1vTnJGUGVYNnZicXBkb2IrbXQ4MXB6ZHpNVWV1RWVzSk9IVTNzVTltb0VkLzZoSDUxdVVPekhwMCtXeHozK1BYOXdxTktETHNpeTNxVmQ2WXFYR2ZwUHdxUDZ1VzBkcjJ0T1NjeWJXQmZjcWZlMXB3ejFWMU82bWhDbjk1ME1sTXZwcmRKa2xKQ2NRbzVUUDFwNlFuZFVqTXl0enJnQ0N2T0hQcVFIajZZNlhRNUFZOXlKbGg3KzJ4MXc5SGw2b2dMcWQwOW9KOHZhOUQzQ211MXBTbFA2N3RTOUsyVjFYcC9RMEZrVkQ3a01QVjhlcXRNU2J0UzI5WHNDVXk3TTVqdlQ5Q09WODhkTjFmNlpIeFEzeXVzMVhtZHFXcnkrUFhWMGtPNnVpVkhhN3VTWlVoNjhOVnp4OHpOL3RiS2FxMmU1aHNaek14Y2V2SktTb2R5QWw0ZFRSaGFMbkI0aFBmQnNvUDYzS0Z6OVAyQ28wb1B4cWt0YmtCdGNVRWRXdEpENEkweEJGNmJtZWdNYXFPMy9jaDRsMHFWcmpnNTlWYnJoek82ejE4WTc1M1Z5REZHVlBwNmxCdndUanFLRm5TWUNqbE11U3hEamQ2QVhKWkRHenRUNVRhSEF2SGZuVnlxejU3ejZwaUY4UzNEMGpYSGw4bHBHU3JxVDFSUi8vem5ZVzV1enRHL0ZGY3JOR3Blc01kMDZKcmplV2Y5Q09EcCtwMWgvYWlnVHE4bGRXbHpVNjdlY2lKTG8zZGZMdWhJVTc0L1FUOWIxcUFIeXc1cVZVK1NybXNvMERHdlg2dDdrdlEvbVMzNlJkNnhNZmZwc294eEJ5SGVPV3B0MkszSDg4YU14b2NjcHI1YlZLc3JXN0tWRll4WGoydFFpV0duRGlSMUszVmdhSTcyblpNY1FEZVo5eDdMSHpjcWJXZFBMSy9Sa2tHM2ZwUFRwSXhndkRJRzR1USt0WlB3MC94NjliaEMrdGlSRWoyVDFheUtsQTV0YnM1VnR5dWt2NlcxNjhOMXkvWFh0RFoxdWtQNjlMcTljbHFHbkRJaXI5TTcxKzNWZ01QVWRRMEZ1cWc5ZlZ5dytuMVdzNTdKYXRZN1QzMTdZMGw2SWVPa2ZsaFFKMG42VkhXcHNnTWpPeVhQWkRYcmFFS2ZQblIwNHJPeVlmWm0yNU9FUWFjK1VGK28xdHlnSktuRkU5Q1hWaDFRc3llZ3g1Y2YwYWEycGJyczVGSTl1T3FnY2dPZU1Uc3JpQTBFWHBzb096WFhkcW9seUViN3EzSGo2MWtPVHVsM2hyVzZlL0tkaGNPK1hqMngvSWpDaHFVNDA2RzNOdWRvNmFpUjEzY2VYemJubzMzalRNZUVTeUpONUtwVFMxeGhlZ2xocDFiM0pPbjlEUVdUbmdvNE8rRFJKdytYcUQ2aFg3NUJseHlXb1g5c3pKYzM3TlJiVG1TTldldDRNcU5QUERFY2RxOXRHRHJJc0NVK29EZWZ5RkpKcjArbVllbStjMTVWeUxEa0M3dDBmZDNRU2hDalZ4L0FlRGROc0l4WHc2a3BJeGUycCtuOGpqUVprczd0U2xaOVFyODhZWWRLZTVaRXRsL1lQckp6WUJxV3dvYWw0Vk5ST0RTMFJOMUVVNGJlZTJxcHVJdmEwNVY4NmdCU1E5SWJXNGNPUkt6MzlvOEp1OUxRV2ZxVzl5V09XWUpPa3RaMGo1OHJqdG1iU1UveUFsNVpVdVE5OVJ1bnJWOCtiT3Z4UFAzWHNnWjk1Q3crbVV1c0l2RGF4QStOZDBhN0JFemc4dE1DNStsbjAxclRuVFRwRytkOGVjSkRJeEpZZU1NTDAwK25ZTlIwa0RlZnlKejM0dzUvZlQ3NlJCRU95OUJEKzg2YjkzMWphSlJia3JLQ1l3Tm53VFRUZWh5V01lRTBwWWxzYXB2OGY4ZHg2bHViMCtWT3Nqckt4NmM1d3h0bVpqWTltZTVia0RYZFNWb3p4WEtTaUI0Q0x3REVvQlY5aWVOMmtBQUFjOFBrUEFBQUFOZ2FnUmNBQUFDMlJ1QUZBQUNBclJGNEFRQUFZR3NFWGdBQUFOZ2FnUmNBQUFDMlJ1QUZBQUNBclJGNEFRQUFZR3NFWGdBQUFOZ2FnUmNBQUFDMlJ1QUZBQUNBclJGNEYxaUt4eWRKNmxNb3lwVXNUcjBha0RUeVBNYUM0Vm9Dem5DVUsxbWMvS2VldDFqcXFVUmY1eXNXK2tvUDV5Y1dlamo2OGVuajNNUktIMk1kZ1hlQnJVak5sU1JWcVRYS2xTeE9WV3FUSkJXbjVVYTVraEhEUFczdytxTmN5ZUxVNE8yWEZGczlsZWpyZk1WQ1grbmgvTVJDRHlYNk9GK3gwc2RZUitCZFlKdExMNVlrN2JCZVVJV2FJaU9XbUZxdkJsU2hKbjNaZWtHUzlMYVNpNk5jMFlqaG52NDR2MDVWdnA3STNqU201bmVHVmVYcjBVL3k2eVhGVms4bCtqcFhzZFJYZWpnM3NkUkRpVDdPVmF6MU1kYTVvbDJBM1d3cHUwVFBIdDJqNSt2MjZTWnJaN1RMV1pRdUsxeXZyV1dYUnJ1TWlORTkvVnBwWmJUTFdaUmlyYWNTZlYwSTBlNHJQWnkvYVBkUW9vOExJUmI2R091YzBTNWdQbkp5Y3U2VHBKdlBmM3VVS3hsaEdJYXVMRDVmMmI0MDlZWDg4b2VDQ2d3eXlqdWRGSTlQYXpLTGRHUDVabjNpb25mS1ljVE9sdy8wZEc1aXVhY1NmWjJyV09vclBaeWJXT3FoUkIvbkt0YjZPSlhIZC85YWt0VFUxSFIvdEdvd292WEFDNkc4dk55U3BOMDNQeDd0VWdBQUFEQ0JqWTl0a3lSVlZGUkVMWGZHN3U0QUFBQUFzQUFJdkFBQUFMQTFBaThBQUFCc2pjQUxBQUFBV3lQd0FnQUF3TllJdkFBQUFMQTFBaThBQUFCc2pjQUxBQUFBV3lQd0FnQUF3TllJdkFBQUFMQTFBaThBQUFCc2pjQUxBQUFBV3lQd0FnQUF3TllJdkFBQUFMQTFBaThBQUFCc2pjQUxBQUFBV3lQd0FnQUF3TllJdkFBQUFMQTFBaThBQUFCc2pjQUxBQUFBV3lQd0FnQUF3TllJdkFBQUFMQTFBaThBQUFCc2pjQUxBQUFBV3lQd0FnQUF3TllJdkFBQUFMQTFBaThBQUFCc2pjQUxBQUFBVzNORnV3QTdNaTFUT3l0ZjFGTlZMNm1tNDdnNkE3M1JMaW5tcFhoOFdwR2FxODJsRjJ0TDJTVnlHTEcxTDBaUFp5L1dleXJSMTdtSTViN1N6OW1MNVg0Q0M4bUlkZ0h6VVY1ZWJrblM3cHNmajNZcEVhWmw2dlpuSHRYemRmdWlYY3FpZFZuaGVqMTAxUzB4ODhaTFQrY3Yxbm9xMGRlRkVFdDlwWi96RjB2OWhMMXNmR3liSkttaW9pSnF1Wk1SM2dXMnMvSkZQViszVDNsK3I5N2ZVS2g4djFlZXNEUGFaY1c4Z0RPc0JxOWZQODZ2MDNOMWU3V3o4a1c5WTlXbWFKY2xhYVNuM3BWZUZXNHZsTGZVSzJjaVBaMU91QzhzZjVWZmRUdnE5TnpoMk9xcE5OTFhsU3ZUdEgzN0pwV1daaWd4MFIzdHNtSmVYMTlJVlZXdDJySGpoWmpxNjNBL3M3S3l0SFhyVnVYazVDZytQajdhWmNXOFlEQ29wcVltUGZua2t6SDMzZ3NzSkhiakZ0aFRWUzlKa3Q3ZlVLaVNYaDloZDRZOFlhZEtlbjI2dHFGQWt2VGI2cGVpWE5HSTRaNFdiaStVYjRPUHNEdER6a1NuZkJ0OEtyZzc5bm9xamZSMSsvWk4yckFoaDdBN1E0bUpibTNZa0tPNzd4NEtSYkhTMStGK2J0MjZWVVZGUllRSmlFdWRBQUFNNjBsRVFWVGRHWXFQajFkUlVaRzJiTmtpS1hiNkNTdzBBdThDcStrNExrbks5M3VqWE1uaWxPOVBrQ1FkYVQ4ZTVVcEdEUGZVVzBwUDV5S2hOUFo2S28zMHRiUTBJOHFWTEU2bHBlbVNZcWV2dy8zTXljbUpjaVdMMC9EekZpdjlCQllhZ1hlQkRSOGt3Y2p1M0hoUFBXK3hkTERKY0MyTTdNNk4weGQ3UFpWRzZtRmtkMjU4dmpoSnNkUFg0VG9ZMlowYmo4Y2pLWGI2Q1N3MEFpOEFBQUJzamNBTEFBQUFXeVB3QWdBQXdOWUl2QUFBQUxBMUFpOEFBQUJzamNBTEFBQUFXeVB3QWdBQXdOWUl2QUFBQUxBMUFpOEFBQUJzamNBTEFBQUFXeVB3QWdBQXdOWUl2QUFBQUxBMUFpOEFBQUJzamNBTElNSi94QytaMGE0Q0FJQ0ZSZUMxQ2I4enJHWlBRUFVKL2JQKzNXcGZyd1lOUzVMMHUrd21CUjBrbmxndzJEMm93TkhBbUcwOXUzcmtyL0cvTG8vWGY3QmZoejUwU0gydjliMHU5dzhBUUxTNG9sMEE1dWV4NVVkMGFFbVArbDJES3VwTFZGN0Fxdy9XRmVuMmMvZklHM2FPdWEzZkdkYkQrODRiczYzUjY5Y2p4ZFg2M01FMVNoK0lVNlBYci8vSmJOSG01cHd6K0ZmWVYrdXZXblgwbjQ3TytQYm43ejQvY25td2ZWRE4vOW1zb3M4WFJiWTFQdEtvbkJ0ejVGM2hIZmU3dXkvWVBXNmJaVm95SE1hNDdhdSt0MHFKYXhNalB3ZnFBNnErclZxRm55bFU0cnFoN1FNdEF3b2VDMnJKeGlVenJoOEFnRmhFNEYza3R0VVd5NUQwOGZNcWRFL2w2c2oya01NY0YyNXYzVEEyRUEwNFRQMWJVWTNlM3BTcjlJRTRTZEk3R3ZQMHBWVUh0YjRyV2N2OENhOTcvWGFYc1RWRDZXOVBseVR0dm5DM052enZCam04STErc1RMUnRvR1ZBa3VUd091UmQ0WTM4SE80TnkzL0VyeVVYVEJ4QU4vNXRvOEo5WVRrVFIzWjBkbTNjcGZQK2RKNmNTNGEyRFhZTXlwVTY5bVVmcUF1bzZ0WXE1WDAwVDJsWHAwVzJEM1lPcXVZek5TcjZmSkdTTDAyZXo5TUFBRUJVRVhnWHVmRmpkek5qR3BhK1cxU3JwY0Y0L2YySnJNajJqSUY0dmFkeG1iNjE4ckR1cUNwVlZ0Q3pNSVdlclF6SmNJNTB5WEFZWTM2ZWFGdjF4NnNsRGMybjlSWjcxYnF6VlpMazlEbGxoU3p0dldLdkpBMkYyd1NuWENrdXJkdTVUc0hqUVZYZVVLbXlmeTlUZkc3OHVGSUd1d2QxNExvREt2eE1vWkkzRFFYWW5vb2UxZDVicS93NzhwWDZsdFNSRzF1U3A4Q2p3bnNMZGVUdUl5citTckdTTHlIMEFnQVdKd0x2SXJlajdLRGE0MElhY0ppNmE5MCtTZEpYOXA4NzVlOE1HcGErVjFTckR2ZUFQblc0ZE56MWw3UmxxTXNkMG82eVE3cSt2bERsbmFrVDNBdGVMMnQrdmtheXBOMXYyRDEwV1ZMSEh6dFU4OWthWlg4Z1cza2Z6Wk1rVld5cTBQcW4xOHVSTURRNkhKOGJyNndQWnVud2JZZTErajlYeStFWkdUVzJ3cFpxUDF1cjVFdVNJMkczNjRVdVZYK3FXczRFcDQ3OXl6RTFQTlFnTTJES0hEUmxPQXc1dkE0NUU1enlGSGhVczcxR0pkOHVrVys5N3d3L0d3QUF6QitCZDVIYlhybGFsVXQ2OUZCSjViUkJkOWhqSzQ2bzF6V29UeDR1bGVlMGViN0QzdHFjbzlTQk9IMnZxRlpOelFIbTlKNWhWc2lTRmJMMHl1V3ZTSklLUGwyZ29zOFhxZk5QblpLa2dSTURjaVk0STJGM1dOYTFXZXArcVZ2SHZuRk1CZHNMSXR2ckg2eVhGYmJHYkV0Y202aWl6eFlwb1RSQnppWE9vZnRMZE1nUlAvNVkxc2J2TktybGh5MEVYZ0RBb2tUZ3RZRy9wclhKa1BSSThXRzk1OWd5WlFZOUduQ1l1bmZOL2pHM0M1OWFpZUZkamN2VUZqZWdlOVlPalFnSG5HSEZtUTQ1ckpHdjFRUE9zQjU0YmEzdVA3QldpWVA4bTh6VnJvMjd4dnhjOGNhS2NiY1p2UzEzVzY1eWI4NlZHVERsWHVyVytxZlhhLytXL2ZLVit4U2ZHNitXSDdUSUNsdnFlYmxIdmcwVGg4K2lMeFRKN0IrNzBzYlNmMXdxVDc1SGhtdWt4NjRVbHpLMlpzem83OGk5TVZmbUFLdDNBQUFXSjVMTUl0ZmxEdWxrZkZCeHBrTVhkS1RwcTZXVnVxdHFsYzd2U05OTnRTdkczUGF4NVVja1Nka0JqN0lESG4xejd3WkowbDNyOXVyT3FqSmxqcHF2KytsMWV4Vm5PcFFhaWp0emY0d05EYSs2WUExWTJ2MkczZHI0OHNZeDgzVjNiZHlsOHVmTHg0M1VoanBDY3FlNkpVbG13SlRUT3pRU24xQ1dvTTQvZCtyRXowOG81OE1qbys3dFQ3ZXI5djdhQ1d2WWMrV2VDYmR2L090R21RT21LdDVRSWFkdjRwRithZWhndWZLL2xvODVHQTRBZ01XRXdMdkk3Y3c1cmsxdEdmcHhRcDh1YkUvVGtwQkw2UU54dXVIb2NoMWEwcU5WUFV0a1NXcEk2TmZOdGNYamZyOHRia0FCaDZtbHB4MmNGblNZOHBnRW5JVXljSEpBcmlUWHVBUFdKaE5zQ01xellxZ25ZWDlZanNTaFFKeXhKVU5WbjZpU0o5K2o1TXRHRGlKTHV6cHR6QW9MdzNadDNLWHpmait5U3NOa3p2dlRlUlBXWm9VdDdiNXcvSEpuQUFBc0pweDRZcEd6Wk9taTlwR2dzN29uU1E3TDBJL3o2L1ducFMyU3BCNTNTSSt1T0t5NmhQRW5GSGdxKzdqTzcwZ2RzOXJEb0dFcDZBeFBPcjhYczlmOVVyY1Mxc3g4bWJmTzV6cVZkR0dTTEhOb0xxOGpidWlsYXNRYnNvS1c0dlBpSmV2MXFoWUFBSHNoOEM1eTE5Y1hqWmw3SzBuL2xkZWc0eDYvYmpvNk5LVWhLZVRXZFEyRitzNktJK3B6RFVvYUNyWC9OKytZWGt2dTFqdWE4aFIwbURKUHpmSGRsZHF1akdEOG5KYzh3MWorR3I4YXY5T29yR3V6cHIreHBQNUQvZXI4YzZkUzM1S3FZRU5RcnBTaEwySjZkdldvK21QVktyaW5RTUhHb0E1OTZKRDZLMmQvWmozRXJwYVdQbDF6elU5bG10YWtsN0Y0ZEhWMTZhR0hIcEpsV1pOZUJuQm1NS1Zoa1RzOWxENlQxYXpEdmw3ZGRyaFVibk5rZjJaZFY3TFdKaWZyRDVrdFd0V1RwTzhYRHEzQmUzZmxLaVdGM0hvcXAwazdjeHBsV0laOGd5NWRYMTk0WnY4UW0ycDlzbFVORHpjb2QxdnVqRTdlRU80THEvb1QxY3E5SlZjZGYreFEzUmZybFBtK1REVjlyMG5OMzIxVzRlY0xsWFpGbXRLdlRsZmRqam9kdU82QWxyNXJxUXJ2bVYrLzlsMjliMTYvajRXUmxaV29YLzd5ZlZOZXh1S1JuSnlzTys2NFk4ckxBTTRNQXE5TlhOR1NMVW02dkhXcDN0aTZkTnhwaFNYcHZjZnk1YlFNaFExTE54eGRvWlc5STBmNWIyN0swZWFtSEptR05XN0VHSE1YbHhXbmttK1VUTHFpUXU2MlhCbnVrZWZibWVoVThWZUxoNWIvc3FUMHE5Tmx4Qm5xZmFWWHlVOGtLMkhWMExRSWg5ZWg1ZmN2VjhiV2pLSHBEWk53K3B4VG5wM0VNQXo1MXZ0VTltOWxFNTZDMkRJdFZkNVlLY1BnZndJQXNIZ1JlRzFpUzFPdUpFMDU3M1o0eE5kaEdXUEM3bWlFM1lXVmRISFNsTmZuM3B3N2JsdGtyVnRETXVLRytqRlpZRjVTUHZGcGhvZHQrTjhOVTE1dnVBMnQrdTZxeWE5M1RIMDlBQUNMQVhONEFRQUFZR3NFWGdBQUFOZ2FnUmNBQUFDMlJ1QUZBQUNBclJGNEFRQUFZR3NFWGdBQUFOZ2FnUmNBQUFDMlJ1QUZBQUNBclJGNEFRQUFZR3NFWGdBQUFOZ2FnUmNBQUFDMlJ1QUZBQUNBclJGNEYxaUt4eWRKQ2pqRFVhNWtjZktmZXQ2R244ZFlNRnhMdUkrZXprVzROL1o2S28zVTA5Y1hpbklsaTFOdjc0Q2syT25yY0IzQllEREtsU3hPZ1VCQVV1ejBFMWhvQk40RnRpSTFWNUxVNFBWSHVaTEZxY0hiTDBrcVRzdU5jaVVqaG52cXI2S25jOUZmRlhzOWxVYjZXbFhWR3VWS0ZxZXFxalpKc2RQWDRYNDJOVFZGdVpMRmFmaDVpNVYrQWd1TndMdkFOcGRlTEVuNmNYNmRxbnc5a1JGTFRNM3ZES3ZLMTZPZjVOZExrdDVXY25HVUt4b3gzTk82SFhYcXFlaUpqRmhpYXVIZXNIb3FlbFQvNWRqcnFUVFMxeDA3WGxCRlJWTmt4QkpUNiswZFVFVkZrNzc4NVJja3hVNWZoL3Y1NUpOUHFyYTJOakppaWFrRkFnSFYxdFpxNTg2ZGttS25uOEJDYzBXN0FMdlpVbmFKbmoyNlI4L1g3ZFBYU2l1alhjNmlkRm5oZW0wdHV6VGFaVVJFZW5wNG55cHZvcWR6RVdzOWxjYjI5YWFiZGthN25FVXBsdm82K3IzM2lTZWVpSFk1aTFJczlSTllhTTVvRnpBZk9UazU5MG5TemVlL1BjcVZqREFNUTFjV242OXNYNXI2UW43NVEwRUZCaGs1bWs2S3g2YzFtVVc2c1h5elBuSFJPK1V3WXVmTEIzbzZON0hjVTRtK3psV3M5cFYremsyczloUDI4dmp1WDB1U21wcWE3bzlXRFVhMEhuZ2hsSmVYVzVLMCsrYkhvMTBLQUFBQUpyRHhzVzJTcElxS2lxamxUbmJsQUFBQVlHc0VYZ0FBQU5nYWdSY0FBQUMyUnVBRkFBQ0FyUkY0QVFBQVlHc0VYZ0FBQU5nYWdSY0FBQUMyUnVBRkFBQ0FyUkY0QVFBQVlHc0VYZ0FBQU5nYWdSY0FBQUMyUnVBRkFBQ0FyUkY0QVFBQVlHc0VYZ0FBQU5nYWdSY0FBQUMyUnVBRkFBQ0FyUkY0QVFBQVlHc0VYZ0FBQU5nYWdSY0FBQUMyUnVBRkFBQ0FyUkY0QVFBQVlHc0VYZ0FBQU5nYWdSY0FBQUMyUnVBRkFBQ0FyUkY0QVFBQVlHc0VYZ0FBQU5nYWdSY0FBQUMyUnVBRkFBQ0FyUkY0QVFBQVlHc0VYZ0FBQU5nYWdSY0FBQUMyUnVBRkFBQ0FyUkY0QVFBQVlHc0VYZ0FBQU5nYWdSY0FBQUMyUnVBRkFBQ0FyUkY0QVFBQVlHdXVhQmV3RURZK3RpM2FKUUFBQUNCR0xlb1JYc3V5bm8xMkRRQUFBSmdhbVEwQUFBQUFBQUFBQUFBQUFBQUFBQUFBQUFBQUFBQUFBQUFBQUFBQUFBQUFBQUFBQUFBQUFBQUFBQUFBQUFBQUFBQUFBQUFBQUFBQUFBQUFBQUFBQUFBQUFBQUFBQUFBQUFBQUFBQUFBQUFBQUFBQUFBQUFBQUFBQUFBQUFBQUFBQUFBQUFBQUFBQUFBQUFBQUFBQUFBQUFBQUFBQUFBQUFBQUFBQUFBQUdDTS93K1pYbnpQa0tZOFd3QUFBQUJKUlU1RXJrSmdnZz09IiwKICAgIlRoZW1lIiA6ICIiLAogICAiVHlwZSIgOiAiZmxvdyIsCiAgICJWZXJzaW9uIiA6ICIiCn0K"/>
    </extobj>
    <extobj name="ECB019B1-382A-4266-B25C-5B523AA43C14-9">
      <extobjdata type="ECB019B1-382A-4266-B25C-5B523AA43C14" data="ewogICAiRmlsZUlkIiA6ICIxMTk5NzUyMjQ3NDUiLAogICAiR3JvdXBJZCIgOiAiMTMxODA1NzQzNiIsCiAgICJJbWFnZSIgOiAiaVZCT1J3MEtHZ29BQUFBTlNVaEVVZ0FBQWZZQUFBQ1dDQVlBQUFBc2FLcFNBQUFBQ1hCSVdYTUFBQXNUQUFBTEV3RUFtcHdZQUFBVzRFbEVRVlI0bk8zZGYzQlU1YjNIOGZmWlRUWS96UytKSkVDRUlJUTBxRFFiVTJpbkxkWldhenNvRHJTSjlZYTJXRXJCZHRxS01xTGlyYloyd0ZKdVIyOWJJM3JSSWtNRkNkWXJGclNBb05KZUI1TW9FQVR5QXpCQ0VoSWdDZGxzMk0zdXVYOXNzcEFtUUJCa055ZWYxMHpHemJKN3pwUHNrKy9uUE05NXpoR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1FRTTBMZGdFdkFscGVYZDdkcG1qT0FIR0JJcUJzMHlEUUJld3pEZUxHMHRIUTU0QTkxZzhLUSttaG9EWlkrcW40V1dtSFR6d1o2c051Y1R1ZXJ3SlJRTjBRQWVLMnNyT3dPckZzNFB3MzEwZkJpMVQ2cWZoWmVRdHJQQm5TdzUrWGx6VEpOODlreFk5d3NXRkJMVnBhYnVEaGZxSnMxcUxoY2R2YnZqMkh4NGd5cXFtSXdUWE5XZVhuNS80UzZYZUhpZEI5TlljR0NMNU9WTllTNHVNaFFOMnRRY2JtODdOL2Z4T0xGNzFKVmRkeVNmYlM3bjduSHVLbGRVSXM3eTQxUHRmQ3lzcnZzeE95UElXTnhCakVocm9XMlVPejBVdW1hY21MQmdscHljOXNVNmlFUUYrY2pON2VOQng2b0JjQXdqQmtoYmxKWU9kMUh2MHh1YnJwQ1BRVGk0aUxKelUzbmdRZStERml6ajNiM3M5b0Z0YlRsdGluVVE4QVg1Nk10dDQzYU1LaUZBenJZQ1p4SElpdkxIZXAyREhwbmZBYmpROW1PTU5UVlIzVzZNOVN5c3E3c2ZtakZQcG9ENEZZdEREbDNHTlRDZ1I3c1F3Q04xTU5BZkh6d00xQ0M5ZFRWUnpWU0Q3WDRlRWYzUXl2MjBTR0FSdXBod0JjR3RYQ2dCN3VJaUlpY1FjRXVJaUppSVFwMkVSRVJDMUd3aTRpSVdJaUNYVVJFeEVJVTdDSWlJaGFpWUJjUkViRVFCYnVJaUlpRktOaEZSRVFzUk1FdUlpSmlJUXAyRVJFUkMxR3dpNGlJV0lpQ1hVUkV4RUlVN0NJaUloYWlZQmNSRWJFUUJidUlpSWlGS05oRlJFUXNSTUV1SWlKaUlRcDJFUkVSQzFHd2k0aUlXSWlDWFVSRXhFSVU3Q0lpSWhhaVlCY1JFYkVRQmJ1SWlGeDJNWlV4WUlhNkZkYWtZTzhIdDl2R3JsMXh3ZTkvODV1UmZQaGhQQUNscGZHODkxN0NKZGxQUTBNa1M1YU13T3MxTHNuMjVPS01HVE1tS2o4L1B5M1U3YmhRNWVWMWVMMStBSjUvdnB6MmR1OVpYM3ZUVFg4NTY3KzF0WG5ZdDYrSmpSdXIyTHUzQ1lDR0JoZExsbXdQYmw4dWpldXZ2MzdFZDcvN1hYdW8yOUVmcVMrbFlqL1p6NmI2SWI2clZ2Njc3Qm5aR0oxOTE3ckloa2hHTEJtQm9WcjRxVVNFdWdFRHdhWk55YXhmbjhJenoxUUNzSFZySW5mZGRSU0F1RGcvQ3hhTVpPTEVrOHliOXdsUlVYNmVmanFkZGV1RzlOakc4ZU9SeE1mN2VtMjdyYzFPYVdrWkFNbkpQbmJ2am1QKy9OSGNlV2NqOTk4L3VzLzJ1TjAyU2t2TGFHNk80UGJieDVPZDdRYWdvaUtXN2RzL29LQWdCNERPVGdPWHkwWmlZbUMvOTl4em1CdHZiTGtFdjVIQklUazVPZG5uOHgxeE9wMXZtNlpaNHZmNzEzMzQ0WWVIUTkydWM2bXFPczY4ZVcrd2F0VjAwdE92b0tycU9LdFc3V0xXTEdlLzNqOXQybW82T3J5NDNaMUVSVVZ3NVpVeHBLWEZjK3V0WThqT0hrSnljalM3ZHg5bC92dzN1ZlBPYTduLy9qZjYzSTdiM1VscDZVOW9idTdnOXR2L1NuYjJsUUJVVkRTeWZmdVBLQ2hZQTBCbnB4K1h5MHRpWWhRQTk5enpCVzY4Y2RURi95SUdtSWlJaUlWVlZWVjM1T1hsdmVMMyswc1NFeE8zYnQyNnRUUFU3ZnAzMFRYUkRQL3Y0UXg1TlZEZmFwYlVFTHNubHVGUERjZlI0TUF6MUFNRWdybjh2WEljUngyTXZtODB0ZmZYY3VMV0V6MDM1Z2ZPa3R1K1pCOXh1K01ZUFg4MGpYYzJNdm9zdGREbXRsRldXa1pFY3dUamJ4K1B1NnNXeGxiRThzSDJEOGpwcW9WR3A0SE5aY1BYVlFzUDMzT1lGZ3ZYUWdWN1A1U1VET0g3MzI4QW9MN2VnY2RqSXpPekE0RHM3SFplZkhFdnp6NmJqdGsxclRSM2JoMXo1OWFSbCtjTWhuWmVucE50Mno0RVlQYnNMSll0Mng5OHZwdkQ0V2ZwMGhvZWVtZ1VPVGt1M24zM2d6N2JrNStmRzN4c21nYnQ3WUdKRjMvWElHck5tajBBYk55WXdxWk5TZnorOXpXWDR0Y3dXQm5BWk1Nd0p0dnQ5cWVjVHVmL0dZWlI0dlY2UzNidTNIa2cxSTA3VTBkSEp3OC92Sm5acy9OSVQ3OENDQVRsakJucitPcFhSNUtWZGVWNXQxRlhkNUp0MjJiaWNQUTlJbk00N0N4ZCtrMGVlbWd6T1RtcHZQdnVqL3A4WFg3K3N1QmowelJwYnc5a2xOOGYrQ05aczZZQWdJMGJxOWkwcVliZi8vNlcvditnRm1VWXhsRFROT2NZaGpHbnBhWGx1TlBwZk5Vd2pKS1dscFpOVlZWVnAwTGRQdnlRL213NnUxL2JUVXhORE9uUHBPTko4M0JxeENsT1RqcEpkbEUydS85M041aHczVGV2QXh0NDBqeFVMNjFtN0UvSDRrdnkwWkhSUWZhTWJBQU1uOEYxdDF3WDNMd1paYkpydzY3QXJoeCthcGJXTU9xaFViaHlYSHh3bGxxWWUwWXRORXdEVzFjdHBLc1c3dW1xaFNrYlUwamFsRVROSUttRkN2WisyTFVyamtjZkhjbGpqNDNFN3pmbzZMRHh0YTlkMyt0MXI3NTZKY09IbjJMVnFyM24zRjU1ZVZ5ZnorZm41N0pqUnpuTGxsWDJ1MjFqeDdhemZIbmdJS0Y3cEQ1bnpsaU9INC9rNUVrN3BobDRQaVhGUzNGeC83Y3JaelhKTk0xSkVSRVJTNXhPWnpsUVloaEdTV2xwNmJrLzlNK1kzMi95eUNOYkdERWlnZTk5NzNTeEhENzhDdTY5ZHhLLytNVUdpb3R2WStUSVJBQldydHpKU3kvdHByVzFneWxUVmdHd2Z2MWRBR2NOZFFnRTlvNGRzMW0yN0xaK3QyM3MyQ3Radm53cVFIQ2tQbWZPZW80ZmIrZmtTVTlYSDExRFNrb3N4Y1ZUTHV3SHR5akRNRktBbWFacHpreElTR2pOemMxZGJ4aEdpV0VZRzB0TFM5dEQwYVpoend3anZqU2VNVDhmUTFSdEZKMUpuV1Era0VuTjBocXUrc3RWdEU1c0pmN0RlRG9UTy9HbW5qNzk0NXJnNHVDdkQrSWU0OFk3eE12T0xUdkJCT2NYbklISFhYSy9lRHFrYy9OektkOVJUdVVGMU1MMnNlM3M3NnFGM1NQMXNYUEdFbms4TW5EcXdBdzg3MDN4VW1ueFdxaGc3NGZ1VVRmQVk0K05aTmd3RHovK2NkMUZiUEg4NTQwbVQ1N1E2N251RWYrWktpdGpLU29LSEFIWDFqb0FPSG8wa25YckFrZXFEejZZeWFKRkI1ZzJMZWNpMml0bmtRdmttcWI1dU5QcDNHT2FaZ2xRVWw1ZXZwUEx1Q3pJNC9IeHExKzlSVU9EcTg5Z3ZPMjJjVFExdGZQREg3N0N3b1ZmNWV0ZkgwMVIwZlY4L2V1WlRKbXlpblhyQ3M4WjVtY3plZkx6dlo3YnRtMW1yK2NxSzQ5UlZMUU9nTnJhVmdDT0huV3hibDBoQUE4K3VJbEZpNzdCdEdtckw3Z05nMFNDWVJoM0FYZVpwdG51ZERvM21LWlo0bkE0WG4vdnZmZGFMMWNqR3FjMWtyd2htYjByOTVKVGtNT2VOWHZJS2NqaDZ0OWNUZXkrV0tyK1dFWE90QnpNU0pQYStiVTkzdHQ4VTNPUDd3MmZnVCtpZitzMEp2UlJDei9zb3hiR1ZzYVMzVlVMSFYyMU1QSm9KSHU2YW1IbWc1a2NXSFNBbkVGUUN4WHNGOERuTTNqbm5VUis5N3R6VCtlc1hwM0tjODhGMWx6ZGZQTjFaR2FlbmtYemVHekJLZk56c2R0TnRweHhOSHZUVGIxbkNHdzJrNGtUVzROVDdYUG5qdTMxbXVycTZQUHY3Qkp6T3AyV1dPdnE4L1ZlRTNFT09ZWmg1QUNQT0ozT2FxREVack9WK1B2ellWK2tCUXMyMGR6czVvOS8vRGF4c1pGOXZtYm16RnlHRG8zbjBVZTNjdUJBTTdObU9kbThPWEFtNFR2ZldjTmpqOTFJYm00NkhvK3ZSMkMzdFhtSWp3OFV5UmRldUtQSE51MTJHMXUyL0NENGZWOEw4V3cyZzRrVFJ3U24ydWZPWGQvck5kWFZKM285OTFrYndIMDBGcGh1R01aMHI5ZUwwK2xjRDVSY2poMTdoM3I3SEpQVXphNGo0YjBFNGlyaU1IeEdqMUY0dDZUTlNiVGMySUpwRC96YWJSMDIvREg5KzlzdzdXYVBiVjdmUnkwMGJTYXRFMXVEVSsxais2aUYwU0dvaGFHaVlMOEEyN2NuME53Y3djOStOb2FVbEo3cldvNGRpK1QrKzJ1WlByMkp3c0pHQ2dzYnljdHo4bzkvQk00WmRaOUxyNnZydS9CK0dnc1habEpmN3doT3dRTTlIcmUzMjRtT0hxajFhMEF6RGNNd096czdUWnZ0czcvdzVPYy9uMGhkM1VsdXV5MHdwZDdlN2lVNk9nS2I3WFFWZHJrOGxKVGN5Y3N2RjVDUUVJWGZiN0pwVXcxeGNRNGVmdmlyekp2M0JrOC9QWVhvNklnZW8rNHZmdkc1UGtmaC9iVnc0V2JxNjl1Q1UvQkFqOGVCdGc2SXhlRGh5alFNd3pUTnkvTjNibmdOc291eWNkUTZ5QzdLeHZBYWVJZDZTVm1mUXZTaGFPenRkc1pQSFE5QS9jeDZqdDF4aklqV0NESWZ6dVR3enc2VHRyenJJaE1USXRvaWVvUzA0VEc0L3Ficit6d3dPSi9NaFprNDZoM0JLWGlneDJON3V4MXpFTlZDQmZzRitPdGZyK0lIUDJoZ3k1WWtYbnJwSTZLaUFrZWNKMDVFTUczYWVMNzBwZlBQaXUzY0diajBZODZjc1JkOXp2dXBwNnBZdlRxVndzSkdwazNMQ1U2L2QwKzdWMVRFa3A1KytkZmNsSldWV2VJYWxmejgvRFNmejlldmN5NkdZVlQ0L2Y0U3d6Qkt5c3JLZHRFMUZlOTA5bTgxK3NVWU5TcUpVYU9TZ2dGODY2MHJXYmJzTnE2K09qSDRtbTkrODBXaW95TVlPalN3dnVQMTEvZnp1YzhONGVPUFc1ZzRjVGlMRjk5TVhGd2tjWEdPUzlxMnA1NzZOcXRYNzZhdzhGcW1UVnNkbkg3dm5uYXZxRGdhWE9oM09ZVmJIM1U2bmNYQVQvcngwbmJETVA3dTkvdExZbU5qWDkrK2ZmdkpydmUvOEprMnNJc1phUWFuNHJ2L0czVW9DdHNwRzd2ZTJNV0V5Uk9vZUxXaXgzc1MzazZnemRuRzBhS2pIQzBLWEUyVXZDbVpVUStPNHZDOHd4eWJjdXlpMjFYMVZCV3BxMU5wTEd3a1oxcE9jUHE5ZTlvOXRpS1dVeUdvaGFHaVlPK25zcko0ZHUrT1pmSGlBOFRIKy9qVG40WXhiOTRubUNiODlyZFhNMzE2SStucG5yTysvOXByWGZqOThQTExxV1JtZGdTdmc3L2pqcjQ3ZFd0clJJL3o3QzVYNzFGTlI0ZU50V3NEd1g3a1NCUUZCVG1rcFhrb0xHekU0N0ZSWEp6T2dRUFJiTjZjUkdGaDQwWCtCcVFQWlhSTnViLy8vdnY3UXQwWUNLeHFiMi8zTW1KRXozc3J0TGQ3aVlzN1BWdFVXOXRLVWRFRTNuaWpHb0NKRTRmenozL1c5amdZT0ovVzFvNGUwL1l1VisvKzM5SFJ5ZHExZXlnc3ZKWWpSMW9wS0ZoRFdsbzhoWVhqOFhoOEZCZS96NEVEeld6ZVhFTmg0ZmdML1hFSGkxYmdOUUlMTmQ4STFlSTVBSnZIMW12RWpoM3E1cHo5K0RkNVV6TEhiemwrK2drVHJscDFGWi9NLzRUMHA5TnBuZFNLZDhqWjc3VVEwUnJSNHp5N3ZZOWFhT3V3a2JvMkVPeFJSNkxJS2NqQmsrYWhzYkFSbThkR2VuRTYwUWVpU2RxY1JPTWdxSVVLOW43d2VnMmVlQ0tEMmJQclNVenM1UHZmYjJET25MRTgrMnc2VFUwUnVGeDI1czQ5M2JIOWZvT1BQb29GNEw3N3J1SElFUWQvL25NbFR6NDVuSTgraXVYSko2dTQ3NzVyQUhqa2tVTTgvUEFvSG4zMFVJOTk1dVMwczJMRnVSZGFWMWJHOFBISFVaU1d4ak5zMkNuV3JObERaMmRnSGNDTUdlUEl5bkx6K09NSFdiaHdGRGZjY0JMVEJDT3N4aWtEMHIrNkxuZGJGMjZYdXdFODkxd1pOOTg4dXNjMHZOZnJwNk9qczhmNTk5bXo4M3E4QnVETk42dVpOR2xFdi9lVms1UEtpaFhUenZtYXlzcGpmUHh4QzZXbGRRd2Jsc0NhTlFWMGR2cDU1NTFEekppeGpxeXNLM244OFp0WXVIQUxOOXd3VEgzMHRHUEFxemFicmFTNXVYbHpXRnp1QnBnUnZVZnNTVnVUU0gwcEZRaUU3clZUcmcyK2Z1K0xlN2xpeHhVYy9QWEI0SFBEbmg2R2lVbGpRU1BZQXVmRHE1NnN3ak9zNzRGUmUwNDdlODlUQzJNcVk0ajZPSXI0MG5oT0RUdkZualY3TURvTkV0OUpaTnlNY2JpejNCeDgvQ0NqRm83aTVBMG5BL05wRnU1bkN2WisrTU1mUmhBYjYrZDczd3RNSTludEpuUG5IbUhPbkxIWTdTYkxsKy9IYmo5OS9tYmx5cXVvcUlqandRYy9KaisvamFTa1RoWXZ6bURyMWlRZWZmUWdYL3BTSzZZWk9HQTRjU0tDYmR1U2lJdzgyR09mNXd0MWdBMGJVcGcxcTU2bFN6Tnd1KzNVMUVSVFhSM0R4bzBwM0h2dllTWk5DcHdhS0M2dVpNV0tvYmpkZG1KakwyaEJtQVN1aUgwSFdPdnorVjRKMXh2VWVEdysvdnpuSGZ6clg3V3NYRG05eDNuMk45K3NZdGl3SzNvRStiK0grcjU5VFd6WmNvQ1Nrb0orNy9OOG9RNndZVU1WczJZNVdicDBPMjYzbDVxYUUxUlhIMmZqeGlydXZmZUx3UU9KNHVMYldMSGlBOXh1NzFrWEFGcWRhWm9Od0RxZ0pERXhjVnU0M2FBbXNpR3l4MlZzM1JxS0dtZ29DdHpuWThMa0NleGV2enY0YjBQV0RxRXR0dzFmZ2c5YnU0Mk1wUmtrL0RPQmZjc0RFMXlOMzJrRVAyUVhaZE13czRIRzZZMzRZM3N1cWp0ZnFBT2tiRWloZmxZOUdVc3pzTHZ0Uk5kRUUxTWRROHJHRkE3ZmU1aldybHBZV1Z6SjBCVkRzYnZ0K0N4Y0N4WHM1L0hLSzBONDY2MGtYbmhoSDYydGR0NStPNG0vL3oyRit2cElmdjNyUTNSMDJQamxMNjloM0xoMmJybmxCUG41YmNHYjJRQWNPaFROMUtuanljcHFaK1hLdlZ4elRlRE9TSk1udC9DdGIxMkgzdy9UcDU5L2FzamxzaE1UNCtmZ3dTaWlvd01kdjdJeWhpVkxhcGd4bzRIVnExTlp0T2hxR2hvY2VEd0dPM2VPeE9jenp2aUNxQ2lUb3FLRzgreEp1cDA0Y2VKRWNuTHk4QjA3ZHRTSHVpM25zbVBIWVI1N2JCc2pSaVR3L1BOM2tKSVN3M1BQbFZGY3ZBT2J6VVppWWhTUFBETDVyTy8zZXYzTW4vOFA3cmtubjlUVXZ1K3gwQjh1bDRlWW1FZ09IbXdtT2pwUVdpb3JqN0ZreVMzTW1ER0IxYXQzczJqUk96UTB0T0h4K05tNWN3cytuNG5QNSsvNk1vbUtpcUNvcVBlcVo2dnI3T3g4Zk55NGNUOTkrZVdYd3padGt0NUtvdVVyZ2J1MVZmNnhFdnRKTzZaeDdnVnBUZE9iYVBsS0M0Ylg0SFAvOFRsOFYvall0M3dmbmpOT1d6WVdOT0s2emtYRzd6S0lQaEROb2Y4OGRJNHRCbVlGL0RGK29nNUc0ZStxaFRHVk1kUXNxYUZoUmdPcHExTzVldEhWT0JvY0dCNkRrVHRIWXZpTTRCZSt3TTF3R2l4Y0N3ZjBaRVQzSlN0blhtZCtxZFhXUnVIekdYZzhCak5uamlNdnI0MnBVNXU0OGNhVzRDaTlvOFBHMy80MmhMVnJoM0R6elNmNHlVOTZubTg2ZURDYVVhTTZ6cnV2eVpNbjlIbXRPc0RVcWVPcHIzZmdjUGlaT2JPQnUrK3VwN1UxZ29TRThEbW83MTc1SDI0TGswTHBkQi90ejdxb1QrZlVxVTQrK3FpSnozKys5MjN0L1g2ejErajhURys5ZFlDdmZTMlQ2dW9UWEhOTmNxOS8zN1NwaG05ODQvVHRQQ2RQZnY2c3ErU25UdjByOWZWdE9CeDJaczdNNWU2N2MybHRQVVZDUXRTbitLaytHM2w1endEVzY2UGQvYXpzTTZ5RktldFRhTG1wQlYrc2o3VG4wMGgrTTVtbTZVMkJVWGVYRWY4MWdrL21mZExuKzZPcm96bVZlUXJUZHZhREFadkhodC9oWjhMa0NYMWVxdzR3ZnVwNEhQVU8vQTQvRFRNYnFMKzdub2pXQ0RyRHFCWTZRMXdMQjNUbnZoekJmcVpUcDJ6QmxmRFNtNEs5dDhzUjdOSi9DbmE1SEVJZDdQcS91MTBBaGJxSWlJUTdCYnVJaUlpRktOaEZSRVFzUk1FdUlpSmlJUXAyRVJFUkMxR3dpNGlJV0lpQ1hVUkV4RUlVN0NJaUloYWlZQmNSRWJFUUJidUlpSWlGS05oRlJFUXNSTUV1SWlKaUlRcDJFUkVSQzFHd2k0aUlXSWlDWFVSRXhFSVU3Q0lpSWhhaVlCY1JFYkVRQmJ1SWlJaUZLTmhGUkVRc1JNRXVJaUppSVFwMkVSRVJDMUd3aTRpSVdJaUNYVVJFeEVJR2VyQTNBYmhjOWxDM1k5QnJhd3QrQmsyaGJFY1k2dXFqM2xDM1k5QnJhL04wUDdSaUgyMENzS3NXaHB3OURHcmhRQS8yUFFENzk4ZUV1aDJEM2htZlFVVW8yeEdHdXZxb0ZiTmtZTm0vLzFqM1F5djIwVDBBTWFxRklSY1RCclZ3UUFlN1lSZ3ZBaXhlbkVGWldmeVpvMGE1VE5yYTdKU1Z4ZlBFRXhrQW1LYjVZb2liRkZaTzk5RjNLU3VyTzNQVUtKZEpXNXVIc3JJNm5uamlYY0NhZmJTN24yVXN6aUMrTFA3TVVhTmNKdlkyTy9GbDhXU0VRUzAwUXJYalM4VG1kRHBmQmFhRXVpRUN3R3RsWldWVEFUUFVEUWtqNnFQaHhhcDlWUDBzdklTMG53MzB3enF6cnE1dWRWcGFXcTFoR0lsQVBCQWI2a1lOTWszQUR0TTBIeTh2TDErQTlRcm14VklmRGIzQjBFZlZ6MEp2TVBRekVSRVJFUkVSRVJFUkVSRVJFUkVSRVJFUkVSRVJFUkVSRVJFUkVSRVJFUkVSRVJFUkVSRVJFUkVSRVJFUkVSRVJFUkVSRVJFUkVSRVJFUkVSRVJFUkVSRVJFUkVSRVJFUkVSRVJFUkVSRVJFUkVSRVJFUkVSRVJFUkVSRVJFUkVSRVJFUkVSRVJFUkVSRVJFUkVSRVJFUkVSRVJFUkVSRVJPZTMvQVVWaVdPREV4dFlnQUFBQUFFbEZUa1N1UW1DQyIsCiAgICJUaGVtZSIgOiAiIiwKICAgIlR5cGUiIDogImZsb3ciLAogICAiVmVyc2lvbiIgOiAiMyIKfQo="/>
    </extobj>
    <extobj name="ECB019B1-382A-4266-B25C-5B523AA43C14-10">
      <extobjdata type="ECB019B1-382A-4266-B25C-5B523AA43C14" data="ewogICAiRmlsZUlkIiA6ICIxMTk4MTk5OTg3NzYiLAogICAiR3JvdXBJZCIgOiAiMTMxODA1NzQzNiIsCiAgICJJbWFnZSIgOiAiaVZCT1J3MEtHZ29BQUFBTlNVaEVVZ0FBQTBFQUFBSEpDQVlBQUFCRGdUSkZBQUFBQ1hCSVdYTUFBQXNUQUFBTEV3RUFtcHdZQUFBZ0FFbEVRVlI0bk96ZGUxeVVaZjcvOGZjOXcxRUlVRFRGODFtaHNnYTAxakoxZGFsTVU5Tk5xNTlVN3JhdHR1M1dWdnROdDVPMXRkcWFIWGJiY2p0YSthM1Ywc28xTTlQeTBHSDdFa05hVXFaU1ppcW9JQ0luZ1puNzk4ZkFDQUk2Q3N3Tk02L240K0hENFdibW5nOHdjRi92dWE3N2Mwc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0FVR0ZZWEFMUW1mZnYyRFQvampETnVNd3pqbDVMNlNvcXIvcHhwbWdzeU16UHZyUDQ0SlNYbFR0TTA1emUwL1dUUHhmN1lIL3NML1AzMTdkczNQRHc4M055NmRXdjV5ZllKQUdnNk5xc0xBRnFMdm4zN2hzZkV4SHhxR01ZOFNZTlZJd0JKVWxwYTJoMW1EYmZlZXV2OEUyMC9HZmJIL3RoZlFPOHYzelROVDBlT0hQbENlSGo0cDMzNzlnMzNaYjhBZ0tiQlRCRGdJNGZEY1ZkVkFOS2NPWE0wZlBod3hjVEV5REQ0TlFKdzZ0eHV0NFlNR1NKSk1rMXpWbVptNWlNV2x3UUFRWU9aSU1CSFZVdmdOR2ZPSEYxeHhSV0tqWTBsQUFFNGJUYWJUZmZmZjc4a3lUQ015UmFYQXdCQmhSQUUrSzZkSkEwZlB0enFPZ0FFaUJwL1QvcFpXUWNBQkJ0Q0VPQzczcElVRXhOamRSMEFBa1JzYkd6MXpiZ1QzUThBMExRSVFjQXBZZ2tjZ0tiQzN4TUFzQVloQ0FBQUFFQlFJUVFCQUFBQUNDcUVJQUFBQUFCQmhSQUUrQzRqTVRIUjZob0FBQURRU0p5UkNad0MwelJOcTJzQUVGank4dkkwWnN5WWhQVDA5QnlyYXdHQVlFRUlBazRCSVFoQWN6Qm9Fd2NBZnNWeU9BQUFBQUJCaFJBRStNamhjQXpPeXNxeXVnd0FBQUEwRXRQdmdJK1NrNU5OU2NySXlMQzZsQmJvRGFzTEFIeTJiMStGRWhLdXRib01yOVRVVk9YbDVlVm1abVoyc3JvV0FBZ1d6QVFCdnFNN0hCQUE5dTM3U3Z2MnZXWjFHVjc1K2ZreURLT2oxWFVBUURBaEJBRStjanFkZ3hjdlhteDFHUUNhUUVzS1FtdldySkhkYmsrd3VnNEFDQ2FFSUFCQVVHb3BRU2crUGw2MHh3WUEveUlFQVFDQ1Zrc0pRZ0FBL3lJRUFUNmlPeHdRbUFoQ0FCQjhDRUdBand6RFNFOUxTN082REFETndNb2dsSnFhS29mRHdYSTRBUEFqUWhBQUFMSXVDTkVkRGdEOGp4QUVBRUFWbHNZQlFIQWdCQUVBVUFOQkNBQUNIeUVJQUlEakVJUUFJTEFSZ2dBQXFBZEJDQUFDRnlFSUFJQUdFSVFBSURBUmdnQUFPQUdDRUFBRUhrSVFBQUFuUVJBQ2dNQkNDQUo4bDVHWW1HaDFEUUFzUWhBQ2dNQmhXRjBBMEpxWXBtbGFYVVBMOUliVkJRQitkRldUN2kwdkwwOWp4b3hKU0U5UHoyblNIUU1BR2tRSUFrNEJJYWdoaENBRWs2WU5RWkprR0FiSFl3RHdJNWJEQVFBQUFBZ3FoQ0RBUnc2SFkzQldWcGJWWlFBQUFLQ1JDRUdBand6RFNFOUxTN082REFBQkpqVTFWUTZIZy9PQkFNQ1BDRUdBNytnT0I2REo1ZWZueXpDTWpsYlhBUURCaEJNeGdWTkFZNFNHMEJnQndZVHVjQURRMmpFVEJBQXRRSGw1cGZic0taQWtsWlpXV0Z5TmRjcktndTlyajQrUEZ3RUlBUHlMRUFTZ3hUTk5hY21TREozS1BGeEZoVXMvL0pDblZhdTI2dTIzTnpkYmJROCt1S3BKOXJOclY3NXV2ZlVOSFQ1Y3FtblRGbW50Mm05cmZUNVF2Z2U1dVVlOFlXL0VpTWNsU1R0M0h0REJnMFVxS1NuWHlKRlBxTHk4c3Q3SGZ2enh6c1lYQ3dDQXBCQ3JDd0JhaStydWNFbEpTVmFYRW5TeXN2YnB2ZmUyYXVyVUZBMGVQRS9kdTdlcmM1OGZmOHpYRjEvTWtpUk5uUGd2RlJjZlZkZXViZFdyVjd3R0RlcWl4eC8vVU92WGY2ZTlldytyYytkWVNkTGV2WWYxNmFkMzZ2bm5QOVh5NVYvVzJsOStmckdpbzhQclBFOVIwVkZsWk16eWZyeHUzVGJkZDkvbHV2UE81ZHE4ZVUrZCsxWlVWSHJyT3BISXlEQlZWTGdVR3h1cHA1K2VxcWVmM3FpZi83eS83SFpiUUgwUE5tM2FvUTgrK0ZiLyt0YzFranpoN3VHSDM5ZnZmamRjbFpWdWRlL2VWbUZoOVIrYTdyNTdoVFpzK0tNbVRYcFdicmNwbTYzdWl1NkNnbEo5K09HdDlYK1RBUUNvUWdnQ2ZGVGRIUzRqSThQcVVvTE91blhiTkg3OElFbFNhS2hkeTVmZlZPYytRNGZPOTk0K2VMQklIMzk4aHlUcDMvL08wQlZYbkNPNzNhYmYvbmFZZnZuTDUvWE9Pek1rU1JkZi9KaENRKzJhT2ZOaXpaeDVzVkpTNW5rSDl5a3A4N1Jod3g4bFNUZmQ5SnFlZmZaYTcvYjZQUHJvSk8vdHNySUtQZmZjSi9yNDQ1MjY2NjVMdk5zLysreDd6WnIxZHIyUE4wMnB0TFRjT3pzaVNldlhQK210SVZDK0I1TW1uYWYxNjcvVHZuMkhKWG5DWGE5ZThVcEo2YTRGQzlacDBLQ3U5ZTc3ZUlzV1hhZTR1TWc2MjBlTmV0S254N2NrMWQzaE1qTXpPMWxkQ3dBRUMwSVFnQmJONVhKcjdkcHZ0WFRwcjAvcjhaczMvNlN5c2dyZGNNUFBsSm01VytlYzAxbVM1SGFiQ2dueGJVVndadWJ1T3R1cUI5dkZ4VWMxYXRTVGV1NjVhOVduVHdldFgvK2RubmppSTExNmFaSmVmZlVHaFlYWnZZOFpPclNYTjFRY3I2U2tYQk1tTE5RSEgveWh6dWNDNlh2d3kxOCtKMG42M2UrV3FLU2tYUGZlK3g5SjBxZWZabXZWcXE4VkZoYWljZU9lVVhIeFVWVlV1SFRISGFQMTZxdi9wNEtDVXUvenhNVkY2dGUvWGl5N1BUQjYrOUFkRGdEOGp4QUVvRVZidFdxcmlvcU9LaUlpVkpMblBKZEprNTZ0YzcrS0NwY2t6OEMrb3NLbFYxNzVYS3RXYlZXYk5tSGF2SG1QTHIvOExEMy8vS2U2ODg1ZnFLU2tYTjkvbjZmNCtLalRycXQ2eWRXSUVZL3J3dzl2MVo0OUJicjExamQwNUVpWkhudHNzbnIzYm45Sys0dU1ERk41dWF2ZXp3WFM5MkQ1OHB1MGExZStIbjU0dGZidVBhekxMa3ZTdEdubjY2MjNOcXVnb0ZTclY5K2lEaDJpOWR4em42aW82S2l1dlBJOFhYbmxlYldlWjlLa1ovWENDOU84TTBGejU3NnYyYk12bFNUZGQ5L0swLzU2QUFEQmd4QUVvTVVxTDNmcHBaYytxN1d0ZS9kMjNxVmdvMFk5NlIySS8rWTMveXRKeXMwdFZLZE9NVHA4dUZUejUxK3BidDNhYXZ2Mi9abzc5MzNkZU9PRjZ0bzFUbGRlK2F6c2RrTzMzREpTa3FmaHdQUFBmeXBKU2szOWgzcjFpcTlSUTZYYzdwTjNJM2psbGMvMWYvLzNnMncybTI2ODhYOWxtcVpjTHM5TVMwV0ZTeDk5ZEp0MzFtWElrRWZVc1dPTXQ5NzA5THRrR0ZKWVdJZ3FLbHdLRGJYcnpqdVg2ODkvdmt6UjBlRUI4ejE0Ly8zZjY0VVhQdEdYWC82aysrOGZxN1MwUmVyWDcwek5tUEc2emoyM3F3WVA3cUdkT3crb1E0ZG83ZHg1UUJkZTJQdWt6eWxKSDN6d3JUY0VQZmpnT0o4ZUF3QUlib1FnQUMzV3UrOStwYUZEZSt1OTk3WjZ0OVYzTG93a1BmZmMvNU1rSlNURTZwMTNabWpDaElXMU9xeFZWTGoxdDc5OUlFbUtpUEQ4NmJ2ODhyTWtTVk9ucG1qcTFCU2xwTXpUQngvOFh0S3g4MTcyN1N2MHFkYlpzeS9WdUhIbjZLOS9YYTNYWC8rVlhuNzV2eW9zTE5QdmZ6OVNJMFk4WG12WldWeGNHNjFjT1ZPU0ozQlU2OWp4REIwOFdLVDgvQkx0MnBXdmR1M2E2SzIzdmd5WTcwRmtaS2dTRXp2cGQ3OGJvUVVMMXVuZWU4Zm81ei92cjhHRHUrdU1NeUswWkVtR05tM2FxU0ZEZXVpTEwzN1U3MzgvVXBKVVdlblc5dTM3ZGZSb3BhNi8vaFhsNUJUcXV1dGVsbEcxR3U3SWtUSk5tTERRVzhlY09XUGxjSFR6cVdZQVFIQWlCQUZvc1lZTTZhbExMMDNTZSs5dDFUZmY1TlJxS3JCdlg2RmNMcmN1dW1pQjJyYy90cVRyNVpldlYxeGNwUEx5aXIyTkFTUnAyTEFGZFQ3MnhaWXRubTVuTTJhOHJvVUxyNm4zUG52MkZLaDkrMmd0V1pLaENSTTh6UXMyYk5paDMvNTJtRnd1dDgvbjNmVG8wVTQvL1ZTZ3Q5L2VyT3V1dXlEZ3ZnZUdJVDM5OUVZOTlkUUc3ZDU5U0o5OWxxMm5uOTRvU1hyeHhUVDkvT2Y5ZGMwMUw2cGJ0emgxN2h5ckxsM2lWRm5wMXFSSnoyckFnSTRLQ2JIcG9ZZXUwRTAzdmFhMzNyckoyemx2MUtnbnZZMGVBQUR3QlNFSVFJdlZ0V3VjOTNaaVlpZnZRSGYxNml3NW5UOXE3ZHB0U2tucHJodHZ2RkFEQmpUdGVlVm5uOTFaYnJlcE45NXdxbGV2ZUczZS9KTWthZUxFY3lWNXpydkp6Tnl0a3BKeVBmendhbzBkZTdhMmJjdlZmZmRkcnMyYmY5S0JBMGMwWkVnUEZSYVcxV2t6WFZCUW9qRmovdW05WFczZ3dJNTYrKzNOMnI1OXYvN3lseXNDOG51d2FORjF1dmJhbDdSOCtVM3EwYU9kdnZrbVIvZmYvNjVpWWlKa3N4a2FOcXlQNXM5ZnE4Y2YvNlVrS1NURXBoVXJQRi96aUJHUHEydlh0aW92cjVUZGJ0T1VLYzlMOHN3RVZkL3UwaVhPKzFnQUFCcENDQUxRcW16Y3VFT3Z2WmF1aFF1djBkcTEyelJyMWlYNnd4L2UwTzIzajFKS1NuZnYvY3JLS21vdGthcnY0MnB1dDZsdnZzbVJKTjF4eHpMdDNYdFlUejk5dFo1ODhpTjk4MDJPbm56eUt0MXh4ekpKMHIzM2p0SHMyZThvS3l0SFo1K2RvTVdMYjlEaHc2VjY2S0hWK3Z2ZnIxSmxwVXNQUHZpZS92Q0huOHRtTTFSWVdLWXp6b2lvOVRXTUdqVkFqend5VVpMMDFsdkhyczF6N3JsZDllU1RIK201NS82ZmJEWkRxMWRuYWRpd1BuVkNWR3YrSGhRVkhkWFpaeWZvL3Z0WGF1TEVjL1h5eS8vVi9mZVBsYzFteU8wMlZWUjBWSklhdkdCcVRzNWhkZWh3aGlUcDRNSGlXdGNFS2lnbzFhOSs5V3E5andNQW9DWkNFSUJXb2J5OFVzOC8vNmsyYk5pdXA1NmFxalp0d2lSSjhmRlIrdHZmSnVyV1c5L1FvRUZkZE5kZGx5ZzhQRVFSRWFHMWxrZ05HN2FnenNmVkZpLytQMjNkdWsreloxK3FJVU42S0M0dVV2UG1yZEg2OWQ5cHpweXh1dkRDM2pKTlQvZTFRNGRLdEduVERyMy8vaTJLaXZLRWsyZWUyYWlubnBxcTJOZ0kzWExMVWlVbmQ5TkZGM2xPNms5UDM2V0VCTStGU2ZQelM3UjkrMzVkZEZGdlBmZmNKOXEzNzdEMjd6K2lUejdKMXVUSkRqMzY2RnAxNzk1T0lTR2VsdEl2dmZTWmhnM3JFMURmZzg2ZFkvWGdnK1AwNUpNZmFjR0NkWXFJQ05XMmJiazYrK3pPK3N0ZjNsTkJRYWtXTEppa2UrNzVqd29MeXpScDBubTFYZ2ViTis5Um56Nm4xbmtQQUlEakVZSUEzMlVrSmlhbVdGMUVzUHIyMjF3ZE9GQ2tGMTZZVm1kbXBFdVhPTDM2NmcxYXMrWWJoWWQ3L3F5VmxWVm8zTGhudlBlcDcrTnExZWZmU05LdVhmbWFNT0ZmNnQvL1RDMWVmSVA2OU9rZ1NSb3hvcC9HalBtbjNHNVRreWM3dklOL1NabzVjN2pLeWlwMDlkVXY2c0lMZSt1T08wWnI5T2kvcTZpb1RPM2JSK3VSUjY2VUpCMDRjRVJPNTQvcTBpVk9LU25kMWFWTHJGd3VVM1Btdkt1WFh2cE04K2RmcWJpNFNNMmZ2MVlUSjU2cmpoMWphbjJ0cmYxN1VGUjBWUFBucjFWR3hvOGFNYUt2M25sbmhnNGRLdFlubjJUcjVwdi9yY2pJVVAzakgxUFVwazJZSG4xMGt1NjY2MjN2RXJtS0NwZkN3dXhhdlRwTEkwYjBsVlI3R1p3a3VWd243MkFIQUlBa0JjYVY1Z0EvTVUyVFVWYTkzbWpXdmIvMDBtZWFQbjFvbmUzLytNZDZid2V4NDczOTltYnZ1U3YxV2JueUs0MGJkMDY5bi92aGh6ejE3QmxmNytkT1pOKyt3OTRaRDhtenhNeG1PL21mMlowN0QzaURoaVNacHZUamovbnExQ25HRzJnQzVYdXdjZU1Pblg5K0QrODFqNm81bmJ2bGNIVHpkbnlUUEsyKzI3YU4wZzAzdktLOWV3OXI2dFFVVlZhNmROMTFGeWcyTnJKV2UzRHAySEs0aHJybk5aMnJtblJ2ZVhsNUdqTm1URUo2ZW5wT2srNFlBTkFnUWhCd0NnaEJEV25lRUFSVU0wM1ZDa3JXYU5vUUpFbUdZZjFYQlFEQnhMZStyUUFBdEFCRUJRQkFVeUFFQVQ1eU9CeURzN0t5ckM0REFBQUFqVVFJQW54a0dFWjZXbHFhMVdVQUNEQ3BxYWx5T0J5Y0R3UUFma1FJQW55WGtaaVlhSFVOQUFKTWZuNitETU5vMml2ZEFnQk9pTlhWd0NtZ01VSkRhSXlBWUVKM09BQm83UWhCd0NrZ0JEV0VFSVJnUW5jNEFHanRXQTRIQUFBQUlLZ1FnZ0FmMFIwT0FBQWdNQkNDQUIvUkhRNUFjNkE3SEFENEh5RUlBQUFMMFIwT0FQeVBFQVFBQUFBZ3FCQ0NBQUFBQUFRVlFoQUFBQUNBb0VJSUFnQUFBQkJVQ0VFQUFBQUFnZ29oQ0FBQUFFQlFJUVFCQUFBQUNDcUVJTUIzR1ltSmlWYlhBQUFBZ0VZeXJDNEFhRTFNMHpTdHJxRmxlc1BxQWdBL3VxcEo5NWFYbDZjeFk4WWtwS2VuNXpUcGpnRUFEU0lFQWFlQUVOUVFRaENDU2RPR0lFa3lESVBqTVFENEVjdmhBQUFBQUFRVlFoRGdJNGZETVRncks4dnFNZ0FBQU5CSVRMOERQa3BPVGpZbEtTTWp3K3BTQUFTUTFOUlU1ZVhsNVdabVpuYXl1aFlBQ0JiTUJBRytvenNjZ0NhWG41OHZ3ekE2V2wwSEFBUVRab0tBVTBCakJBQk5qZTV3QU9CL2hDRGdGQkNDQURRSHVzTUJnSCt4SEE0QUFBQkFVQ0VFQVQ2aU94d0FBRUJnWVBvZDhCSGQ0V0FWdDl1dEZTdFc2TjEzMzFWMmRyWUtDZ3FzTGltb3hNWEZxWGZ2M2hvN2RxekdqeDh2bTYxcDN6K2tPeHdBK0YrSTFRVUFBQnJtZHJ0MSsrMjNhOU9tVFZhWEVyUUtDZ3JrZERybGREcTFZY01HTFZpd29FbURFTjNoQU1EL0NFRUEwSUt0V0xGQ216WnRVbDlKc3d4RC9TVkZXVjFVa0NtVzlKMmtlYWFwalJzM2FzV0tGWm80Y2FMVlpRRUFHb0Z6Z2dDZ0JYdjMzWGNsZVFLUVF3UWdLMFJKY2tpNnE2cUIyNnBWcXl5dEJ3RFFlSVFnQUdqQnNyT3pKVW45TGE0RHgzNEdPM2Z1dExRT0FFRGpFWUlBb0FXcmJvTEFESkQxb3F2K3B6RUZBTFIraENBQUFBQUFRWVVRQkFBQUFDQ29FSUlBQUFBQUJCVkNFT0M3ak1URVJLdHJBQUFBUUNNUmdnQWZPWjNPd1lzWEw3YTZEQUFCWnMyYU5iTGI3UWxXMXdFQXdZUVFCQUNBaGVMajQ1V2VucDVqZFIwQUVFd0lRUUFBQUFDQ0NpRUk4SkhENFJpY2xaVmxkUmtBQUFCb0pFSVE0Q1BETU5MVDB0S3NMZ05BZ0VsTlRaWEQ0V0E1SEFENEVTRUk4QjNkNFFBMHVmejhmQm1HMGRIcU9nQWdtQkNDQUIvUkhRNUFjNkE3SEFENEh5RUlBQUFMMFIwT0FQeVBFQVFBQUFBZ3FCQ0NBQi9SSFE0QUFDQXdFSUlBSDlFZERrQnpvRHNjQVBnZklRZ0FBQXZSSFE0QS9JOFFCQUNvVjRha3Y1dm1TZS8zWjlQVW9sUFk3emVTZGg2M3pTWHBQNmV3RHdBQUdpUEU2Z0lBQUMxVFAwbjNTQm9ycVU4RDkzbFcwdnVTdmpGTnJhcXh2WnVrQllaUjcyT2VOMDFkYUJpMTlubFUwaHpUMUJYSFBXYXRwQVhIQmJFU1NYRlZ0L2RJNmxKMWU2K2s5QWFlRXdDQW1naEJBQUFka1RUU05CVld6K2VtSFJkQ3dpUjlaQmg2eWpTVldYVTdwc1orWnBpbVVoc0lJMjVKbVpMKzZHTmR2NUQwQzhQUUNOUFVocXA5ampCTnZWTjFlMWlOMnlOOG1MVUNBRUFpQkFFQWF2anN1UERpVnQxMTArV1NiakZON1paa2wzUmpqZkJSSU05TXpZdW1xUmVydGkydHNjOHQ4Z1NscTZzZVV5N3B6NGFoUzA2eHppbFZqejlhNDNiSktlNERBQkM4Q0VFQUFLOThTZHNrRFpXMFE5TGRwcWtsVlNGbXR6eEwweDR6RE4xcUdCcmd3LzZHSFRjN3M5bzA5U3RKTTZ2MitYdlRWSHlOeno5Z21wcHNHRHI3SlB0ZFdtTW1hQ2t6UVFDQVUwUUlBZ0I0SFpCMG4ybnFmY05RZDBtN0pPVks2aWpwdi9MTTR0Z2tEWkQwbXFTM1R4SThqdGE0WFNMcFBVbFgxdGlXcmRybkd3MDFEUDNlTkRYZE1IU2RQRE5IZDVtbWlpV05NVTIxYjh3WEJ3QkFGVUlRQU1DNzdHMkFQQWVHelpJY2toTGxPWWZuTWtuL05VME5yN0cwN1ZwSjE1NmtFVUhObWFDbDhqUXgrRlRTYlpKK2ttUkk2cXhqUzlrdWtkVGZNSFNiYWVxd3BOOGJodDZyT2lmb3ZSb3pQaE9xOWxzbWVXK3pIQTRBNEN0Q0VPQzdqTVRFeEJTcml3Q2FRNG1rcUtyYkYwbmFaSnB5VkMxNSs4bzBOY293OUxta1A5UjR6QjlOVTd0T3N0K3lHcmVqNURuLzUwSFQxRFpKNjAxVG8rdDVURTlKcnhpR2pqU3d6NnQxYkRsZHpjWUl6N0FjRGdEZ0k2NFRCUGpJNlhRT1hyeDRzZFZsb0pYSnpjMlYyKzIydW95VHlwVjBadFh0SVlhaFQ2dHU5elVNZlNzcFhaNFpteDVWMi9NbC9kd3d0Tnd3ZEttazVZYWhjeVJOcmRwVy9lOFNlWm9mU05KVmtzNldkSlZoNkorbXFUY2xUVzVnSmlsR3gxcGZIMjltQTQ5cGFIdEx0MmJOR3RudDlnU3I2d0NBWUVJSUFvQm05TUlMTCtqU1N5L1YzTGx6OWZubm44dmxjbGxkVXIyeUpQV3Z1ajFFa2lsUGVQbUZwRWNNUXg4ZTEvYjZmVWxmVnMyOFBGdTE3VTdEMElhcVpXd2I1Wm1aaVpIMHlIRXpOQk1rYlpWMGpxVHVwMUNqVzlJK2VjNE5xdjVYZHR6SHJmR0NxL0h4OFVwUFQ4K3h1ZzRBQ0NZc2h3T0FacGFmbjY4MzMzeFRiNzc1cG1KaVlqUnk1RWlOSGoxYTU1OS92c0xDNnJzeWovK3ROVTFOcVFvNTdTUnZSN2d3ZWNMUU9rbXZWdDNYSmVsMTA5UmZxKzRUS3FsSTBobVNucTdhOW9WcEtsTFNiWWFoS2FhcGJ5VU5sRlFoVDRlNU15UjlLK2tPMDlRWXcvRE8rbFRQR3JtcmJ2OGs2UjNUVkxta1g1bW0ra25lYzRNa3ozSzQ5MXJwREJBQXdEcUVJTUJIRG9kamNGWldscEtTa3F3dUJhMVlZV0doVnF4WW9SVXJWaWdxS2tvWFgzeXhSbzhlclFzdnZGQVJFUkdXMUxSZTBsNUpveVFOYmVDOEdwZU9YWTlIa21iWGFHTTlRZEo0MDFSNDFjZW1wR2hKL3pRTVJVaDYzVEFVSlUvb3VjODAxVUdlYzM1Q0piMHJhYVZwNm50SmJTUmRhSm95NVdtWWNMNmsrd3hEbHhpR2JwTVVLZWxCMDlTNEduV1VTYlUrbHFTVmhDSUF3RWx3cEFCOGxKeWNiRXBTUmthRzFhV2dGZm5yWC8rcVpjdVduZlIrRVJFUnV1aWlpelJxMUNoZGZQSEZpb3J5dENsSVNmSDA0c2hveG9IOVBubGFWVi9VYk0vZ1VTeFBtKzM2bWlIVVZCMkNXcUtVcXNEVmxIOEhVbE5UbFplWGw1dVptZG1weVhZS0FEZ2hab0lBMzlFZDdoUmRkOTExMnJwMXE5Vmx0QXBsWldWYXQyNmQxcTFiSjBuZUdTSi9TS2o2MTl5aWRQSUFKTFhjQUZSVGRUaHRLb1poZEt4K293V05WbW1hNXBqTXpNeTFWaGNDb09VaUJBRStjanFkZ3pNeU1oaWtuQUlDME9rekRFTUd5N3FBMHhFaWFZNGtRaENBQmhHQ0FEUzdZRjVDZUNyTDRZWU5HK1pkRHRlbVRSdEowdjMzMzkvY0plSTBOUFZyMmlEeE5vbms1T1E1a3U0M0RJTUFCT0NFQ0VFQVlKR29xQ2dOSHo1Y28wZVAxdENoUXkxcmpOQlUzSkplbEhTZFBGM2xUaVpEMHQ5TVU2OGJCdGRyQUFENEZTRUk4QkhkNGRBVVltTmp2UzJ5aHd3WjBtSmFaUHZpUTBtTFRGTXZWSFYyTzE2bFBOY0dtbW9ZUG9XZ2oweFRaNnZoQzlibFNacHVtbnJVTUx6WE1BSUFvQ2tRZ2dBZkdZYVJucGFXRnRSTHUzQjYyclZycDFHalJtbjA2TkZLU1VtUjNXNjN1cVJUVmlEcElkUFVNelVDa0Z0U2pxVE9wN0NmWVRYYVdSK1Y1eUQwL25FdHJzTWtmV2dZaXBmMFc4UFFQYWFwZndmd2JGRnFhcW9jRGtjTzNlRUF3SDhJUVFEUWpINzk2MTlyMXF4WnN0bGE5eEQrZjZ0bWJRYlUyRllzNlFyVHJOTysyeTNQZFlXcTJYU3M0NXRMMG1kVjl4OWhtdHBRZFh1WWFlcmpxdHMxcjFVMFJ0SXprdFpJdXF5cHZwZ1dKajgvWDRaaGRMUzZEZ0FJSnEzN3FBd0FMVnpIamgxYmZRQ1NwUGNscGZwNDd2NG8wOVQ1TmY2dGE4VHoydVM1aU92eHMwVUFBRFFHTTBFQWdCUEtsN1JIa3E5bnc2MDNESjNSaE05L2xtRm9GU0VJQU5DRVd2L2Jrd0NBWnJXLzZ2OE9GajEvQjBtSDVHbThBQUJBVXlBRUFRQk9xSG9PeHFvTDJWUS9MM05CQUlDbVFnZ0NBSnhRKzZyLzh5eDYvb09TWXFSNjIzSURBSEE2Q0VFQWdCUHFJT2xNU1ZrV1BYK1dhZW9zaTU0YkFCQ1lDRUVBZ0pPNlJOTGFxdVlFYmtubGtpcXFQbGRlNDUrcXRwZlhzLzEwbVBKY3BQVVNIenZUQVFEZ0M3ckRBYjdMU0V4TVRMRzZDTUFLMXhtR0pwdW1ka3I2Vk5JVE5icTFEVDJ1YzF0cVBaM2NaaHVHRmxSdEg5ckFZNCsvL1psaDZBTkpkbm11RndRQVFGTWhCQUUrY2pxZGd6TXlNamczRzBFcFh0TGRocUcvbUthZU53eWxuY2JNekM5UDhUR0hKRDF0bXBwckdBRjlQdENhTldzMFpzeVlCS3ZyQUlCZ1FnZ0NBUGdrVmI1Zk1MVXB0SlgwZGhBc2c0dVBqMWQ2ZW5xTzFYVUFRRERobkNBQUFBQUFRWVVRQlBqSTRYQU16c3F5cWo4V0FBQUFtZ29oQ1BDUllSanBhV2xwVnBjQklNQ2twcWJLNFhDd0hBNEEvSWdRQlBndUl6RXgwZW9hQUFTWS9QeDhHWWJSMGVvNkFDQ1lFSUlBSHptZHpzR0xGeSsydWd3QUFXYk5tald5MisxMGh3TUFQeUlFQVFCZ0lickRBWUQvRVlJQUFBQUFCQlZDRU9BanVzTUJBQUFFQmtJUTRDTzZ3d0ZvRG5TSEF3RC9Jd1FCQUdBaHVzTUJnUDhSZ2dBQUFBQUVGVUlRQUFBQWdLQkNDQUlBQUFBUVZBaEJBQUFBQUlJS0lRZ0FBQUJBVUNFRUFVQUxGaGNYSjBrcXRyZ09TRVZWLzFmL1RBQUFyUmNoQ0FCYXNONjllMHVTdnJPNERoejdHZlRwMDhmU09nQUFqVWNJQW55WGtaaVlhSFVOQ0RKang0NlZKTTB6VFRsMWJEWUMvbE1reVNucEVkT1VKRjErK2VXVzFnTUFhTHdRcXdzQVdndW4wems0SXlQRHRMb09CSmZ4NDhkci9mcjEyclJwazM1ajh2S3oydkRod3pWaHdvUW0zZWVhTldzMFpzeVloQ2JkS1FEZ2hBaEJBTkNDMld3MlBmYllZMXF4WW9WV3JWcWxuVHQzcXFDZ3dPcXlna3BjWEp6NjlPbWp5eSsvWE9QSGo1ZGhHRTI2Ly9qNGVLV25wK2MwNlU0QkFDZEVDQUtBRnM1bXMybml4SW1hT0hHaTFhVUFBQkFRT0NjSThKSEQ0UmljbFpWbGRSa0FBQUJvSkVJUTRDUERNTkxUMHRLc0xnTkFnRWxOVFpYRDRXQTVIQUQ0RVNFSThCM2Q0UUEwdWZ6OGZCbUcwZEhxT2dBZ21CQ0NBQjg1bmM3Qml4Y3Z0cm9NQUFGbXpabzFzdHZ0ZEljREFEOGlCQUVBWUNHNnd3R0EveEdDQUFBQUFBUVZRaERnSTdyREFRQUFCQVpDRU9BanVzTUJhQTUwaHdNQS95TUVBUUJnSWJyREFZRC9FWUlBQUFBQUJCVkNFQUFBQUlDZ0VtSjFBUUFBQUtmRDRYRE1NQXpqdkJxYkJsZjlQeTQ1T2JsVDlVYlROTC9Nek14YzZOL3FBTFJraENBQUFOQXEyV3cybTJtYXY2M25VeWxWLzZydjl6di9WUVdnTldBNUhBQUFhSzNlOHVWT05wdHRlWE1YQXFCMUlRUUJBSUJXS1NNalk1OXBtcCtjNUc0ZnA2ZW4wNEljUUMyRUlBQUEwR29aaHJIc0pIYzUyZWNCQkNGQ0VPQzdqTVRFUkt0ckFBRFVZSnJtQ1plNkdZYkJVamdBZFJDQ0FCODVuYzdCaXhjdnRyb01BQUZtelpvMXN0dnRDVmJYMFZwbFptYnVrdlJGQTU5T3o4akkrTkdmOVFCb0hRaEJBQUJZS0Q0K1hweXowamdOTFlrelRaT2xjQURxUlFnQ0FBQ3Rtc3ZscWpmcytIQytFSUFnUlFnQ2ZPUndPQVpuWldWWlhRWUE0RGhmZnZubGRrbGZIYmQ1aTlQcDNHRkZQUUJhUGtJUTRDUERNTkxUMHRLc0xnTkFnRWxOVFpYRDRXQTVYT1BWbXZWaEZnakFpUkNDQU4vUkhRNUFrOHZQejVkaEdCMnRycU8xczlsc3RVSlBaV1VsSVFoQWd3eXJDd0JhRTlNMFRhdHJhRTFTVWxJa1NSa1pHUlpYQXJSY2VYbDVHak5tVEFMTkVSck5TRTVPZGxkLzRIUTZiWkw0bXcyZ1hzd0VBUUJnSWJyRE5SbFQwck5WdC84bEFoQ0FFeUFFQVFDQVFQR3NKQm1HOGRZTC8za0FBQ0FBU1VSQlZPeko3Z2dndUJHQ0FCL1JIUTRBV2phbjArbVU5R0ZHUmthbTFiVUFhTms0SitqMDJWSlNVbjVsbW1hYXBDUko3YTB1S01nY2xKUmxHTWFyR1JrWkwwcHluK3dCalpXY25HeEsvanUveGUxMmE4V0tGWHIzM1hlVm5aMnRnb0lDdnp3dlBPTGk0dFM3ZDIrTkhUdFc0OGVQbDgzR2UwWm9IcW1wcWNyTHk4dk56TXpzWkhVdDR0aG1OYjhmMnl6QzY4eGF3Zkk2T3lGQzBPbXhKU2NudnlOcG5OV0ZRSkwwSDZmVE9WSE4vRXZzenhEa2RydDErKzIzYTlPbVRjMytYRGk1NGNPSGE4R0NCUVFoTkl2cUJpSk9wOVBxWXpMSHRwYkZMOGMyQy9BNmExa0M5WFYyVWlGV0Y5QWFWYjE3TWE1djMxTE5tclZiL2Z1WEtpcktaWFZaUWFXNDJLN3Z2b3ZVdkhuZHRHTkg1QlVPaDJONlptYm1DMWJYMVZSV3JGaWhUWnMyaWRlWWRXcSt4alp1M0tnVksxWm80c1NKVnBjRk5KdGp4N1oybWpWcm1QcjNiNitvcUZDcnl3b3F4Y1VWK3U2N2c1bzM3MlB0MkpFZmNNYzI2ZGpyckxSdnFYYlAycTNTL3FWeWNYenpLM3V4WFpIZlJhcmJ2RzZLRE1BeGxLOTRXL00wVkUzZmF0YXMzWEk0aWhpY1dpQXF5aVdIbzBoMzNiVmJrbVFZUmtCZHhmVGRkOStWeEd2TVNzZS94bGF0V21WeFJVRHpPblpzR3lhSEk0RUFaSUdvcUZBNUhBbTY2NjVoa2dMdjJDWWRlNTN0bnJWYlJZNGlBcEFGWEZFdUZUbUt0RHRBeDFDK0lnU2RuaVJKNnQrLzFPbzZnbDZObjhGWlZ0YlIxTEt6c3lYeEdtc0pxbjhHTzNmdXRMZ1NvTmxWSGRzNFBjTnEvZnZIVjk4TXFHTmJsU1JKS3VYNFpyblNBQjFEK1lvUWRIcmFTK0xkK1JZZ090cjdNd2lvbzNaMUV3UmVZOWFyZm8zUm1BSkJvT3JZeGd5UTFhS2p3NnB2QnRTeHJVcDdTY3dBdFFDdUFCMUQrWW9RQkFBQUFDQ29FSUlBQUFBQUJCVkNFQUFBQUlDZ1FnZ0NmSmVSbUpob2RRMEFBQUJvSkVJUTRDT24wemw0OGVMRlZwY0JJTUNzV2JOR2Ryczl3ZW82QUNDWUVJSUFBTEJRZkh5ODB0UFRjNnl1QXdDQ0NTRUlBQUFBUUZBaEJBRStjamdjZzdPeXNxd3VBd0FBQUkxRUNBSjhaQmhHZWxwYW10VmxBQWd3cWFtcGNqZ2NMSWNEQUQ4aUJBRytvenNjZ0NhWG41OHZ3ekE2V2wwSEFBUVRRaERnSTdyREFXZ09kSWNEQVA4akJBRUFZQ0c2d3dHQS94R0NBQUFBQUFRVlFoRGdJN3JEQVFBQUJBWkNFT0FqdXNNQmFBNTBod01BL3lNRUFRQmdJYnJEQVlEL0VZSUFBQUFBQkJWQ0VBQUFBSUNnUWdnQ0FBQUFFRlFJUVFBQUFBQ0NDaUVJQUFBQVFGQWhCQUVBQUFBSUtvUWdBQUFBQUVHRkVBVDRMaU14TWRIcUd2eWl1Tmh1ZFFrQUFMUUlrZHNqSmRQcUt0RFVnaklFRFJvMHFPdFZWMTNWNGtkNXBhVTJmZlZWbFBmanYveWxoelp2anBZa1pXUkU2L1BQWTVya2VYSnpRelYvZmxkVlZCaE5zcjlBNVhRNkJ5OWV2TmluKytibTVzcnRkamR6UmMxajkrNXcvZld2M1gyKy81ZGZSc3Zwakc3MDg1YVcyclIvZitoSjc1ZWZINkxubmt0bzlQTUJMY1dhTld0a3Q5c2I5YUx1MjdkditKQWhRem8xVlUzK2twbTVUeFVWbnIrVkw3MlVxWktTaWdidk8yclV5dzErcnFpb1hOdTJIZFRxMVR2MDdiY0hKVW01dWNXYVAvOFQ3LzdSTkZyTEdFcVNPdnk3Zyt4SGZDelZMVVZ2cnY5WU5qQnRvSXpLK3NkSW9ibWg2anEvcXd6R1VLMU9pTlVGV0NFa0pPU2VIVHQyVEV4SlNYbkw3WFl2aTQyTlhiOSsvZnBLcStzNjN0cTFiYlZ5WlR2OTYxL2JKVW5yMThmcTJtdjNTNUtpb3R5YU5hdUhMcmpnaUc2Ly9TZUZoN3YxekRNSldyNjhmYTE5NU9lSEtqcmFWV2ZmUlVWMlpXUTRKVWx0MjdyMDlkZFIrdE9mZXV2cXF3L296anQ3MTF0UGFhbE5HUmxPRlJTRWFQejRzelJ3WUtra2FldldOdnJra3k4MVpVcVNKS215MGxCeHNVMnhzWjdudmZubVBSbzU4bkFUZkVkYWp4ZGVlRUVmZmZTUlJvMGFwVkdqUm1udzRNR3kyMXZXTVdQUm9rNTY2NjM0V3R2ZWZudXI1czd0cGg5L2pOQTExeVNxc3RKUVdabE55NWR2Vldoby9XK0RaV2RINkovLzdLeTMzdHFxbUppNnJ6VkpHanIwUENVbWx0VGE5czAzYmZUWloxOUs4cnhtWnMzcXBWNjl5blRiYlhza1NYbDV4d0pSZlB5eGdkR0hIN1p0c0JhZ05ZcVBqMWQ2ZW5wT1kvYlJ0bTNidGk2WGEyOXljdkpHMHpTWHVkM3U1WnMzYjk3VFZEVTJoeDA3OG5YNzdlL3J0ZGNtS3lIaERPM1lrYS9YWHZ0S045Nlk3TlBqSjAxYW9yS3lDcFdXVmlvOFBFVHg4WkhxMUNsYWwxM1dWd01IdGxmYnRoSDYrdXY5K3RPZjF1anFxOC9XblhlK1grOStTa3NybFpIeFd4VVVsR244K05jMWNLRG43K0xXclFmMHlTZS8xcFFwU3lWSmxaVnVGUmRYS0RZMlhKSjA4ODNuYStUSW5vMy9SclF5cldVTUZaRWRvUzcvNktMMjczakdSZG56czlVbXE0MjYvTDJMd25MRFZONnhYSklueEdSK25xbXcvV0hxZlVkdjdiNXp0dzVkZHFqMnp0eVNHc2c0cnJZdVJYMGRwZDUvNnEwRFZ4OVE3d2JHVUxaU201d1pUb1VVaE9pczhXZXB0R29NMVdackczMzV5WmRLcWhwREdaV0diTVUydWFyR1VIdHUzcVBEUVRhRzhwZWdERUdTWkJoR1I5TTBaeGlHTWVQdzRjUDV5Y25KN3hpR3Nlenc0Y05yZCt6WWNkVHEraVJwMmJMMnV1NjZYRWxTVGs2WXlzdHQ2dFdyVEpJMGNHQ0pYbjMxV3ozM1hJTE1xdkhnekpuN05IUG1QcVdrSkhzRFRrcEtzalpzMkN4SnV1bW0vbnIyMmUrODI2dUZoYm0xWUVHMi92em5ua3BLS3RiSEgzOVpiejFEaGppOHQwM1RVRW1KWnlLeGVzSmo2ZElzU2RMcTFlMjBkbTJjSG4wMHV5bStEYTFXZm42KzNuenpUYjM1NXB1S2lZblJ5SkVqTlhyMGFKMS8vdmtLQ3d1enVqemRjRU9PQmd3bzBaLy8zRk1mZlBDVlFrSk12ZlJTSjRXRVNDdFhmcTNTVXB0bXp1eW55Wk1QZUVOSFNrcXlJaVByZjFmMThzdlBxZlZ4ZFdpdUZ0TEFYNXVTRXB0bXorNGxtMDI2NVphOTN1MWp4NTZ0QVFOS3RHMWJHLzMzdjVuNnhTOEdLU3JxV01pcURuQjc5NFlwUFQzenRMNEhRSUF4Skkwd0RHT0UzVzcvZTNKeThuOE53MWhXVVZHeGJNdVdMZDliWFZ4TlpXV1Z1dnZ1ZGJycHBoUWxKSndoeVJNcTB0S1dhL2p3SHVyZlAvNGtlNUQyN1R1aURSdW1LeXlzL2plWXdzTHNXckRnVXYzNXordVVsTlJCSDMvODYzcnZOMlRJczk3YnBtbXFwTVF6bm5lN1BYLzNsaTZkSWtsYXZYcUgxcTdOMXFPUFh1TDdGeHFnV3Z3WXlpMGxQSmVnci8venRTS3pJNVh3cndTVmR5clgwYTVIZGVSblJ6Uncya0I5dmVKcnlaVE91ZlFjeVNhVmR5clh6Z1U3MWU5My9lU0tjNm1zVzVrR3BnMlVKQmt1UStkY2N1d1laNGFiK3VxOXJ6eFBGZVpXOW9KczlmeHpUeFVuRmV2TEJzWlFqaHBqS01NMFpLc2FRNm5xa0pwVk5ZWnF0N3FkNHRiR0tUdkl4MUQrRUxRaHFDYkRNTnBKbW02YTV2U1ltSmhDaDhPeDBqQ01aWVpock03SXlDZzU2UTZheVZkZlJXbk9uQjU2NElFZWNyczk3OGovL09lRDZ0enZuWGZpMWFYTFViMzIycmNuM0Y5bVpsUzkyNGNNY1NnOVBWUFBQcnZkNTlyNjlTdlJpeTk2QWxYMUROQ01HZjJVbngrcUkwZnNNazNQOW5idEtyUndvZS83YmNrY0RzZmdyS3dzSlNVbG5mSmpDd3NMdFdMRkNxMVlzVUpSVVZHNitPS0xOWHIwYUYxNDRZV0tpSWhvaG1wOTgvWFhVYnJra2dLRmhKamFzaVZLSzFlMlUyRmhpTWFOTzF1bHBUWVZGZGwxOEdDb0ZpL3VxSlVydjVha0JrTnlUUzZYb2ZQUFAvWUgvOHd6Szd3QnZOcUVDV2NwT3p0Qy8vTS92WldZV0tMNzd0dWw4bktiUWtJOFFhZHQyMHE5L1BJMmpSbmpPZkNFaHBwNjU1MnRkWjZyK3ZNQTZ2aVphWm8vQ3drSm1aK2NuSndwYVpsaEdNc3lNakpPZkxCb1ptNjNxWHZ2L1ZCZHU4Ym9tbXVPL2Y1MjZYS0cvdmpIbituV1c5L1R3b1ZYcUVlUFdFblM0c1ZiOU85L2Y2M0N3aktORy9lYUpHbmx5bXNscWNFQUpIbkNUWHI2VFhyMjJTdDhycTFmdjNpOStPSUVTZkxPQU0yWXNWTDUrU1U2Y3FTODZ0aTJWTzNhdGRIQ2hlTk83UXNQVUMxeEROWDVYNTBWblJHdHZuL29xL0RkNGFxTXExU3Z1M29wZTBHMnpuejVUQlZlVUtqb3pkR3FqSzFVUllkakt3Mkt6eTNXRHcvK29OSytwYXBvWDZFdEgyNlJUQ241L0dUUDdTcU9vY2VPYjQ0aERtV21aMnI3S1l5aFN2cVY2THVxTVZUMURGQy9HZjBVbWgvcVdiNW5lclpYdEt2UTlnQVpRN1ZFaEtDNllnekR1RmJTdGFacGxpUW5KNzlubXVheXNMQ3dkei8vL1BOQ2Z4WlM4MTMwQng3b29jNmR5L1diMyt4cnhCNVB2bDUxeEloejYyeXJua21xYWZ2Mk5wbzJ6Zk1PeWU3ZG5sbU4vZnREdFh5NTU1Mk0yYk43YWU3Yzd6VnAwcWtIaHBiS01JejB0TFEwWldSa05Hby94Y1hGV3IxNnRWYXZYcTJJaUFoZGRORkZHalZxbEM2KytHSkZSZFVmVkp2TC8vM2ZHWm8xNjBkSlVyOStwWHJ1dWUyYU9uV2dWcTc4V21QR25LUFBQL2ZNc0tTbWVnWXFzMmYvNk5OK2JUWlQvL00vdTcwZjc5OGZxbC85cXIvS3kyM0t5d3RWUXNKUjdkOGZxbzRkS3pSOWVvN0dqczNYd1lPaHV2NzZBWHJpaVozcTE2KzB3WDFmYzgyeDVoU3Z2LzdOS1gvTlFFdVRtcG9xaDhPUms1bVoyWnpuOURna09VelRmQ2c1T1RuTE5NMWxrcFpsWm1adWtSOVArUzR2ZCtuKyt6OVNibTV4dlNIaWlpc0c2T0RCRXQxd3cxdTY1NTdoR2oyNnQ2Wk5HNlRSbzN0cDNMalh0SHo1MUJNR240YU1HUEZTblcwYk5reXZzMjM3OWp4Tm03WmNrclI3dCtlUXYzOS9zWll2bnlwSm1qMTdyZWJPL1lVbVRWcHl5alVFaVJZeGhqb3c2WURhdnRkVzN5NytWa2xUa3BTMU5FdEpVNUxVL1MvZDFXWmJHKzE0YW9lU0ppWEpERFcxKzArN2F6MjJZRlJCclk4Tmx5RjNpRy9ubFoxYnp4aHFjejFqcURiYjIyaGcxUmdxckdvTUZiby9WRmxWWTZoZXMzdnArN25mS3ltQXhsQXRVYXNPUVE2SDQzUERNTTV2eHFkb0kybXlZUmlUS3lvcWxKeWN2RkxTc21aOHZucTVYSVkyYllyVjMvNTI0cW5SSlVzNjZQbm5QY2ZRMU5SejFLdlhzUm5wOG5LYmZEbFAzMjQzOVdHTmR6dEdqYW83ODJTem1icmdna0x2Y3JlWk0vdlZ1Yy9PbmY2ZjNVaE9UdmJMZ1R3bEphWEo5bFZXVnFaMTY5WnAzYnAxa3VTZElmS0gvUHdRYmQ3c09SZXNXbldJYmNnVFQzVFZFMDkwcmJPOXROUlc3eks1c1dQek5YZHVOOFhFdU9SeUdUcHl4SzdDUXJ2T1BOTlFUSXhMTjkvY1Z5Ky92RTJIRG9YbzVwdjdhdXpZL0JNR0lFazZjc1N1bFN1LzFvUUpaL240bFRhZHB2elpBelVaaHRHeE1YL0RYSzc2ejhkclFKSmhHRW1TN2sxT1R0NHBhWm5OWmx2bWoyWXVzMmF0VlVGQnFaNTY2bksxYVZOL0k1VHAweDNxMkRGYWMrYXMxL2ZmRitqR0c1TzFicDFuTmQ4dmY3bFVEend3VWc1SGdzckxYYlhDVFZGUnVhS2pQUVBLUllzbTF0cW4zVzdUaHg5ZTcvMjR2aVlMTnB1aEN5N282bDN1Tm5QbXlqcjMyYm56VUoxdHpjMWZ4N1ptWU5rWXFxSmpSYjN2Kys2N2FaOWlQbzlSMU5Zb0dTNmoxdXhPdGJoMWNUbzg4ckJNdStmYmJpdXp5ZDNBTXZEam1YYXoxajRIMVRPR01tMm1DaThvOUM1MzYxZlBHQ29pZ01kUU5SUkp1c2JwZE5iOVJmT1RWaDJDbWprQTFjYzBETU0wVGYrK1RqNzVKRVlGQlNHNjVaYSthdGV1OXJtSGVYbWh1dlBPM1pvOCthQ21UajJncVZNUEtDVWxXUjk4NEZtclduM3V6NzU5SisrNjVhdDc3dW1sbkp3dzd6STRTYlZ1bDVUWUZSSFJXdjltVzhzd0RCbUdmenJNdlBkZU83bmRoamY0Vk0vYUhUNGNvaWxUa3BTWEYrTDl1UjQrN1BsVDhmSEhYNnFreEtiRGgwT1VrT0E1cWJTa3hLYUxMejZ2d1dWeUR6Lzh3d25yMkxVclhMZmUybGNqUmh6V3pUZnZQZUY5QVRRNTB6QU1zN0t5MHJUWm1yOWg3Qi8rY0lIMjdUdWlLNjd3TEdzckthbFFSRVNJYkxaamYvZUtpOHUxYk5uVmV1T05LWXFKQ1pmYmJXcnQybXhGUllYcDdydUg2L2JiMzljeno0eFRSRVJJcmRtY29VT2ZyM2QyeDFmMzNMTk9PVGxGM21Wd2ttcmQ5dFRhc2hyY3RESitIVU1aRllZR1RodW9zTjFoR2podG9Jd0tReFVkSzlSdVpUdEY3SXFRdmNTdXM2cmVUTXVabnFPOGlYa0tLUXhScjd0N2FjOHRlOVRweGFxSldWTUtLUXFwRldpTWNrT0RSZzJxTjBTZFRLOTdlaWtzSjh5N0RFNVNyZHYyRXJ2TTRCaERSVXVhSTRrUTFCaE9wL09VUm8zSnlja0xKZjNXaDd1V0dJYXh5dTEyTDJ2VHBzMjduM3p5eVpHcXh5ODZqVEpQMit1dm42bnJyOC9WaHgvRzZkLy8va2JoNFo1M0pBNGRDdEdrU1dmcHdndFBQc084Wll1bjdlT01HZjBhZlk3TzMvKytRMHVXZE5EVXFRYzBhVkpTblVIMDFxMXRsSkRnLy9NaVQvVjFjRHA4L2V2OTE3LytWY3VXbmZ3TnI0aUlDQTBiTnN5N0hLNU5temFTcFB2dnY3OXhoZnBnNDhaWWRlbFMrK2RVWG00b1ByNVNTNWRtYWN5WWM3ek5McXFYdzBuU3h4L0g2b2tudW1yVnFxOThmcTdSb3dlcFI0K3lHbHNNRlJYWjlZOS83TkIxMXczVTlPazV1dUdHWEIwNVlwZGhxTjZPaGkxQlk1ZENBZzB4R3ZudXg1QWhRenE1WEM2ZjFrc2JockhWN1hZdk13eGptZFBwL0VwVnkrR1NrMzNyeXRZWVBYdkdxV2ZQT0c5WXVleXl4WHIyMlN2VXZYdXM5ejZYWHZxcUlpSkMxTEdqWjNud3UrOStwOFRFOXZyeHg4TzY0SUl1bWpjdlZWRlJvWXFLYXRvR00zLy8rK1Zhc3VSclRaMTZ0aVpOV3VKZEFsZTk5RzNyMXYzZUpnNys1STlqMjZsb0xXTW9NOVQwTG9lci9qOThWN2hzUjIzNjZ2MnZkTzZJYzdYMXVQTk1ZemJHcUNpNVNQdW43ZGYrYVo1dXZHM1h0bFhQMlQyMTUvWTl5aHVYMStpNmR2eDloem9zNmFBRFV3OG9hVktTZHdsYzlkSzNObHZiNkdpQWpxR3FKU2NuejVGMHZ5d01RRktBaEtBbVZpanBQL0tjUVBxK2xZMFJKTW5wak5iWFg3ZlJ2SG5mS3pyYXBYLytzN051di8wbm1hYjA4TVBkTlhueUFlODc4dlU1Kyt4aXVkM1NHMjkwVUs5ZVpkN3JERTJjV1A4dmNtRmhTSzN6Z3VxN2FHWlptVTF2dnVrSlFYdjNobXZLbENSMTZsU3VxVk1QcUx6Y3BvVUxFL1Q5OXhGYXR5NU9VNmNlYU9SM0lQQkVSVVZwK1BEaEdqMTZ0SVlPSFdwWlk0UUhIdGlsbTIvdVcydGJZV0dJd3NKT1BPMi9kV3VVa3BPUDFObCsvUGxrdDkyMlIxZGU2YmxlUjNTMHk5dElRL0lzejV3MmJhQTZkaXpYcTY5K3ErN2RQWC93NTh6cG9ZRURTeHQ1N2h1QWVqaFZ0ZXp0aXkrKzJHWjFNWktudTF0SlNZVzZkcTE5emJ1U2tncEZSUjFidmJCN2Q2R21UVHRYNzcrL1U1SjB3UVZkOU9tbnUyc0ZwNU1wTEN5cnRYU3V1TGp1Y2JPc3JGSnZ2cG1scVZQUDF0NjloWm95WmFrNmRZclcxS2xucWJ6Y3BZVUx2OUQzM3hkbzNicHNUWjNxLytXNHJVU0xHVVBaeW0xMVpvSmtsL2JOYVBqNDBuWnRXK1Zma245c2d5bWQrZHFaK3VsUFB5bmhtUVFWL3F4UUZlMGJ2cFpWU0dGSXJmT0M3UFdNb1d4bE5uVjQweE9Dd3ZlR0sybEtrc283bGV2QTFBT3lsZHVVc0RCQkVkOUhLRzVkbkE0d2htcFdoQ0NQUEVudjJHeTJaUVVGQmV0YVJIdEhTUlVWaGg1NXBKdHV1aWxIc2JHVnV1NjZYTTJZMFUvUFBaZWdnd2REVkZ4czE4eVp4MzZaM1c1RDMzemptVW00NDQ0KzJyczNURTgvdlYxUFB0bEYzM3pUUms4K3VVTjMzTkZIa25UdnZidDA5OTA5TldmT3JsclBtWlJVb2xkZU9YSGpvTzNiSS9YamorSEt5SWhXNTg1SHRYUnBsaW9yUGVjdHBhVU5VUC8rcFhyb29SOTB6ejA5Tlhqd0VabW01S2NWWHMycU1kM2hZbU5qdlMyeWh3d1owaUphWkhmcVZIY1FzSE5uaFBMelF4dGNEbGRaYWVpREQrSVVIMStwa2hLNzJyUTVObU5UWHdPTmFqMTdsdWszditrdncvQjBQVXhLS2xaU1VyRWtlUVBRazA5MjBmNzlZWm83MTdQMi8rQkJUNWU2Z3dkci81bnEwdVdvcnJrbVVXM2FjQUZFNENRK3EycVJ2YnlsdGNpV3BPZWZkeW8xdFhldHBYQVZGVzZWbFZYV09sL29wcHRTYXQxSGt0YXMyYW1mL2F6dStZa05TVXJxb0ZkZW1YVEMrMnpmbnFjZmZ6eXNqSXg5NnR3NVJrdVhUbEZscFZ1Yk51MVNXdHB5OWU4ZnI0Y2VHcVY3N3ZsUWd3ZDNEcGhqV3hOb2tXTW9NNlR1VEZEYytqaDErSGNIU1o2QWN2YTRzNzMzLy9iVmIzVkcraG42NGNFZnZOczZQOU5acGt3ZG1ISkFzbm5PMzlueDVBNlZkNjcvemVlU3BCSjllNUl4Vk9UMlNJWC9HSzdvakdnZDdYeFVXVXV6WkZRYWl0MFVxd0ZwQTFUYXYxUS9QUFNEZXQ3VFUwY0dIL0hNMC9JNmF4WkJHNEpNMDh5VnRGelNzdGpZMkEwdDhVSmZqei9lVlczYXVIWE5OWjRwV2J2ZDFNeVplelZqUmovWjdhWmVmUEU3MmUzSFZtY3RYbnltdG02TjB1elpQMnJJa0NMRnhWVnEzcnh1V3I4K1RuUG0vS0FMTHl5VWFYckMxYUZESWRxd0lVNmhvVC9VZXM2VEJTREpjeTdKalRmbWFNR0NiaW90dFNzN08wSTdkMFpxOWVwMit1TWY5K2huUC9Nc3oxdTRjTHRlZWFXalNrdHJENVpicTFQdER0ZXVYVHVOR2pWS28wZVBWa3BLU291N1dHcTE2cURUbzhkUmJkd1lwOG1URCtpMjIvYlV1eHp1Zi8vM1RDVW1scWgzN3pKZGZYV2licmdoUjRNR0ZkZTczNG9LUTNhN3A1SEdlZWNWS3ljblZMTm43OWE0Y1dmcjRvc1BlNjg5NUhaN0dpNXMyaFNyRjE3WXByQXd6L2F6emlyUm9rWGI5UEREM1d2dHQvcml3VUNnYU1MdWNHNUpteVM5NlhLNTNtcXBGMHN0TDNmcDZhZlQ5ZGxudTdWNDhlUmE1d1d0V2JORG5UdWZVU3YwSEIrQXRtMDdxQTgvL0Y3TGxrM3grVGxQRm9BazZiMzNkdWpHRzVPMVlNRW5LaTJ0VUhiMkllM2NtYS9WcTNmb2ozOGM2ZzFkQ3hkZW9WZGUrVktscFJVTk5uY0lkQzE5REJXYUcxcXI5WFcxM0dtNXlwM211ZjdpdVNQTzFkZFZsMzZRcFBadnRsZVJvMGl1R0pkc0pUWjFXOUJOTVovR2FOdUxub25UQTc4OElMbWxnZE1HS25kNnJnNU1QaUQzY1cvR25Td0FTVks3OTlvcDU4WWNkVnZRVGZaU3V5S3lJeFM1TTFMdFZyZlRuai91VVdIVkdHcjd3dTNxK0VwSDJVdnRjZ1hBR0tvbENzb1FWRmxaK2RDQUFRTis5OFliYjdUWVY5VmJiN1hYUngvRmFkR2liU29zdEd2anhqaXRXdFZPT1RtaGV2REJYU29ycyttMjIvcG93SUFTWFhMSklRMFpVdVM5c0tvazdkb1ZvUWtUemxMLy9pVmF2UGhiOWVuajZiZzFZc1JoalJsemp0eHVhZkxrazArekZoZmJGUm5wMWc4L2hDc2l3dlBMdm4xN3BPYlB6MVphV3E2V0xPbWd1WE83S3pjM1RPWGxoclpzNlNHWHk2anhUd29QTnpWdFd1NUpuaW13L1ByWHY5YXNXYlBranhPTkcrTTN2OG5SbURHZXFmL2NYTThNMElzdkhsc3BVMTV1eU8zMi9DeC8vREZjeTVaMTBFc3ZiVk44ZklYT1BiZFlTNWUyMXpQUEpDZ3N6TlNRSVo3ekNRekRsTXZsR2JTOC92bzMrdUtMTTdSaVJieWVlbXFIRGh3SVZWaVlxV25UOXV2dXUzdnEvUE1qOWVTVFhWUlFFS0xubi8rdVZ1T1BSWXM4ZGR4OWQ5MjIzQzZYb2ZKeVQxMUhqL0lXR1ZxMy9QeDhHWWJSc1RIN09IVG8wS0cyYmR0MlNVOVB6Mm1xdXBwRGV2b2VQZkRBQm5YdEdxT1hYcHFvZHUwaTlmenpUaTFjbUM2YnphYlkySERkZSsrSUJoOWZVZUhXbi83MGdXNitlWWc2ZERqOVN3b1VGNWNyTWpKVVAveFFvSWdJejFCbysvWTh6WjkvaWRMU3p0V1NKVjlyN3R4TnlzMHRVbm01VzF1MmZDaVh5NVRMNWE3Nlp5bzhQRVRUcHRYdC9oWG9Xc01ZS3U2ak9CMisrTEFrYWZ0VDIyVS9ZcGRwblBpVTNvT1REK3J3eFlkbFZCaEsvSCtKY3AzaDByWVh0Nm04eGlrSEI2WWNVUEU1eGVyMnQyNksrRDVDdSs3YmRZSTllbWFiM0pGdWhmOFFMbmZWR0NweWU2U3k1MmNyTnkxWEhaWjBVUGU1M1JXV0d5YWozRkNQTFQxa3VBenZQN2s4RjJiTkRiSXhsTDhFWlFqYXNtWExUMXUybkhwSEQzOGFQUGlJSEk0aUhUNXMxL1RwU1VwSktkTFVxZnMxY3VSaDcrelBaWmZsNisyMzIydlJvazdhcytlUWZ2dmJZMHZqZXZRbzA2SkYyOVN6WjFtdC9UN3lTTjAyMnlkYVZuVHR0UU9Wa3hPbXNEQzNway8zL0JJdVdKQ3RtQmpQWVBYNjYzTjEvZlg4Y2g2dlk4ZEdqV2Y4cGpvQVNkSlBQNFZyL1BnODllbmplYzBNR2xTczlQUVlQZnh3Ti8zaUZ3WHExS2xDQ3hkK3AvaDR6N3RydzRZZDFyQmhoMnZ0eiswMmFpd1JNV1d6ZWRwblgzTEpJZjNoRDMza2RodEtTOHRWU0lpcFJ4NzVYdi80UjJkMTZYSlVqejZhN1EzWnZqaHl4SzZycmtxUzNXN3FpaXZ5VC80QUlNQlZMVUZxMFFGSWtnWU42cWlISGhxbDg4NDdOdWwxNDQzSnV2SEdaTG5kWnAxWm41cnV2WGU0UWtOdGV2enh5OVNuVDlzNm4vL0xYMGJWK3ZoRXN6VFhYcnRNT1RsRkNndXphL3AwejRVdkZ5eTRWREV4NFpLazY2OC9UOWRmZjk0cGZXM0JvaldNb1Z6Ukx1V1A5eHdiNHQrTlY5czFiWFh3cW9PMTdwTTM0Ymh6bzQycTF0cVNkajY2VTBkN0haVnBxeHVjU2hKTHRPMmxiYktWZTk3a1BINDJxS2FCMXc1VVdFNlkzR0Z1NVZhTm9iSVhaS3V5YWd5VmUzMnVjaGxEV2FaVnY0VmEzZFBjMzUxVHFwKzM1c1ZNbTlQUm96WnZSempVVmQwR3ZMbGZCOGQrN3MzZklhejZlalQrZW8xSnFycU9sQ0ZiUFgvMFc0SkRoMExVdHEwMUt5NnFYMk4waDBOenFQNTl0N29MMkxHL2NiNDAva0p6UzBuNWx5VHJYeGROelR0MjgrUHhEUTFMOXRNWXF0WnpIdXNPOTREVDZaempyK2M5WGxET0JMVTJCQ0Q0ZzJmbFhzc01RSklzQzBBQUFDRHd0T3dURmdBQUFBQ2dpUkdDQUFBQUFBUVZRaEFBQUFDQW9FSUlBZ0FBQUJCVUNFR0E3eklTRXhPdHJnRUFBQUNOUkFnQ2ZPUjBPZ2N2WHJ6WTZqSUFCSmcxYTliSWJyY25XRjBIQUFRVFFoQUFBQmFLajQ5WGVucDZpNy9RS1FBRUVrSVFBQUFBZ0tCQ0NBSjg1SEE0Qm1kbFpWbGRCZ0FBQUJxSkVBVDR5RENNOUxTME5LdkxBQkJnVWxOVDVYQTRXQTRIQUg1RUNBSjhSM2M0QUUwdVB6OWZobUYwdExvT0FBZ21oQ0RBUjNTSEE5QWM2QTRIQVA1SENBSUF3RUowaHdNQS95TUVBUUFBQUFncWhDREFSM1NIQXdBQUNBeUVJTUJIZEljRDBCem9EZ2NBL2tjSUFnREFRblNIQXdEL0l3UUJBQUFBQ0NxRUlBQUFBQUJCaFJBRUFBQUFJS2dRZ2dBQUFBQUVGVUlRQUFBQWdLQkNDRG85QnlXcHVOaHVkUjFCcjZqSSt6TTRhR1VkVFMwdUxrNFNyN0dXb1BvMVZ2MHpBUUpZMWJHdHd1bzZnbDVSVVhuMXpZQTZ0bFU1S0VsMmptK1dzd2ZvR01wWGhLRFRreVZKMzMwWGFYVWRRYS9HejJDcmxYVTB0ZDY5ZTB2aU5kWVNWUDhNK3ZUcFkzRWxRTE9yT3JZRjVYaW9SZm51dTd6cW13RjFiS3VTSlVtUkhOOHNGeG1nWXloZkVZSk9nMkVZcjByU3ZIbmQ1SFJHMTV5TmdKOFVGZG5sZEVicmtVZTZTWkpNMDN6VkQwK2JrWmlZNkllbmtjYU9IU3VKMTVpVmpuK05YWDc1NVJaWEJEU3ZZOGUyaitWMDdxczVHd0UvS1NvcWw5TzVUNDg4OHJFa3Z4M2IvS3I2ZGRadFhqZEZPNk5yemtiQVQreEZka1U3bzlYTnYyT29Gc2V3dW9ER1NFNU9OaVhKNlhUNisrdXdKU2NudnlOcG5KK2ZGL1g3ajlQcG5DREpiTzRuTWsyejJaOURrdHh1dDI2Ly9YWnQyclRKSDArSGt4ZytmTGdlZSt3eEdVYXIvcE9KRmlvdkwwOWp4b3hKU0U5UHo3RzRGSTV0TFl2ZmptMSt4dXVzWmZINzZ5dzVPWG1PcFBzbFBlQjBPdWY0NjNtUHgwelE2WEU3bmM0SnBtbmVLR21EZ25RdHBjVU9TdHBnbXVhTlRxZHpyR005UUFBQURhbEpSRUZVb2dMc0lHR3oyZlRZWTQvcDNudnZWVXBLQ3VlaldDQXVMazRwS1NtNjk5NTd0V0RCQWdJUW1rMThmTHhhUUFDU09MYTFCQUY5Ykt2QzY4eDZ3ZkE2TzZsV2ZWUzNjQ1lJUWNwZk0wRUFnb3RCeWdZUUpKZ0pBbG9aaDhNeE9DdnIvN2QzdnlGUzFmOGV3RC9IRmJYQ1hXc2ZXRDBLN2hicGcwc3pxLzJCeW02eFFWNHF5bnZkNHRlUWxVUi91UDNoV3BFc1pCbjRJeE9qZWlEOWV5RDJRUHNEdjRnTXlTaXpwUFkzSTRRdXdXcEpRV2pRL25iZGE5YTI3cmtQYWxkWGJkM1M4WXh6WGk4UTVwdzk1M3MrTXlzejg5N3ZkejdUbFhVWkFBQWNKeUVJeGlsSmtzNVNxWlIxR1VDZGFXdHJpMEtoVUF2TDRRQnlRd2lDOFR0cDNlR0EvT2pwNllra1NhWm5YUWRBbmdoQk1FNlZTbVhXbWpWcnNpNERxRE1iTm15SWhvYUdjN0t1QXlCUGhDQUF5RkFOZFljRHlBMGhDQUFBeUJVaENNWkpkemdBZ1BvZ0JNRTQ2UTRIVklQdWNBQW5ueEFFQUJuU0hRN2c1Qk9DNEU5SzB6VHJFb0E2NGZrRUlCdENFSXhmYjBURTNyMTdzNjREcUJOOWZYM0ROM3V6ckFNZ2I0UWdHTDhkRVJHYk5tM0t1ZzZnVGh6eWZOS2RaUjBBZVRNeDZ3TGdWSkdtNlp0SmtzeGFzbVJKcEdrYVYxNTVaVFExTlVXU0pGbVhCcHhDMGpTTnZyNisyTFJwVXp6NTVKUEQrOTdLdUN5QVhCR0NZSno2Ky91ZmEyeHMvTytJYUIxKzQ3Sm8wYUs0OWRaYlI0N3A2T2lJOWV2WHg5S2xTMlB1M0xsSDdEK1dQenJQZU1Zelh2Mk05OEFERDhSbm4zMTI2S25sZ1lHQmxjZThBQUFuekNuOUoreGlzWmhHUkZRcWxWUDZmbkRxYUdscG1UeDE2dFNIa2lTWkZ4SG5SOFQvVkNxVk5jTS9MeGFMYXlMaWJ4RlIrb1A5eC9KSDV4blBlTWFyci9IK015SzYwelI5cTcrLy83a2RPM2I4TW83eEFVNTV4V0p4U1VROEVSRlBWaXFWSmRsV2M0b3FGb3ZwY0JBQ0FBQnFXN0ZZWFBMN2UvZ2xXZGFoTVFJQUFKQXJRaEFBQUpBclFoQUFBSkFyUWhBQUFKQXJRaEFBQUpBclFoQUFBSkFyUWhBQUFKQXJRaEFBQUpBclFoQUFBSkFyUWhBQUFKQXJRaEFBQUpBclFoQUFBSkFyUWhBQUFKQXJRaEFBQUpBclFoQUFBSkFyUWhBQUFKQXJRaEFBQUpBclFoQUFBSkFyUWhBQUFKQXJRaEFBQUpBclFoQUFBSkFyUWhBQUFKQXJRaEFBQUpBclFoQUFBSkFyUWhBQUFKQXJRaEFBQUpBclFoQUFBSkFyUWhBQUFKQXJRaEFBQUpBclFoQUFBSkFyUWhBQUFKQXJRaEFBQUpBclFoQUFBSkFyUWhBQUFKQXJRaEFBQUpBclFoQUFBSkFyUWhBQUFKQXJFN011QUlBVHI2V2xaZkxVcVZNZlNwTGt2eUtpSlNLbURmOHNUZE1WVzdkdVhUUzgzZHJhdWloTjArVi90UDlZMXpMZTBjY3JGQXJYUmNTLzkvZjNQN2RqeDQ1ZmpqVXVBQ2VQbVNDQU90UFMwaks1c2JIeHN5UkovaDRScytLUUFCUVJVU3FWL2pjOXhJTVBQcmg4clAzSFlyeWpqdGN6Wjg2YzFVbVMvTDJ4c2ZIVGxwYVd5ZU1aR3dDT3FWZ3Nwc1ZpTWMyNkRvQmFVaWdVSGh0K2Zuem5uWGZTM3Q3ZWRHaG9LT1hrK3Vpamo5TGgzME9oVUhnczYvOFhBTFdnV0N3dStmMjVjVW1XZFpnSkFxZ3p2eStCaXlWTGxzVDExMThmVFUxTmtTUkoxbVhsenB3NWMrS0pKNTZJaUlna1NlWmxYQTRBaHhDQ0FPclBXUkVSVjE1NVpkWjE1TjRodjRQenM2d0RnTkUwUmdDb001Vks1ZDk2ZTN2VHhzYkdyRXZKdmFhbXB1R2IwOFk2RG9DVFN3Z0NxRU9IdlBrbVE1WWhBdFFteStFQUFJQmNFWUlBNmt5aFVKalYxZFdWZFJrQVVMT0VJSUE2a3lSSlo2bFV5cm9NQUtoWlFoQUFWTkdHRFJ1aW9hSGhuS3pyQU9BZ0lRZ0FxcWk1dVRrNk96dDNaMTBIQUFjSlFRQUFRSzRJUVFBQVFLNElRUUJRUlcxdGJWRW9GQ3lIQTZnaFFoQUFWRkZQVDA4a1NUSTk2em9BT0VnSUFvQXEwaDBPb1BZSVFRQlFSYnJEQWRRZUlRaWcvcFJuekppUmRRMEFVTE1tWmwwQUFDZFdwVktaVlM2WDA2enJBSUJhWlNZSUFLcElkemlBMmlNRUFVQVY2UTRIVUh1RUlJQTZVeWdVWm5WMWRXVmRCZ0RVTENFSW9NNGtTZEpaS3BXeUxnTUFhcFlRQkZCL2RJY0RnREhvRGdkUVozU0hBNEN4bVFrQ0FBQnlSUWdDQUFCeVJRZ0NxRE82d3dIQTJJUWdnRHFqT3h3QWpFMElBb0FxMnJCaFF6UTBOSnlUZFIwQUhDUUVBZkNYdmZMS0s4ZDFmbjkvZnp6NjZLTmpIck5uejU1WXZueDUvUHJycjhkMXJhdzBOemRIWjJmbjdxenJBT0FnTGJJQitNdGVmZlhWV0xod1lVUkVYSHp4eFhIZWVlZU4rdm11WGJ2aWl5KytHTmtlR0JpSVNaTW1qZHJldUhIanFITU9QK2JNTTgrTWJkdTJ4U09QUEJLMzNISkxMRnEwNktpMTdOKy9QOHJsY3ZUMjlzWU5OOXdRRjE1NFlVUkViTisrUFQ3OTlOT1lQMzkrUkVRTURnN0d2bjM3b3FtcEtTSWk3cnZ2dnJqcXFxdisyZ01Bd0NsSkNBTGdoR2hxYW9wMTY5YU4ydGZXMWpacSs3TExMb3VOR3pmR3RHblQvbkNjdzQrWk5HbFNyRml4SWhZdlhod3paODZNelpzM0gvVzgyYk5uajl4TzB6UisrdW1uaUlnWUdocUtpQmlwN2YzMzM0OFBQdmdnbm4zMjJUOTVEd0dvRjBJUUFIL2FqVGZlR0JFUnYvNzZhOXg0NDQzeDhzc3ZSMTlmWDl4NjY2MmpqdXZyNnp2dWE4MmVQVHM2T3p2anBaZGVHdmM1NTU5L2ZyejIybXNSRVNNelFQZmNjMC8wOVBSRWYzOS9wR2thOCtmUGo3UE9PaXRXclZwMTNEV09wYTJ0TFFxRnd1NnRXN2VlWGRVTEFUQnVkUkdDaXNXaWIwWUhPRXhyYTJ0VnhpMlh5L0dQZi93akluNmJ0WG45OWRkanlwUXBFUkZ4NE1DQnFseHoySnc1YzQ3WTkvSEhIeCt4cjd1N08yNjc3YmFJaVBqdXUrOGlJdUtISDM2SXQ5OStPeUlpSG4vODhWaTJiRm5jZlBQTkkrZFU2L0dLaUVpU1pMclhLb0RhY1VxSG9EUk5QMHFTNUtxczZ3RElxelJObzZPakk1NTY2cWx4TFllTGlManV1dXVPMkhmWlpaZU42M29ORFEzeDRZY2ZqbXhmZmZYVlJ4d3pZY0tFdU9TU1MwYVd1OTE3NzcxSEhMTno1ODV4WFErQXF2aS9pUGhubGdXYzBpRm82OWF0LzVGMURRQzFabmpHb1Z3dVYrMGFLMWV1akczYnRzWFEwRkNVU3FXNDY2Njc0b3d6emhoWmVqWnNlTi9jdVhOandZSUZSOVQwNDQ4L3hyWFhYaHRidG13WjJYZThNeklkSFIyeGUvZnVVYlVjZXZ1bm4zNGFtYms2VkRVZnJ5UkprcW9ORHNDZmRrcUhJQUNPcWp4anhvenFyZTJLMzJaU0hudnNzYmo5OXR1anRiVTEzbmpqamRpeVpjdklqTTdsbDE5KzFBWUdoM2QrTzVweXVSd0RBd04vdWJibm4zOCsxcTVkRyszdDdYSHp6VGVQTElFYlh2cTJmZnYyT09jY1g5c0RrR2RDRUVDZHFWUXFzOHJsY2xVL2YvTGlpeStPMnU3dDdZMmxTNWZHZSsrOU4rWjU0K2tPMTl2Ykc5ZGNjODFSWjJiMjd0MDc2bk5CKy9idE8rS1luMy8rT2Q1ODg4MW9iMitQNzcvL1B1YlBueDlubjMxMnRMZTN4OERBUUt4YXRTcSsrZWFiMkxoeFk3UzN0eC9ycmdKUWg0UWdBSTdiOXUzYm83bTVlV1Q3bDE5K0diVUU3WVVYWG9qcDA2Y2Y5M1ZtenB3WnExZXZIdk9ZN3U3dStQYmJiNk5jTHNlNTU1NGI2OWF0aThIQndmamtrMCtpVkNyRkJSZGNFRTgvL1hSMGRIVEVyRm16SWszVHFPWnFOZDNoQUdxUEVBVEFjWHYzM1hlam9hRWhGaTllSEFzV0xJakpreWNmMFNUaFJEaFdBSXFJV0w5K2ZTeGN1REJXckZnUisvZnZqNisvL2pwMjd0d1o3Ny8vZmp6ODhNTng2YVdYUmtURXFsV3JZdlhxMWJGLy8vNDQvZlRUVDNpdHczcDZlaUpKa3VOUGdBQ2NNRUlRUUowcEZBcXp1cnE2WXViTW1WVzd4bGRmZlJYbm5udHVUSnc0TWJaczJSS2ZmLzU1ckYrL1BqWnYzaHdyVjY2TUtWT214RTAzM1JSRFEwTXhPRGdZYytmT2pmdnZ2ejhpanE4NzNPSDI3ZHNYcDUxMld1emF0V3VrMlVGM2QzY3NYNzQ4U3FWU3JGMjdOcFl0V3haNzl1eUpnWUdCK1BMTEwrUEFnUU9qL2syZVBIbWtuVFlBK2FCYkRVQ2RPUm5kNGE2NDRvcElraVN1di83NnVPQ0NDMkp3Y0REbXpadDN4SEdEZzRNeE5EUVVFeWRPakFrVEpveHI3TU0vRXpSbnpweWpmaGRReEc5ZjJycDc5KzZZTkdsUzNISEhIWEhublhmRzNyMTdvN0d4OGEvZnVSTnN1TnRkcFZMeG1ndFFJendoQTlTWllySDR6eGt6WnJTdVdiUG1wRnh2YUdobzNBRW5qNFFnZ05yakNSbWdEcVZwV3RYdWNJeWZFQVJRZS96cERnQUF5QlVoQ0FBQXlCVWhDS0RPREhlSEF3Q09UZ2dDcUROSmtuU1dTcVdzeXdDQW1pVUVBVUFWYmRpd0lSb2FHczdKdWc0QURoS0NBS0NLbXB1Ym83T3pjM2ZXZFFCd2tCQUVBQURraWhBRUFBRGtpaEFFQUZYVTF0WVdoVUxCY2ppQUdpSUVBVUFWOWZUMFJKSWswN091QTRDRGhDQUFxQ0xkNFFCcWp4QUVBRldrT3h4QTdSR0NBT3BQZWNhTUdWblhBQUExSzhtNkFBQk92RFJOMDZ4cjRLQWtTYnplQXRRUU0wRUFVRVc2d3dIVUhpRUlBS3BJZHppQTJpTUVBZFNaUXFFd3E2dXJLK3N5QUtCbUNVRUFkU1pKa3M1U3FaUjFHUUJRczRRZ2dQcWpPeHdBakVHM0dvQTZwRHRjN1dodGJZMklpRXFsNGpVWG9FYVlDUUtBS3BGRkFXcVRFQVJRbi82VmRRRkU5UFgxRGQvc3piSU9BRVlUZ2dEcVQ3SjI3ZG9meStWeTFuWGszcVpObTRadmRtZFpCd0NqQ1VFQWRhWllMTjcrekRQUHROeDk5OTN4emp2dlJHOXZyMlZaR2RtN2QyOUV4RkNhcG05bFhRc0FCL21RSmtDZGFXbHBtZHpZMlBocFJMU09kZHpTcFV0ajd0eTVJOXNkSFIyeGZ2MzZQOXgvTE1ZYk5kNi9JdUtyaUZoMjBVVVhmVDA0T05pOWZmdjJnV01PQ3NCSklRUUIxS0dXbHBiSlU2ZE9mU2hKa25rUmNYNUVURHZLWWFWS3BiSm1lS05ZTEs2SmlMK05zZjlZakhlVThRQUFBQUFBQUFBQUFBQUFBQUFBQUFBQUFBQUFBQUFBQUFBQUFBQUFBQUFBQUFBQUFBQUFBQUFBQUFBQUFBQUFBQUFBQUFBQUFBQUFBQUFBQUFBQUFBQUFBQUFBQUFBQUFBQUFBQUFBQUFBQUFBQUFBQUFBQUFBQUFBQUFBQUFBQUFBQUFBQUE0QkQvRHlVSkw3MEo5elh1QUFBQUFFbEZUa1N1UW1DQyIsCiAgICJUaGVtZSIgOiAiIiwKICAgIlR5cGUiIDogImZsb3ciLAogICAiVmVyc2lvbiIgOiAiIgp9Cg=="/>
    </extobj>
  </extobjs>
</s:customData>
</file>

<file path=customXml/itemProps2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演示</Application>
  <PresentationFormat>宽屏</PresentationFormat>
  <Paragraphs>339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TTTGB Medium</vt:lpstr>
      <vt:lpstr>Arial</vt:lpstr>
      <vt:lpstr>微软雅黑</vt:lpstr>
      <vt:lpstr>Calibri</vt:lpstr>
      <vt:lpstr>等线</vt:lpstr>
      <vt:lpstr>Arial Unicode MS</vt:lpstr>
      <vt:lpstr>Office 主题​​</vt:lpstr>
      <vt:lpstr>工作经历</vt:lpstr>
      <vt:lpstr>听书后台团队在研发中心的位置</vt:lpstr>
      <vt:lpstr>集团专项工作</vt:lpstr>
      <vt:lpstr>后台系统可用性&amp;稳定性建设 </vt:lpstr>
      <vt:lpstr>1.多活</vt:lpstr>
      <vt:lpstr>多活</vt:lpstr>
      <vt:lpstr>多活：Redis跨IDC同步</vt:lpstr>
      <vt:lpstr>多活：Redis跨IDC同步</vt:lpstr>
      <vt:lpstr>多活：数据同步延时问题</vt:lpstr>
      <vt:lpstr>多活：数据同步延时问题</vt:lpstr>
      <vt:lpstr>多活</vt:lpstr>
      <vt:lpstr>后台系统可用性&amp;稳定性建设 </vt:lpstr>
      <vt:lpstr>2. 服务化</vt:lpstr>
      <vt:lpstr>2.1 服务化</vt:lpstr>
      <vt:lpstr>2.2 服务化</vt:lpstr>
      <vt:lpstr>2.3 服务化（成果）</vt:lpstr>
      <vt:lpstr>后台系统可用性&amp;稳定性建设 </vt:lpstr>
      <vt:lpstr>3 线上系统运维与风险消除</vt:lpstr>
      <vt:lpstr>行动：硬件|网络风险消除</vt:lpstr>
      <vt:lpstr>行动：JVM老年代占用风险消除</vt:lpstr>
      <vt:lpstr>PowerPoint 演示文稿</vt:lpstr>
      <vt:lpstr>行动：DB查询语句平均返回行数</vt:lpstr>
      <vt:lpstr>行动: API CPU占用优化实践</vt:lpstr>
      <vt:lpstr>常规的问题处理模式</vt:lpstr>
      <vt:lpstr>适合技术问题处理模式</vt:lpstr>
      <vt:lpstr>系统可用性&amp;稳定性建设-工作成果</vt:lpstr>
      <vt:lpstr>工作体现</vt:lpstr>
      <vt:lpstr>工作成果（主力开发时期）</vt:lpstr>
      <vt:lpstr>专业影响力和贡献</vt:lpstr>
      <vt:lpstr>未来规划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hhggkk</cp:lastModifiedBy>
  <cp:revision>799</cp:revision>
  <dcterms:created xsi:type="dcterms:W3CDTF">2018-05-14T08:48:00Z</dcterms:created>
  <dcterms:modified xsi:type="dcterms:W3CDTF">2021-06-26T09:56:13Z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