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04" r:id="rId3"/>
    <p:sldId id="306" r:id="rId4"/>
    <p:sldId id="308" r:id="rId5"/>
    <p:sldId id="28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 autoAdjust="0"/>
    <p:restoredTop sz="94313" autoAdjust="0"/>
  </p:normalViewPr>
  <p:slideViewPr>
    <p:cSldViewPr snapToGrid="0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7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03AE6F-A77B-40B8-B4AA-00F87B3D6B19}"/>
              </a:ext>
            </a:extLst>
          </p:cNvPr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A08D2D-11B4-48BB-A3F5-432D6F1A5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/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EC394B-9360-4A96-9C4F-7D7B9FBCBC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/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553C3-F4F8-4802-9DCC-41FADE50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D04DD-74D4-44F7-96E6-41CA6BB4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726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4810-358F-4FAB-AC91-CACEE7F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1D8A5-1775-4951-829C-1B18DC26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53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ADC5-7547-42E9-8C75-3C0B11A7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814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3549E2-B0F0-494E-A752-C6FEADC24AF2}"/>
              </a:ext>
            </a:extLst>
          </p:cNvPr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83BD0B0-F9ED-4119-88EC-B3F301EFE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36757DB-4A06-49FE-9DC1-2807CE1F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7EB1D84-90AF-4298-A887-33E715859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25C58DF-5D93-4343-B94B-9668BD117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6D1FCA1-A177-40C9-9949-BFCF908BB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1C2DDFE-0576-4421-ABC8-AE1682E3E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6712833-C61F-4AC7-8C4B-58EB44F62C9D}"/>
                </a:ext>
              </a:extLst>
            </p:cNvPr>
            <p:cNvCxnSpPr>
              <a:cxnSpLocks/>
            </p:cNvCxnSpPr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CC99FF-F1B8-47BC-8DB4-EB0003711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C38220-B5A7-4DBF-9E4E-B039BFB76E9F}"/>
                </a:ext>
              </a:extLst>
            </p:cNvPr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DB7C186-13CC-4583-9DA8-26DAE497F190}"/>
                </a:ext>
              </a:extLst>
            </p:cNvPr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659E4B-432D-4ADF-8902-978452DBE08F}"/>
                </a:ext>
              </a:extLst>
            </p:cNvPr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3D23B16-2A92-4973-9B19-F81D7C9778F7}"/>
                </a:ext>
              </a:extLst>
            </p:cNvPr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DA06FCF-0D57-4E0D-9D75-C7ADEACE1F24}"/>
                </a:ext>
              </a:extLst>
            </p:cNvPr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A1F80C8-C006-4944-B388-66E5548BAB9C}"/>
                </a:ext>
              </a:extLst>
            </p:cNvPr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8E9CFFD-181B-4FC2-9E1D-14A55F7E6CCA}"/>
                </a:ext>
              </a:extLst>
            </p:cNvPr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5AA2E3-4CC0-4476-8363-F452F9EA0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523C280-1576-4E18-BC50-687173138C2A}"/>
                </a:ext>
              </a:extLst>
            </p:cNvPr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D142209-3968-4D80-A2AF-4014A9CF27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2ACCCA4-3606-4924-BE2F-0757CCA3C977}"/>
                </a:ext>
              </a:extLst>
            </p:cNvPr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0954600-5773-41D9-9A0D-F49FD03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97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>
            <a:extLst>
              <a:ext uri="{FF2B5EF4-FFF2-40B4-BE49-F238E27FC236}">
                <a16:creationId xmlns:a16="http://schemas.microsoft.com/office/drawing/2014/main" id="{D5425DD4-4304-41CD-A124-766E7AB4E0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/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260802-BA59-4AAA-9083-C89316B4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706A7-BED5-4A21-B0BD-C9EA97FD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BD8D40-7D2B-48D3-950F-F878239938C1}"/>
              </a:ext>
            </a:extLst>
          </p:cNvPr>
          <p:cNvCxnSpPr>
            <a:cxnSpLocks/>
          </p:cNvCxnSpPr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C19888-3CCC-4BC2-B63C-D0225F1799C9}"/>
              </a:ext>
            </a:extLst>
          </p:cNvPr>
          <p:cNvCxnSpPr>
            <a:cxnSpLocks/>
          </p:cNvCxnSpPr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AF523E9-C991-42AE-BA9C-6C26B42C9F7A}"/>
              </a:ext>
            </a:extLst>
          </p:cNvPr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A295593-366B-452B-B054-6551132238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76350" y="2441294"/>
            <a:ext cx="750781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TTTGB Medium" panose="020C06030202040F0204" pitchFamily="34" charset="-122"/>
                <a:ea typeface="TTTGB Medium" panose="020C06030202040F0204" pitchFamily="34" charset="-122"/>
              </a:rPr>
              <a:t>面试陈述模板</a:t>
            </a:r>
            <a:endParaRPr kumimoji="1" lang="zh-CN" altLang="en-US" sz="3600" dirty="0">
              <a:solidFill>
                <a:schemeClr val="bg1"/>
              </a:solidFill>
              <a:latin typeface="TTTGB Medium" charset="-122"/>
              <a:ea typeface="TTTGB Medium" charset="-122"/>
              <a:cs typeface="TTTGB Medium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6D16A32-E097-44C4-B89F-BC72961E579A}"/>
              </a:ext>
            </a:extLst>
          </p:cNvPr>
          <p:cNvSpPr txBox="1">
            <a:spLocks/>
          </p:cNvSpPr>
          <p:nvPr/>
        </p:nvSpPr>
        <p:spPr>
          <a:xfrm>
            <a:off x="5125029" y="3429000"/>
            <a:ext cx="1941942" cy="2170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原公司：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   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申报职级：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</a:p>
        </p:txBody>
      </p:sp>
    </p:spTree>
    <p:extLst>
      <p:ext uri="{BB962C8B-B14F-4D97-AF65-F5344CB8AC3E}">
        <p14:creationId xmlns:p14="http://schemas.microsoft.com/office/powerpoint/2010/main" val="409628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DA7597-2ABF-4B37-A366-021FF14087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TTGB Medium" panose="020C06030202040F0204" pitchFamily="34" charset="-122"/>
                <a:ea typeface="TTTGB Medium" panose="020C06030202040F0204" pitchFamily="34" charset="-122"/>
              </a:rPr>
              <a:t>一、个人经历、工作内容概述</a:t>
            </a:r>
            <a:endParaRPr kumimoji="1" lang="zh-CN" altLang="en-US" sz="2400" dirty="0">
              <a:solidFill>
                <a:srgbClr val="00C47C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TTTGB Medium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A15E87-32BD-4907-87D3-12C948048662}"/>
              </a:ext>
            </a:extLst>
          </p:cNvPr>
          <p:cNvSpPr txBox="1">
            <a:spLocks/>
          </p:cNvSpPr>
          <p:nvPr/>
        </p:nvSpPr>
        <p:spPr>
          <a:xfrm>
            <a:off x="619643" y="1117315"/>
            <a:ext cx="10363826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过往经历：简要介绍过往经历（教育及工作经历）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当前工作内容和职责：</a:t>
            </a:r>
            <a:r>
              <a:rPr lang="zh-CN" altLang="en-US" sz="1800" dirty="0"/>
              <a:t>简要介绍过去</a:t>
            </a:r>
            <a:r>
              <a:rPr lang="en-US" altLang="zh-CN" sz="1800" dirty="0">
                <a:solidFill>
                  <a:srgbClr val="000000"/>
                </a:solidFill>
              </a:rPr>
              <a:t>1-2</a:t>
            </a:r>
            <a:r>
              <a:rPr lang="zh-CN" altLang="en-US" sz="1800" dirty="0"/>
              <a:t>年中负责的工作内容及成果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5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BB8FF9-28C6-471C-A514-F890979CC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43454"/>
            <a:ext cx="104863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TTGB Medium" panose="020C06030202040F0204" pitchFamily="34" charset="-122"/>
                <a:ea typeface="TTTGB Medium" panose="020C06030202040F0204" pitchFamily="34" charset="-122"/>
              </a:rPr>
              <a:t>二、专业能力举证</a:t>
            </a:r>
            <a:endParaRPr kumimoji="1" lang="zh-CN" altLang="en-US" sz="2400" dirty="0">
              <a:solidFill>
                <a:srgbClr val="00C47C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TTTGB Medium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718DA1F-2DC5-4D6D-9F21-BE7D0FC8B7AC}"/>
              </a:ext>
            </a:extLst>
          </p:cNvPr>
          <p:cNvSpPr txBox="1">
            <a:spLocks/>
          </p:cNvSpPr>
          <p:nvPr/>
        </p:nvSpPr>
        <p:spPr>
          <a:xfrm>
            <a:off x="621908" y="1129986"/>
            <a:ext cx="10482470" cy="50191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结合所属通道专业能力要求，</a:t>
            </a:r>
            <a:r>
              <a:rPr lang="zh-CN" altLang="en-US" sz="1800" b="1" dirty="0"/>
              <a:t>介绍一至二个最成功或最能体现个人专业能力的项目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专业能力要求请见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能力模型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可考虑从以下维度进行阐述：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是什么，有什么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需达成什么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目标，你的角色和目标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各是什么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如何思考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的，过程中你做过哪些重要的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过程中的挑战和难度在哪里，你是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如何克服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如何？对部门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公司有什么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。如：业务突破、技术进步、管理提升等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的应用或突破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本节的内容建议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重点阐述</a:t>
            </a:r>
          </a:p>
        </p:txBody>
      </p:sp>
    </p:spTree>
    <p:extLst>
      <p:ext uri="{BB962C8B-B14F-4D97-AF65-F5344CB8AC3E}">
        <p14:creationId xmlns:p14="http://schemas.microsoft.com/office/powerpoint/2010/main" val="297113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D23BF0-8795-4A1D-9FFA-50928BAF1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40569"/>
            <a:ext cx="10486333" cy="43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TTGB Medium" panose="020C06030202040F0204" pitchFamily="34" charset="-122"/>
                <a:ea typeface="TTTGB Medium" panose="020C06030202040F0204" pitchFamily="34" charset="-122"/>
              </a:rPr>
              <a:t>三、专业影响力和贡献</a:t>
            </a:r>
            <a:endParaRPr kumimoji="1" lang="zh-CN" altLang="en-US" sz="2400" dirty="0">
              <a:solidFill>
                <a:srgbClr val="00C47C"/>
              </a:solidFill>
              <a:latin typeface="TTTGB Medium" panose="020C06030202040F0204" pitchFamily="34" charset="-122"/>
              <a:ea typeface="TTTGB Medium" panose="020C06030202040F0204" pitchFamily="34" charset="-122"/>
              <a:cs typeface="TTTGB Medium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373B35-E047-4512-A1F4-74CD132731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简单阐述在专业影响力及贡献，可包括：</a:t>
            </a:r>
          </a:p>
          <a:p>
            <a:pPr marL="0" indent="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、方法论积累和传承</a:t>
            </a:r>
          </a:p>
          <a:p>
            <a:pPr marL="0" indent="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、专业课程开发讲授</a:t>
            </a:r>
          </a:p>
          <a:p>
            <a:pPr marL="0" indent="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、人才培养等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3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E92-0FC4-4EF1-880D-0FEA993F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75" y="3021530"/>
            <a:ext cx="10515600" cy="64800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88508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8f42fbeb3218f2a3a7e477b64a1701492a5db7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228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TTTGB Medium</vt:lpstr>
      <vt:lpstr>Arial</vt:lpstr>
      <vt:lpstr>Office 主题​​</vt:lpstr>
      <vt:lpstr>面试陈述模板</vt:lpstr>
      <vt:lpstr>一、个人经历、工作内容概述</vt:lpstr>
      <vt:lpstr>二、专业能力举证</vt:lpstr>
      <vt:lpstr>三、专业影响力和贡献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T187377</cp:lastModifiedBy>
  <cp:revision>198</cp:revision>
  <dcterms:created xsi:type="dcterms:W3CDTF">2018-05-14T08:48:05Z</dcterms:created>
  <dcterms:modified xsi:type="dcterms:W3CDTF">2021-06-24T07:33:54Z</dcterms:modified>
</cp:coreProperties>
</file>