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3" r:id="rId3"/>
    <p:sldId id="312" r:id="rId5"/>
    <p:sldId id="455" r:id="rId6"/>
    <p:sldId id="454" r:id="rId7"/>
    <p:sldId id="453" r:id="rId8"/>
    <p:sldId id="452" r:id="rId9"/>
    <p:sldId id="451" r:id="rId10"/>
    <p:sldId id="395" r:id="rId11"/>
    <p:sldId id="334" r:id="rId12"/>
    <p:sldId id="431" r:id="rId13"/>
    <p:sldId id="456" r:id="rId14"/>
    <p:sldId id="437" r:id="rId15"/>
    <p:sldId id="351" r:id="rId16"/>
    <p:sldId id="438" r:id="rId17"/>
    <p:sldId id="352" r:id="rId18"/>
    <p:sldId id="441" r:id="rId19"/>
    <p:sldId id="487" r:id="rId20"/>
    <p:sldId id="439" r:id="rId21"/>
    <p:sldId id="489" r:id="rId22"/>
    <p:sldId id="440" r:id="rId23"/>
    <p:sldId id="485" r:id="rId24"/>
    <p:sldId id="486" r:id="rId25"/>
    <p:sldId id="442" r:id="rId26"/>
    <p:sldId id="458" r:id="rId27"/>
    <p:sldId id="460" r:id="rId28"/>
    <p:sldId id="35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笛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C11"/>
    <a:srgbClr val="167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75366" autoAdjust="0"/>
  </p:normalViewPr>
  <p:slideViewPr>
    <p:cSldViewPr snapToGrid="0">
      <p:cViewPr varScale="1">
        <p:scale>
          <a:sx n="97" d="100"/>
          <a:sy n="97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日崩溃率（崩溃数/万次启动）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0.00706547338671691"/>
                  <c:y val="0.027240672019773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23551577955723"/>
                  <c:y val="-0.022287822561633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270843146490815"/>
                  <c:y val="0.0321935214779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0.0099056989162813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</c:v>
                </c:pt>
                <c:pt idx="1">
                  <c:v>8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日反馈量（次/十万用户）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"/>
                  <c:y val="-0.022287822561633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353273669335846"/>
                  <c:y val="-0.017334973103492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117757889778614"/>
                  <c:y val="-0.022287822561633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471031559114461"/>
                  <c:y val="-0.03962279566512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105982100800753"/>
                  <c:y val="-0.05200491931047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23551577955723"/>
                  <c:y val="-0.024764247290703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5.38</c:v>
                </c:pt>
                <c:pt idx="4">
                  <c:v>4.48</c:v>
                </c:pt>
                <c:pt idx="5">
                  <c:v>3.44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941520"/>
        <c:axId val="114943152"/>
      </c:lineChart>
      <c:catAx>
        <c:axId val="11494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943152"/>
        <c:crosses val="autoZero"/>
        <c:auto val="1"/>
        <c:lblAlgn val="ctr"/>
        <c:lblOffset val="100"/>
        <c:noMultiLvlLbl val="0"/>
      </c:catAx>
      <c:valAx>
        <c:axId val="11494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94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B2690-C16D-454E-BE5B-1A18E4AB27ED}" type="doc">
      <dgm:prSet loTypeId="urn:microsoft.com/office/officeart/2005/8/layout/hChevron3" loCatId="" qsTypeId="urn:microsoft.com/office/officeart/2005/8/quickstyle/simple1#1" qsCatId="simple" csTypeId="urn:microsoft.com/office/officeart/2005/8/colors/accent1_2#1" csCatId="accent1" phldr="1"/>
      <dgm:spPr/>
    </dgm:pt>
    <dgm:pt modelId="{A4117B95-964F-F046-A8BD-2C04DF6EAA1C}">
      <dgm:prSet phldrT="[文本]"/>
      <dgm:spPr/>
      <dgm:t>
        <a:bodyPr/>
        <a:lstStyle/>
        <a:p>
          <a:r>
            <a:rPr lang="zh-CN" altLang="en-US" dirty="0"/>
            <a:t>需求</a:t>
          </a:r>
        </a:p>
      </dgm:t>
    </dgm:pt>
    <dgm:pt modelId="{68CBC948-4D97-5F42-8C1F-EECC9BA68EF8}" cxnId="{448488D1-F39E-EC40-A312-6C422B5F9D0D}" type="parTrans">
      <dgm:prSet/>
      <dgm:spPr/>
      <dgm:t>
        <a:bodyPr/>
        <a:lstStyle/>
        <a:p>
          <a:endParaRPr lang="zh-CN" altLang="en-US"/>
        </a:p>
      </dgm:t>
    </dgm:pt>
    <dgm:pt modelId="{1509B8AB-0B89-2E47-B3DB-0A0AE8AEC38F}" cxnId="{448488D1-F39E-EC40-A312-6C422B5F9D0D}" type="sibTrans">
      <dgm:prSet/>
      <dgm:spPr/>
      <dgm:t>
        <a:bodyPr/>
        <a:lstStyle/>
        <a:p>
          <a:endParaRPr lang="zh-CN" altLang="en-US"/>
        </a:p>
      </dgm:t>
    </dgm:pt>
    <dgm:pt modelId="{597EE682-52D1-FC42-95BA-A7468D5674C3}">
      <dgm:prSet phldrT="[文本]"/>
      <dgm:spPr/>
      <dgm:t>
        <a:bodyPr/>
        <a:lstStyle/>
        <a:p>
          <a:r>
            <a:rPr lang="zh-CN" altLang="en-US" dirty="0"/>
            <a:t>自测</a:t>
          </a:r>
        </a:p>
      </dgm:t>
    </dgm:pt>
    <dgm:pt modelId="{097D6E8A-F1A8-E84B-B79B-C09CAA8ABD98}" cxnId="{B1DFAC69-F6FF-184C-A088-8D2BACB853C6}" type="parTrans">
      <dgm:prSet/>
      <dgm:spPr/>
      <dgm:t>
        <a:bodyPr/>
        <a:lstStyle/>
        <a:p>
          <a:endParaRPr lang="zh-CN" altLang="en-US"/>
        </a:p>
      </dgm:t>
    </dgm:pt>
    <dgm:pt modelId="{FBF13F2B-5D59-284D-9EEA-3A42598A1733}" cxnId="{B1DFAC69-F6FF-184C-A088-8D2BACB853C6}" type="sibTrans">
      <dgm:prSet/>
      <dgm:spPr/>
      <dgm:t>
        <a:bodyPr/>
        <a:lstStyle/>
        <a:p>
          <a:endParaRPr lang="zh-CN" altLang="en-US"/>
        </a:p>
      </dgm:t>
    </dgm:pt>
    <dgm:pt modelId="{7CDB4B7C-2D26-F24D-9D81-812E0560BAA4}">
      <dgm:prSet phldrT="[文本]"/>
      <dgm:spPr/>
      <dgm:t>
        <a:bodyPr/>
        <a:lstStyle/>
        <a:p>
          <a:r>
            <a:rPr lang="zh-CN" altLang="en-US" dirty="0"/>
            <a:t>提测</a:t>
          </a:r>
        </a:p>
      </dgm:t>
    </dgm:pt>
    <dgm:pt modelId="{D69A3923-9637-FA43-BF15-16147D052403}" cxnId="{A29DE6D8-7E37-4E41-A716-26F4A412EFF6}" type="parTrans">
      <dgm:prSet/>
      <dgm:spPr/>
      <dgm:t>
        <a:bodyPr/>
        <a:lstStyle/>
        <a:p>
          <a:endParaRPr lang="zh-CN" altLang="en-US"/>
        </a:p>
      </dgm:t>
    </dgm:pt>
    <dgm:pt modelId="{0576B5FB-C278-C941-9998-CB297FD44CAF}" cxnId="{A29DE6D8-7E37-4E41-A716-26F4A412EFF6}" type="sibTrans">
      <dgm:prSet/>
      <dgm:spPr/>
      <dgm:t>
        <a:bodyPr/>
        <a:lstStyle/>
        <a:p>
          <a:endParaRPr lang="zh-CN" altLang="en-US"/>
        </a:p>
      </dgm:t>
    </dgm:pt>
    <dgm:pt modelId="{0FFD28C4-69A9-EC40-83EB-0C78CC651E57}">
      <dgm:prSet/>
      <dgm:spPr>
        <a:solidFill>
          <a:srgbClr val="F39C11"/>
        </a:solidFill>
        <a:ln>
          <a:solidFill>
            <a:schemeClr val="bg1"/>
          </a:solidFill>
        </a:ln>
      </dgm:spPr>
      <dgm:t>
        <a:bodyPr/>
        <a:lstStyle/>
        <a:p>
          <a:r>
            <a:rPr lang="zh-CN" altLang="en-US" dirty="0"/>
            <a:t>静态扫描</a:t>
          </a:r>
        </a:p>
      </dgm:t>
    </dgm:pt>
    <dgm:pt modelId="{A62BCDED-BCC1-0344-9AA6-73C96A37E444}" cxnId="{BB151862-1837-4A46-8E9B-33A531D986E8}" type="parTrans">
      <dgm:prSet/>
      <dgm:spPr/>
      <dgm:t>
        <a:bodyPr/>
        <a:lstStyle/>
        <a:p>
          <a:endParaRPr lang="zh-CN" altLang="en-US"/>
        </a:p>
      </dgm:t>
    </dgm:pt>
    <dgm:pt modelId="{A705A2C2-4A5D-0A48-8273-123C4F5F2A2E}" cxnId="{BB151862-1837-4A46-8E9B-33A531D986E8}" type="sibTrans">
      <dgm:prSet/>
      <dgm:spPr/>
      <dgm:t>
        <a:bodyPr/>
        <a:lstStyle/>
        <a:p>
          <a:endParaRPr lang="zh-CN" altLang="en-US"/>
        </a:p>
      </dgm:t>
    </dgm:pt>
    <dgm:pt modelId="{2D5DC2C8-2751-4D43-9571-3C72F84F7D8D}">
      <dgm:prSet/>
      <dgm:spPr/>
      <dgm:t>
        <a:bodyPr/>
        <a:lstStyle/>
        <a:p>
          <a:r>
            <a:rPr lang="zh-CN" altLang="en-US" dirty="0"/>
            <a:t>开发</a:t>
          </a:r>
        </a:p>
      </dgm:t>
    </dgm:pt>
    <dgm:pt modelId="{74BCA177-DF5D-8447-9BCA-82A4871A571C}" cxnId="{C881D983-4FB2-144D-9A01-F076FA48FBCA}" type="parTrans">
      <dgm:prSet/>
      <dgm:spPr/>
      <dgm:t>
        <a:bodyPr/>
        <a:lstStyle/>
        <a:p>
          <a:endParaRPr lang="zh-CN" altLang="en-US"/>
        </a:p>
      </dgm:t>
    </dgm:pt>
    <dgm:pt modelId="{FA2EB424-0340-064B-948B-A2D3A351CB3B}" cxnId="{C881D983-4FB2-144D-9A01-F076FA48FBCA}" type="sibTrans">
      <dgm:prSet/>
      <dgm:spPr/>
      <dgm:t>
        <a:bodyPr/>
        <a:lstStyle/>
        <a:p>
          <a:endParaRPr lang="zh-CN" altLang="en-US"/>
        </a:p>
      </dgm:t>
    </dgm:pt>
    <dgm:pt modelId="{741EC1B1-2A23-C649-A5F7-6AAE757AA390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6E1A9BCE-DD74-F248-B1B1-A2A3E983A8B8}" cxnId="{06A6A659-AB5D-2C4B-B957-A639737A90A0}" type="parTrans">
      <dgm:prSet/>
      <dgm:spPr/>
      <dgm:t>
        <a:bodyPr/>
        <a:lstStyle/>
        <a:p>
          <a:endParaRPr lang="zh-CN" altLang="en-US"/>
        </a:p>
      </dgm:t>
    </dgm:pt>
    <dgm:pt modelId="{6DB91927-A964-1849-AF60-C9D74C4345A5}" cxnId="{06A6A659-AB5D-2C4B-B957-A639737A90A0}" type="sibTrans">
      <dgm:prSet/>
      <dgm:spPr/>
      <dgm:t>
        <a:bodyPr/>
        <a:lstStyle/>
        <a:p>
          <a:endParaRPr lang="zh-CN" altLang="en-US"/>
        </a:p>
      </dgm:t>
    </dgm:pt>
    <dgm:pt modelId="{6F4E11F5-7C9E-C948-A18B-5CE5A0CBB9ED}">
      <dgm:prSet/>
      <dgm:spPr/>
      <dgm:t>
        <a:bodyPr/>
        <a:lstStyle/>
        <a:p>
          <a:r>
            <a:rPr lang="zh-CN" altLang="en-US" dirty="0"/>
            <a:t>发布</a:t>
          </a:r>
        </a:p>
      </dgm:t>
    </dgm:pt>
    <dgm:pt modelId="{62358753-1AAF-B647-B698-7C921FC6E7E8}" cxnId="{70212EBB-F112-F54D-A986-B1A9465C7142}" type="parTrans">
      <dgm:prSet/>
      <dgm:spPr/>
      <dgm:t>
        <a:bodyPr/>
        <a:lstStyle/>
        <a:p>
          <a:endParaRPr lang="zh-CN" altLang="en-US"/>
        </a:p>
      </dgm:t>
    </dgm:pt>
    <dgm:pt modelId="{9AAFC841-4AB5-D340-A22C-30C21F2FF47E}" cxnId="{70212EBB-F112-F54D-A986-B1A9465C7142}" type="sibTrans">
      <dgm:prSet/>
      <dgm:spPr/>
      <dgm:t>
        <a:bodyPr/>
        <a:lstStyle/>
        <a:p>
          <a:endParaRPr lang="zh-CN" altLang="en-US"/>
        </a:p>
      </dgm:t>
    </dgm:pt>
    <dgm:pt modelId="{9239E95E-693E-444D-942E-802AFB342004}" type="pres">
      <dgm:prSet presAssocID="{559B2690-C16D-454E-BE5B-1A18E4AB27ED}" presName="Name0" presStyleCnt="0">
        <dgm:presLayoutVars>
          <dgm:dir/>
          <dgm:resizeHandles val="exact"/>
        </dgm:presLayoutVars>
      </dgm:prSet>
      <dgm:spPr/>
    </dgm:pt>
    <dgm:pt modelId="{0FA68FB2-D4AE-3E4C-B1D7-7F0E0BEA1254}" type="pres">
      <dgm:prSet presAssocID="{A4117B95-964F-F046-A8BD-2C04DF6EAA1C}" presName="parTxOnly" presStyleLbl="node1" presStyleIdx="0" presStyleCnt="7">
        <dgm:presLayoutVars>
          <dgm:bulletEnabled val="1"/>
        </dgm:presLayoutVars>
      </dgm:prSet>
      <dgm:spPr/>
    </dgm:pt>
    <dgm:pt modelId="{86E579E3-20FB-7E4B-A627-8DC12D4D1876}" type="pres">
      <dgm:prSet presAssocID="{1509B8AB-0B89-2E47-B3DB-0A0AE8AEC38F}" presName="parSpace" presStyleCnt="0"/>
      <dgm:spPr/>
    </dgm:pt>
    <dgm:pt modelId="{EA0843B4-D3E0-D74C-82F4-1B0CFEE7B56F}" type="pres">
      <dgm:prSet presAssocID="{2D5DC2C8-2751-4D43-9571-3C72F84F7D8D}" presName="parTxOnly" presStyleLbl="node1" presStyleIdx="1" presStyleCnt="7">
        <dgm:presLayoutVars>
          <dgm:bulletEnabled val="1"/>
        </dgm:presLayoutVars>
      </dgm:prSet>
      <dgm:spPr/>
    </dgm:pt>
    <dgm:pt modelId="{965183A5-2AB4-9949-A8F8-CB8349A8D5F0}" type="pres">
      <dgm:prSet presAssocID="{FA2EB424-0340-064B-948B-A2D3A351CB3B}" presName="parSpace" presStyleCnt="0"/>
      <dgm:spPr/>
    </dgm:pt>
    <dgm:pt modelId="{0DB31D9B-08E7-E642-802F-488138646684}" type="pres">
      <dgm:prSet presAssocID="{597EE682-52D1-FC42-95BA-A7468D5674C3}" presName="parTxOnly" presStyleLbl="node1" presStyleIdx="2" presStyleCnt="7">
        <dgm:presLayoutVars>
          <dgm:bulletEnabled val="1"/>
        </dgm:presLayoutVars>
      </dgm:prSet>
      <dgm:spPr/>
    </dgm:pt>
    <dgm:pt modelId="{D30F2BD4-2EA2-0C46-B3E1-57DBC59E4999}" type="pres">
      <dgm:prSet presAssocID="{FBF13F2B-5D59-284D-9EEA-3A42598A1733}" presName="parSpace" presStyleCnt="0"/>
      <dgm:spPr/>
    </dgm:pt>
    <dgm:pt modelId="{003603D1-CD07-2A40-95F3-37228480C8F8}" type="pres">
      <dgm:prSet presAssocID="{0FFD28C4-69A9-EC40-83EB-0C78CC651E57}" presName="parTxOnly" presStyleLbl="node1" presStyleIdx="3" presStyleCnt="7">
        <dgm:presLayoutVars>
          <dgm:bulletEnabled val="1"/>
        </dgm:presLayoutVars>
      </dgm:prSet>
      <dgm:spPr/>
    </dgm:pt>
    <dgm:pt modelId="{C788E563-7062-224D-9858-9C4FD634EE8E}" type="pres">
      <dgm:prSet presAssocID="{A705A2C2-4A5D-0A48-8273-123C4F5F2A2E}" presName="parSpace" presStyleCnt="0"/>
      <dgm:spPr/>
    </dgm:pt>
    <dgm:pt modelId="{9D41B02D-E30D-DE4B-A9C4-2784C2141B92}" type="pres">
      <dgm:prSet presAssocID="{7CDB4B7C-2D26-F24D-9D81-812E0560BAA4}" presName="parTxOnly" presStyleLbl="node1" presStyleIdx="4" presStyleCnt="7">
        <dgm:presLayoutVars>
          <dgm:bulletEnabled val="1"/>
        </dgm:presLayoutVars>
      </dgm:prSet>
      <dgm:spPr/>
    </dgm:pt>
    <dgm:pt modelId="{F2C510A0-9172-2B4E-9CAC-554214B0C42D}" type="pres">
      <dgm:prSet presAssocID="{0576B5FB-C278-C941-9998-CB297FD44CAF}" presName="parSpace" presStyleCnt="0"/>
      <dgm:spPr/>
    </dgm:pt>
    <dgm:pt modelId="{DE1E9C5E-5941-0941-891F-F69629AB38A9}" type="pres">
      <dgm:prSet presAssocID="{741EC1B1-2A23-C649-A5F7-6AAE757AA390}" presName="parTxOnly" presStyleLbl="node1" presStyleIdx="5" presStyleCnt="7">
        <dgm:presLayoutVars>
          <dgm:bulletEnabled val="1"/>
        </dgm:presLayoutVars>
      </dgm:prSet>
      <dgm:spPr/>
    </dgm:pt>
    <dgm:pt modelId="{86148954-9C01-6E49-B7B3-8F0586021955}" type="pres">
      <dgm:prSet presAssocID="{6DB91927-A964-1849-AF60-C9D74C4345A5}" presName="parSpace" presStyleCnt="0"/>
      <dgm:spPr/>
    </dgm:pt>
    <dgm:pt modelId="{7291F371-84D1-554D-B83B-890275D2B8E0}" type="pres">
      <dgm:prSet presAssocID="{6F4E11F5-7C9E-C948-A18B-5CE5A0CBB9ED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33EBDC18-A7AF-3040-8015-01507BFA0387}" type="presOf" srcId="{2D5DC2C8-2751-4D43-9571-3C72F84F7D8D}" destId="{EA0843B4-D3E0-D74C-82F4-1B0CFEE7B56F}" srcOrd="0" destOrd="0" presId="urn:microsoft.com/office/officeart/2005/8/layout/hChevron3"/>
    <dgm:cxn modelId="{AAE3742E-C5E8-704B-A339-7A7B955532D4}" type="presOf" srcId="{741EC1B1-2A23-C649-A5F7-6AAE757AA390}" destId="{DE1E9C5E-5941-0941-891F-F69629AB38A9}" srcOrd="0" destOrd="0" presId="urn:microsoft.com/office/officeart/2005/8/layout/hChevron3"/>
    <dgm:cxn modelId="{06A6A659-AB5D-2C4B-B957-A639737A90A0}" srcId="{559B2690-C16D-454E-BE5B-1A18E4AB27ED}" destId="{741EC1B1-2A23-C649-A5F7-6AAE757AA390}" srcOrd="5" destOrd="0" parTransId="{6E1A9BCE-DD74-F248-B1B1-A2A3E983A8B8}" sibTransId="{6DB91927-A964-1849-AF60-C9D74C4345A5}"/>
    <dgm:cxn modelId="{BB151862-1837-4A46-8E9B-33A531D986E8}" srcId="{559B2690-C16D-454E-BE5B-1A18E4AB27ED}" destId="{0FFD28C4-69A9-EC40-83EB-0C78CC651E57}" srcOrd="3" destOrd="0" parTransId="{A62BCDED-BCC1-0344-9AA6-73C96A37E444}" sibTransId="{A705A2C2-4A5D-0A48-8273-123C4F5F2A2E}"/>
    <dgm:cxn modelId="{B1DFAC69-F6FF-184C-A088-8D2BACB853C6}" srcId="{559B2690-C16D-454E-BE5B-1A18E4AB27ED}" destId="{597EE682-52D1-FC42-95BA-A7468D5674C3}" srcOrd="2" destOrd="0" parTransId="{097D6E8A-F1A8-E84B-B79B-C09CAA8ABD98}" sibTransId="{FBF13F2B-5D59-284D-9EEA-3A42598A1733}"/>
    <dgm:cxn modelId="{C881D983-4FB2-144D-9A01-F076FA48FBCA}" srcId="{559B2690-C16D-454E-BE5B-1A18E4AB27ED}" destId="{2D5DC2C8-2751-4D43-9571-3C72F84F7D8D}" srcOrd="1" destOrd="0" parTransId="{74BCA177-DF5D-8447-9BCA-82A4871A571C}" sibTransId="{FA2EB424-0340-064B-948B-A2D3A351CB3B}"/>
    <dgm:cxn modelId="{1D624CAA-D193-494D-8EEB-674C5862BE5E}" type="presOf" srcId="{A4117B95-964F-F046-A8BD-2C04DF6EAA1C}" destId="{0FA68FB2-D4AE-3E4C-B1D7-7F0E0BEA1254}" srcOrd="0" destOrd="0" presId="urn:microsoft.com/office/officeart/2005/8/layout/hChevron3"/>
    <dgm:cxn modelId="{3FB1D5AB-8068-4A46-907A-F6B120C00C8E}" type="presOf" srcId="{0FFD28C4-69A9-EC40-83EB-0C78CC651E57}" destId="{003603D1-CD07-2A40-95F3-37228480C8F8}" srcOrd="0" destOrd="0" presId="urn:microsoft.com/office/officeart/2005/8/layout/hChevron3"/>
    <dgm:cxn modelId="{70212EBB-F112-F54D-A986-B1A9465C7142}" srcId="{559B2690-C16D-454E-BE5B-1A18E4AB27ED}" destId="{6F4E11F5-7C9E-C948-A18B-5CE5A0CBB9ED}" srcOrd="6" destOrd="0" parTransId="{62358753-1AAF-B647-B698-7C921FC6E7E8}" sibTransId="{9AAFC841-4AB5-D340-A22C-30C21F2FF47E}"/>
    <dgm:cxn modelId="{45E112C6-103D-BF40-A5CC-3D3838A9E16D}" type="presOf" srcId="{597EE682-52D1-FC42-95BA-A7468D5674C3}" destId="{0DB31D9B-08E7-E642-802F-488138646684}" srcOrd="0" destOrd="0" presId="urn:microsoft.com/office/officeart/2005/8/layout/hChevron3"/>
    <dgm:cxn modelId="{448488D1-F39E-EC40-A312-6C422B5F9D0D}" srcId="{559B2690-C16D-454E-BE5B-1A18E4AB27ED}" destId="{A4117B95-964F-F046-A8BD-2C04DF6EAA1C}" srcOrd="0" destOrd="0" parTransId="{68CBC948-4D97-5F42-8C1F-EECC9BA68EF8}" sibTransId="{1509B8AB-0B89-2E47-B3DB-0A0AE8AEC38F}"/>
    <dgm:cxn modelId="{A29DE6D8-7E37-4E41-A716-26F4A412EFF6}" srcId="{559B2690-C16D-454E-BE5B-1A18E4AB27ED}" destId="{7CDB4B7C-2D26-F24D-9D81-812E0560BAA4}" srcOrd="4" destOrd="0" parTransId="{D69A3923-9637-FA43-BF15-16147D052403}" sibTransId="{0576B5FB-C278-C941-9998-CB297FD44CAF}"/>
    <dgm:cxn modelId="{9D7F42E1-529C-CC49-B408-AA851BB7B47B}" type="presOf" srcId="{559B2690-C16D-454E-BE5B-1A18E4AB27ED}" destId="{9239E95E-693E-444D-942E-802AFB342004}" srcOrd="0" destOrd="0" presId="urn:microsoft.com/office/officeart/2005/8/layout/hChevron3"/>
    <dgm:cxn modelId="{D59EA1F6-8067-C64C-8D46-6113B987C8C3}" type="presOf" srcId="{7CDB4B7C-2D26-F24D-9D81-812E0560BAA4}" destId="{9D41B02D-E30D-DE4B-A9C4-2784C2141B92}" srcOrd="0" destOrd="0" presId="urn:microsoft.com/office/officeart/2005/8/layout/hChevron3"/>
    <dgm:cxn modelId="{D7A350F9-49AF-DA4F-A1CB-AF2CE88E616D}" type="presOf" srcId="{6F4E11F5-7C9E-C948-A18B-5CE5A0CBB9ED}" destId="{7291F371-84D1-554D-B83B-890275D2B8E0}" srcOrd="0" destOrd="0" presId="urn:microsoft.com/office/officeart/2005/8/layout/hChevron3"/>
    <dgm:cxn modelId="{AE054144-3A5D-8C46-AC27-186B9C7F7047}" type="presParOf" srcId="{9239E95E-693E-444D-942E-802AFB342004}" destId="{0FA68FB2-D4AE-3E4C-B1D7-7F0E0BEA1254}" srcOrd="0" destOrd="0" presId="urn:microsoft.com/office/officeart/2005/8/layout/hChevron3"/>
    <dgm:cxn modelId="{8D696BD6-34E1-ED4B-8ED2-38EEFE185938}" type="presParOf" srcId="{9239E95E-693E-444D-942E-802AFB342004}" destId="{86E579E3-20FB-7E4B-A627-8DC12D4D1876}" srcOrd="1" destOrd="0" presId="urn:microsoft.com/office/officeart/2005/8/layout/hChevron3"/>
    <dgm:cxn modelId="{B8489BB3-F686-6A4F-BA65-FF5D8C677895}" type="presParOf" srcId="{9239E95E-693E-444D-942E-802AFB342004}" destId="{EA0843B4-D3E0-D74C-82F4-1B0CFEE7B56F}" srcOrd="2" destOrd="0" presId="urn:microsoft.com/office/officeart/2005/8/layout/hChevron3"/>
    <dgm:cxn modelId="{4FA24101-D801-B045-90A0-04E27AFF98D6}" type="presParOf" srcId="{9239E95E-693E-444D-942E-802AFB342004}" destId="{965183A5-2AB4-9949-A8F8-CB8349A8D5F0}" srcOrd="3" destOrd="0" presId="urn:microsoft.com/office/officeart/2005/8/layout/hChevron3"/>
    <dgm:cxn modelId="{6B0E4B4D-F26B-E444-A75E-EAD47256D11A}" type="presParOf" srcId="{9239E95E-693E-444D-942E-802AFB342004}" destId="{0DB31D9B-08E7-E642-802F-488138646684}" srcOrd="4" destOrd="0" presId="urn:microsoft.com/office/officeart/2005/8/layout/hChevron3"/>
    <dgm:cxn modelId="{E1032665-836E-CE42-AA50-2A9503371020}" type="presParOf" srcId="{9239E95E-693E-444D-942E-802AFB342004}" destId="{D30F2BD4-2EA2-0C46-B3E1-57DBC59E4999}" srcOrd="5" destOrd="0" presId="urn:microsoft.com/office/officeart/2005/8/layout/hChevron3"/>
    <dgm:cxn modelId="{0D652929-2026-3B45-9AF8-DF9FB4FE8F1C}" type="presParOf" srcId="{9239E95E-693E-444D-942E-802AFB342004}" destId="{003603D1-CD07-2A40-95F3-37228480C8F8}" srcOrd="6" destOrd="0" presId="urn:microsoft.com/office/officeart/2005/8/layout/hChevron3"/>
    <dgm:cxn modelId="{9847BFC4-CAC0-9245-A641-4F4F2A6B39F1}" type="presParOf" srcId="{9239E95E-693E-444D-942E-802AFB342004}" destId="{C788E563-7062-224D-9858-9C4FD634EE8E}" srcOrd="7" destOrd="0" presId="urn:microsoft.com/office/officeart/2005/8/layout/hChevron3"/>
    <dgm:cxn modelId="{04B346F9-7B60-9445-A5F7-B4B6E8F6D838}" type="presParOf" srcId="{9239E95E-693E-444D-942E-802AFB342004}" destId="{9D41B02D-E30D-DE4B-A9C4-2784C2141B92}" srcOrd="8" destOrd="0" presId="urn:microsoft.com/office/officeart/2005/8/layout/hChevron3"/>
    <dgm:cxn modelId="{C8DC445D-39AF-D24A-8974-74DDA2455BAC}" type="presParOf" srcId="{9239E95E-693E-444D-942E-802AFB342004}" destId="{F2C510A0-9172-2B4E-9CAC-554214B0C42D}" srcOrd="9" destOrd="0" presId="urn:microsoft.com/office/officeart/2005/8/layout/hChevron3"/>
    <dgm:cxn modelId="{FB1A2620-32CB-3944-B757-DE40E800CD6C}" type="presParOf" srcId="{9239E95E-693E-444D-942E-802AFB342004}" destId="{DE1E9C5E-5941-0941-891F-F69629AB38A9}" srcOrd="10" destOrd="0" presId="urn:microsoft.com/office/officeart/2005/8/layout/hChevron3"/>
    <dgm:cxn modelId="{72C98F22-336B-F243-8B97-55A11B2487BB}" type="presParOf" srcId="{9239E95E-693E-444D-942E-802AFB342004}" destId="{86148954-9C01-6E49-B7B3-8F0586021955}" srcOrd="11" destOrd="0" presId="urn:microsoft.com/office/officeart/2005/8/layout/hChevron3"/>
    <dgm:cxn modelId="{3C430B4E-CB64-D647-A3C2-95FAC0B62A46}" type="presParOf" srcId="{9239E95E-693E-444D-942E-802AFB342004}" destId="{7291F371-84D1-554D-B83B-890275D2B8E0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484E2-E56B-D84C-AF3F-762D5B323D02}" type="doc">
      <dgm:prSet loTypeId="urn:microsoft.com/office/officeart/2005/8/layout/process5#1" loCatId="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236339EE-4E4A-D342-9F46-80EBACB64E3B}">
      <dgm:prSet phldrT="[文本]"/>
      <dgm:spPr/>
      <dgm:t>
        <a:bodyPr/>
        <a:lstStyle/>
        <a:p>
          <a:r>
            <a:rPr lang="zh-CN" altLang="en-US" dirty="0"/>
            <a:t>业务</a:t>
          </a:r>
        </a:p>
      </dgm:t>
    </dgm:pt>
    <dgm:pt modelId="{941163A9-3DCC-9D4E-A7AB-0C9699BF8A51}" cxnId="{4379BF71-C5EC-BC46-865A-D2EFFE72B70D}" type="parTrans">
      <dgm:prSet/>
      <dgm:spPr/>
      <dgm:t>
        <a:bodyPr/>
        <a:lstStyle/>
        <a:p>
          <a:endParaRPr lang="zh-CN" altLang="en-US"/>
        </a:p>
      </dgm:t>
    </dgm:pt>
    <dgm:pt modelId="{8E759C80-2BA8-F840-9FC0-A931A5586A9C}" cxnId="{4379BF71-C5EC-BC46-865A-D2EFFE72B70D}" type="sibTrans">
      <dgm:prSet/>
      <dgm:spPr/>
      <dgm:t>
        <a:bodyPr/>
        <a:lstStyle/>
        <a:p>
          <a:endParaRPr lang="zh-CN" altLang="en-US"/>
        </a:p>
      </dgm:t>
    </dgm:pt>
    <dgm:pt modelId="{E17FBC6A-4234-094F-B877-5FC9A40BB572}">
      <dgm:prSet phldrT="[文本]"/>
      <dgm:spPr/>
      <dgm:t>
        <a:bodyPr/>
        <a:lstStyle/>
        <a:p>
          <a:r>
            <a:rPr lang="zh-CN" altLang="en-US" dirty="0"/>
            <a:t>业务</a:t>
          </a:r>
        </a:p>
      </dgm:t>
    </dgm:pt>
    <dgm:pt modelId="{2C14A2B1-F96B-A548-9869-78D8F5AC090D}" cxnId="{A3C89E3E-443A-0D42-BB8B-98E26915C061}" type="parTrans">
      <dgm:prSet/>
      <dgm:spPr/>
      <dgm:t>
        <a:bodyPr/>
        <a:lstStyle/>
        <a:p>
          <a:endParaRPr lang="zh-CN" altLang="en-US"/>
        </a:p>
      </dgm:t>
    </dgm:pt>
    <dgm:pt modelId="{E6A28799-0EEF-8D47-B2F0-D38B7B2743D0}" cxnId="{A3C89E3E-443A-0D42-BB8B-98E26915C061}" type="sibTrans">
      <dgm:prSet/>
      <dgm:spPr/>
      <dgm:t>
        <a:bodyPr/>
        <a:lstStyle/>
        <a:p>
          <a:endParaRPr lang="zh-CN" altLang="en-US"/>
        </a:p>
      </dgm:t>
    </dgm:pt>
    <dgm:pt modelId="{008F36C2-9ECD-CC4E-B343-C041DCE53635}">
      <dgm:prSet phldrT="[文本]"/>
      <dgm:spPr/>
      <dgm:t>
        <a:bodyPr/>
        <a:lstStyle/>
        <a:p>
          <a:r>
            <a:rPr lang="zh-CN" altLang="en-US" dirty="0"/>
            <a:t>业务</a:t>
          </a:r>
        </a:p>
      </dgm:t>
    </dgm:pt>
    <dgm:pt modelId="{608910B4-DAF2-1049-B2E7-626B44609606}" cxnId="{E00B111F-91CC-0541-8CFF-29C8EA1DF203}" type="parTrans">
      <dgm:prSet/>
      <dgm:spPr/>
      <dgm:t>
        <a:bodyPr/>
        <a:lstStyle/>
        <a:p>
          <a:endParaRPr lang="zh-CN" altLang="en-US"/>
        </a:p>
      </dgm:t>
    </dgm:pt>
    <dgm:pt modelId="{2B8DF68B-579C-3A4F-B927-DC6688B9501E}" cxnId="{E00B111F-91CC-0541-8CFF-29C8EA1DF203}" type="sibTrans">
      <dgm:prSet/>
      <dgm:spPr/>
      <dgm:t>
        <a:bodyPr/>
        <a:lstStyle/>
        <a:p>
          <a:endParaRPr lang="zh-CN" altLang="en-US"/>
        </a:p>
      </dgm:t>
    </dgm:pt>
    <dgm:pt modelId="{08A5F4E8-6B25-914F-A93E-FDD7958406AE}">
      <dgm:prSet phldrT="[文本]"/>
      <dgm:spPr/>
      <dgm:t>
        <a:bodyPr/>
        <a:lstStyle/>
        <a:p>
          <a:r>
            <a:rPr lang="zh-CN" altLang="en-US" dirty="0"/>
            <a:t>业务</a:t>
          </a:r>
        </a:p>
      </dgm:t>
    </dgm:pt>
    <dgm:pt modelId="{7C553551-7DD9-8C44-ACFC-92EF9E732CBB}" cxnId="{A4CA7D16-3D1E-004B-9DE4-47CFD9F93E54}" type="parTrans">
      <dgm:prSet/>
      <dgm:spPr/>
      <dgm:t>
        <a:bodyPr/>
        <a:lstStyle/>
        <a:p>
          <a:endParaRPr lang="zh-CN" altLang="en-US"/>
        </a:p>
      </dgm:t>
    </dgm:pt>
    <dgm:pt modelId="{0499A5B8-BB79-E649-9646-C912906FB34B}" cxnId="{A4CA7D16-3D1E-004B-9DE4-47CFD9F93E54}" type="sibTrans">
      <dgm:prSet/>
      <dgm:spPr/>
      <dgm:t>
        <a:bodyPr/>
        <a:lstStyle/>
        <a:p>
          <a:endParaRPr lang="zh-CN" altLang="en-US"/>
        </a:p>
      </dgm:t>
    </dgm:pt>
    <dgm:pt modelId="{0C90B8FD-B0B8-CA44-806C-794024D8670B}">
      <dgm:prSet phldrT="[文本]"/>
      <dgm:spPr/>
      <dgm:t>
        <a:bodyPr/>
        <a:lstStyle/>
        <a:p>
          <a:r>
            <a:rPr lang="zh-CN" altLang="en-US" dirty="0"/>
            <a:t>业务</a:t>
          </a:r>
        </a:p>
      </dgm:t>
    </dgm:pt>
    <dgm:pt modelId="{F9469631-CBE2-5140-8767-1F6E3B1C1339}" cxnId="{292A1650-FC76-354C-A306-61517D46161C}" type="parTrans">
      <dgm:prSet/>
      <dgm:spPr/>
      <dgm:t>
        <a:bodyPr/>
        <a:lstStyle/>
        <a:p>
          <a:endParaRPr lang="zh-CN" altLang="en-US"/>
        </a:p>
      </dgm:t>
    </dgm:pt>
    <dgm:pt modelId="{EC270045-841D-354F-A856-FB17DB6ACD8A}" cxnId="{292A1650-FC76-354C-A306-61517D46161C}" type="sibTrans">
      <dgm:prSet/>
      <dgm:spPr/>
      <dgm:t>
        <a:bodyPr/>
        <a:lstStyle/>
        <a:p>
          <a:endParaRPr lang="zh-CN" altLang="en-US"/>
        </a:p>
      </dgm:t>
    </dgm:pt>
    <dgm:pt modelId="{5AA04210-900F-534A-89D3-35601BDB2423}" type="pres">
      <dgm:prSet presAssocID="{713484E2-E56B-D84C-AF3F-762D5B323D02}" presName="diagram" presStyleCnt="0">
        <dgm:presLayoutVars>
          <dgm:dir/>
          <dgm:resizeHandles val="exact"/>
        </dgm:presLayoutVars>
      </dgm:prSet>
      <dgm:spPr/>
    </dgm:pt>
    <dgm:pt modelId="{BD46B87E-D88C-854B-AC58-B924C4F3FEA2}" type="pres">
      <dgm:prSet presAssocID="{236339EE-4E4A-D342-9F46-80EBACB64E3B}" presName="node" presStyleLbl="node1" presStyleIdx="0" presStyleCnt="5">
        <dgm:presLayoutVars>
          <dgm:bulletEnabled val="1"/>
        </dgm:presLayoutVars>
      </dgm:prSet>
      <dgm:spPr/>
    </dgm:pt>
    <dgm:pt modelId="{89C6B880-D6EF-5C4C-ACA3-6DA72D701D23}" type="pres">
      <dgm:prSet presAssocID="{8E759C80-2BA8-F840-9FC0-A931A5586A9C}" presName="sibTrans" presStyleLbl="sibTrans2D1" presStyleIdx="0" presStyleCnt="4"/>
      <dgm:spPr/>
    </dgm:pt>
    <dgm:pt modelId="{E41EBC48-7A75-CC46-A535-3D4BA20A8236}" type="pres">
      <dgm:prSet presAssocID="{8E759C80-2BA8-F840-9FC0-A931A5586A9C}" presName="connectorText" presStyleLbl="sibTrans2D1" presStyleIdx="0" presStyleCnt="4"/>
      <dgm:spPr/>
    </dgm:pt>
    <dgm:pt modelId="{F3872BA0-88E1-F54D-9B24-E047404446C7}" type="pres">
      <dgm:prSet presAssocID="{E17FBC6A-4234-094F-B877-5FC9A40BB572}" presName="node" presStyleLbl="node1" presStyleIdx="1" presStyleCnt="5">
        <dgm:presLayoutVars>
          <dgm:bulletEnabled val="1"/>
        </dgm:presLayoutVars>
      </dgm:prSet>
      <dgm:spPr/>
    </dgm:pt>
    <dgm:pt modelId="{19CFDF85-D3C4-DB4C-8F5D-8EB7964B1F62}" type="pres">
      <dgm:prSet presAssocID="{E6A28799-0EEF-8D47-B2F0-D38B7B2743D0}" presName="sibTrans" presStyleLbl="sibTrans2D1" presStyleIdx="1" presStyleCnt="4"/>
      <dgm:spPr/>
    </dgm:pt>
    <dgm:pt modelId="{F31B7450-8E8F-3C46-B399-DA330DB31BA3}" type="pres">
      <dgm:prSet presAssocID="{E6A28799-0EEF-8D47-B2F0-D38B7B2743D0}" presName="connectorText" presStyleLbl="sibTrans2D1" presStyleIdx="1" presStyleCnt="4"/>
      <dgm:spPr/>
    </dgm:pt>
    <dgm:pt modelId="{1ED0C9FD-932B-DC4C-86F8-E727C85B2540}" type="pres">
      <dgm:prSet presAssocID="{008F36C2-9ECD-CC4E-B343-C041DCE53635}" presName="node" presStyleLbl="node1" presStyleIdx="2" presStyleCnt="5">
        <dgm:presLayoutVars>
          <dgm:bulletEnabled val="1"/>
        </dgm:presLayoutVars>
      </dgm:prSet>
      <dgm:spPr/>
    </dgm:pt>
    <dgm:pt modelId="{C65082E9-543B-6346-840C-3F93F8CE3879}" type="pres">
      <dgm:prSet presAssocID="{2B8DF68B-579C-3A4F-B927-DC6688B9501E}" presName="sibTrans" presStyleLbl="sibTrans2D1" presStyleIdx="2" presStyleCnt="4"/>
      <dgm:spPr/>
    </dgm:pt>
    <dgm:pt modelId="{7E67196D-73DF-B441-96EC-077329B2DDB8}" type="pres">
      <dgm:prSet presAssocID="{2B8DF68B-579C-3A4F-B927-DC6688B9501E}" presName="connectorText" presStyleLbl="sibTrans2D1" presStyleIdx="2" presStyleCnt="4"/>
      <dgm:spPr/>
    </dgm:pt>
    <dgm:pt modelId="{6D901630-AD88-5340-94A2-A0E7F62D233B}" type="pres">
      <dgm:prSet presAssocID="{08A5F4E8-6B25-914F-A93E-FDD7958406AE}" presName="node" presStyleLbl="node1" presStyleIdx="3" presStyleCnt="5">
        <dgm:presLayoutVars>
          <dgm:bulletEnabled val="1"/>
        </dgm:presLayoutVars>
      </dgm:prSet>
      <dgm:spPr/>
    </dgm:pt>
    <dgm:pt modelId="{F6BB8875-01E4-1249-9ECC-2CB76EAEA18B}" type="pres">
      <dgm:prSet presAssocID="{0499A5B8-BB79-E649-9646-C912906FB34B}" presName="sibTrans" presStyleLbl="sibTrans2D1" presStyleIdx="3" presStyleCnt="4"/>
      <dgm:spPr/>
    </dgm:pt>
    <dgm:pt modelId="{162C6F69-CBCA-F34A-8F43-566F17C930D1}" type="pres">
      <dgm:prSet presAssocID="{0499A5B8-BB79-E649-9646-C912906FB34B}" presName="connectorText" presStyleLbl="sibTrans2D1" presStyleIdx="3" presStyleCnt="4"/>
      <dgm:spPr/>
    </dgm:pt>
    <dgm:pt modelId="{22165728-24B7-2B49-A544-5B5D0D2176AB}" type="pres">
      <dgm:prSet presAssocID="{0C90B8FD-B0B8-CA44-806C-794024D8670B}" presName="node" presStyleLbl="node1" presStyleIdx="4" presStyleCnt="5">
        <dgm:presLayoutVars>
          <dgm:bulletEnabled val="1"/>
        </dgm:presLayoutVars>
      </dgm:prSet>
      <dgm:spPr/>
    </dgm:pt>
  </dgm:ptLst>
  <dgm:cxnLst>
    <dgm:cxn modelId="{CDF36216-98DE-E84E-AB3D-6216C5502947}" type="presOf" srcId="{E6A28799-0EEF-8D47-B2F0-D38B7B2743D0}" destId="{19CFDF85-D3C4-DB4C-8F5D-8EB7964B1F62}" srcOrd="0" destOrd="0" presId="urn:microsoft.com/office/officeart/2005/8/layout/process5#1"/>
    <dgm:cxn modelId="{A4CA7D16-3D1E-004B-9DE4-47CFD9F93E54}" srcId="{713484E2-E56B-D84C-AF3F-762D5B323D02}" destId="{08A5F4E8-6B25-914F-A93E-FDD7958406AE}" srcOrd="3" destOrd="0" parTransId="{7C553551-7DD9-8C44-ACFC-92EF9E732CBB}" sibTransId="{0499A5B8-BB79-E649-9646-C912906FB34B}"/>
    <dgm:cxn modelId="{E00B111F-91CC-0541-8CFF-29C8EA1DF203}" srcId="{713484E2-E56B-D84C-AF3F-762D5B323D02}" destId="{008F36C2-9ECD-CC4E-B343-C041DCE53635}" srcOrd="2" destOrd="0" parTransId="{608910B4-DAF2-1049-B2E7-626B44609606}" sibTransId="{2B8DF68B-579C-3A4F-B927-DC6688B9501E}"/>
    <dgm:cxn modelId="{07E8D724-095B-034B-8FA6-CB3784642416}" type="presOf" srcId="{8E759C80-2BA8-F840-9FC0-A931A5586A9C}" destId="{89C6B880-D6EF-5C4C-ACA3-6DA72D701D23}" srcOrd="0" destOrd="0" presId="urn:microsoft.com/office/officeart/2005/8/layout/process5#1"/>
    <dgm:cxn modelId="{21141827-527C-1D46-A7D8-6AB2741C8141}" type="presOf" srcId="{E17FBC6A-4234-094F-B877-5FC9A40BB572}" destId="{F3872BA0-88E1-F54D-9B24-E047404446C7}" srcOrd="0" destOrd="0" presId="urn:microsoft.com/office/officeart/2005/8/layout/process5#1"/>
    <dgm:cxn modelId="{CB32842F-8840-094C-BD20-A3FB9C3D18F1}" type="presOf" srcId="{08A5F4E8-6B25-914F-A93E-FDD7958406AE}" destId="{6D901630-AD88-5340-94A2-A0E7F62D233B}" srcOrd="0" destOrd="0" presId="urn:microsoft.com/office/officeart/2005/8/layout/process5#1"/>
    <dgm:cxn modelId="{A3C89E3E-443A-0D42-BB8B-98E26915C061}" srcId="{713484E2-E56B-D84C-AF3F-762D5B323D02}" destId="{E17FBC6A-4234-094F-B877-5FC9A40BB572}" srcOrd="1" destOrd="0" parTransId="{2C14A2B1-F96B-A548-9869-78D8F5AC090D}" sibTransId="{E6A28799-0EEF-8D47-B2F0-D38B7B2743D0}"/>
    <dgm:cxn modelId="{292A1650-FC76-354C-A306-61517D46161C}" srcId="{713484E2-E56B-D84C-AF3F-762D5B323D02}" destId="{0C90B8FD-B0B8-CA44-806C-794024D8670B}" srcOrd="4" destOrd="0" parTransId="{F9469631-CBE2-5140-8767-1F6E3B1C1339}" sibTransId="{EC270045-841D-354F-A856-FB17DB6ACD8A}"/>
    <dgm:cxn modelId="{4379BF71-C5EC-BC46-865A-D2EFFE72B70D}" srcId="{713484E2-E56B-D84C-AF3F-762D5B323D02}" destId="{236339EE-4E4A-D342-9F46-80EBACB64E3B}" srcOrd="0" destOrd="0" parTransId="{941163A9-3DCC-9D4E-A7AB-0C9699BF8A51}" sibTransId="{8E759C80-2BA8-F840-9FC0-A931A5586A9C}"/>
    <dgm:cxn modelId="{7EDFA075-BDC7-234F-BEDF-45F76F8C6485}" type="presOf" srcId="{008F36C2-9ECD-CC4E-B343-C041DCE53635}" destId="{1ED0C9FD-932B-DC4C-86F8-E727C85B2540}" srcOrd="0" destOrd="0" presId="urn:microsoft.com/office/officeart/2005/8/layout/process5#1"/>
    <dgm:cxn modelId="{9843D275-4401-3942-8EB7-0AB68F8F7FC6}" type="presOf" srcId="{2B8DF68B-579C-3A4F-B927-DC6688B9501E}" destId="{C65082E9-543B-6346-840C-3F93F8CE3879}" srcOrd="0" destOrd="0" presId="urn:microsoft.com/office/officeart/2005/8/layout/process5#1"/>
    <dgm:cxn modelId="{ACDA3678-1591-B047-9744-94C74B72143F}" type="presOf" srcId="{713484E2-E56B-D84C-AF3F-762D5B323D02}" destId="{5AA04210-900F-534A-89D3-35601BDB2423}" srcOrd="0" destOrd="0" presId="urn:microsoft.com/office/officeart/2005/8/layout/process5#1"/>
    <dgm:cxn modelId="{55884982-A498-0C4A-AA1C-F2D78792D2DE}" type="presOf" srcId="{0C90B8FD-B0B8-CA44-806C-794024D8670B}" destId="{22165728-24B7-2B49-A544-5B5D0D2176AB}" srcOrd="0" destOrd="0" presId="urn:microsoft.com/office/officeart/2005/8/layout/process5#1"/>
    <dgm:cxn modelId="{76BDD985-6F83-2F45-B0C0-29FD32979602}" type="presOf" srcId="{236339EE-4E4A-D342-9F46-80EBACB64E3B}" destId="{BD46B87E-D88C-854B-AC58-B924C4F3FEA2}" srcOrd="0" destOrd="0" presId="urn:microsoft.com/office/officeart/2005/8/layout/process5#1"/>
    <dgm:cxn modelId="{77D9E693-04A1-064D-B37B-5D9EA1E8A85A}" type="presOf" srcId="{0499A5B8-BB79-E649-9646-C912906FB34B}" destId="{162C6F69-CBCA-F34A-8F43-566F17C930D1}" srcOrd="1" destOrd="0" presId="urn:microsoft.com/office/officeart/2005/8/layout/process5#1"/>
    <dgm:cxn modelId="{1DD27299-D6F9-2641-9314-8B29B80BC7CC}" type="presOf" srcId="{2B8DF68B-579C-3A4F-B927-DC6688B9501E}" destId="{7E67196D-73DF-B441-96EC-077329B2DDB8}" srcOrd="1" destOrd="0" presId="urn:microsoft.com/office/officeart/2005/8/layout/process5#1"/>
    <dgm:cxn modelId="{D80F9ED0-D84F-C14F-98FD-26198B012CEA}" type="presOf" srcId="{8E759C80-2BA8-F840-9FC0-A931A5586A9C}" destId="{E41EBC48-7A75-CC46-A535-3D4BA20A8236}" srcOrd="1" destOrd="0" presId="urn:microsoft.com/office/officeart/2005/8/layout/process5#1"/>
    <dgm:cxn modelId="{55BDFFEC-AF22-B748-8AD6-2D7FC0F8DEF0}" type="presOf" srcId="{0499A5B8-BB79-E649-9646-C912906FB34B}" destId="{F6BB8875-01E4-1249-9ECC-2CB76EAEA18B}" srcOrd="0" destOrd="0" presId="urn:microsoft.com/office/officeart/2005/8/layout/process5#1"/>
    <dgm:cxn modelId="{CE1945ED-3608-5740-B6C1-A1DAFD4AE665}" type="presOf" srcId="{E6A28799-0EEF-8D47-B2F0-D38B7B2743D0}" destId="{F31B7450-8E8F-3C46-B399-DA330DB31BA3}" srcOrd="1" destOrd="0" presId="urn:microsoft.com/office/officeart/2005/8/layout/process5#1"/>
    <dgm:cxn modelId="{C7599F06-E037-6B45-BC78-90355FBA0C72}" type="presParOf" srcId="{5AA04210-900F-534A-89D3-35601BDB2423}" destId="{BD46B87E-D88C-854B-AC58-B924C4F3FEA2}" srcOrd="0" destOrd="0" presId="urn:microsoft.com/office/officeart/2005/8/layout/process5#1"/>
    <dgm:cxn modelId="{E67D7BE0-B6EF-3D45-A4D1-5461EA387584}" type="presParOf" srcId="{5AA04210-900F-534A-89D3-35601BDB2423}" destId="{89C6B880-D6EF-5C4C-ACA3-6DA72D701D23}" srcOrd="1" destOrd="0" presId="urn:microsoft.com/office/officeart/2005/8/layout/process5#1"/>
    <dgm:cxn modelId="{98A04788-3263-ED44-AB87-84B317920607}" type="presParOf" srcId="{89C6B880-D6EF-5C4C-ACA3-6DA72D701D23}" destId="{E41EBC48-7A75-CC46-A535-3D4BA20A8236}" srcOrd="0" destOrd="0" presId="urn:microsoft.com/office/officeart/2005/8/layout/process5#1"/>
    <dgm:cxn modelId="{05838160-C2AA-1A42-9CF0-2EDE0E2EF69D}" type="presParOf" srcId="{5AA04210-900F-534A-89D3-35601BDB2423}" destId="{F3872BA0-88E1-F54D-9B24-E047404446C7}" srcOrd="2" destOrd="0" presId="urn:microsoft.com/office/officeart/2005/8/layout/process5#1"/>
    <dgm:cxn modelId="{D0B3E909-6309-254F-B221-07B65105513B}" type="presParOf" srcId="{5AA04210-900F-534A-89D3-35601BDB2423}" destId="{19CFDF85-D3C4-DB4C-8F5D-8EB7964B1F62}" srcOrd="3" destOrd="0" presId="urn:microsoft.com/office/officeart/2005/8/layout/process5#1"/>
    <dgm:cxn modelId="{56BBB91E-0E9D-9C43-A8ED-BF916E19F7A5}" type="presParOf" srcId="{19CFDF85-D3C4-DB4C-8F5D-8EB7964B1F62}" destId="{F31B7450-8E8F-3C46-B399-DA330DB31BA3}" srcOrd="0" destOrd="0" presId="urn:microsoft.com/office/officeart/2005/8/layout/process5#1"/>
    <dgm:cxn modelId="{8879C139-A4C6-D349-B6DE-D93E8C083A7A}" type="presParOf" srcId="{5AA04210-900F-534A-89D3-35601BDB2423}" destId="{1ED0C9FD-932B-DC4C-86F8-E727C85B2540}" srcOrd="4" destOrd="0" presId="urn:microsoft.com/office/officeart/2005/8/layout/process5#1"/>
    <dgm:cxn modelId="{8E2B8A26-AF62-364C-A181-17EBA64984C1}" type="presParOf" srcId="{5AA04210-900F-534A-89D3-35601BDB2423}" destId="{C65082E9-543B-6346-840C-3F93F8CE3879}" srcOrd="5" destOrd="0" presId="urn:microsoft.com/office/officeart/2005/8/layout/process5#1"/>
    <dgm:cxn modelId="{ABBBD745-3E2F-6549-901B-11298E6F2B8E}" type="presParOf" srcId="{C65082E9-543B-6346-840C-3F93F8CE3879}" destId="{7E67196D-73DF-B441-96EC-077329B2DDB8}" srcOrd="0" destOrd="0" presId="urn:microsoft.com/office/officeart/2005/8/layout/process5#1"/>
    <dgm:cxn modelId="{1AB07B6C-14CF-9640-B3BC-0153F2EA8C08}" type="presParOf" srcId="{5AA04210-900F-534A-89D3-35601BDB2423}" destId="{6D901630-AD88-5340-94A2-A0E7F62D233B}" srcOrd="6" destOrd="0" presId="urn:microsoft.com/office/officeart/2005/8/layout/process5#1"/>
    <dgm:cxn modelId="{596BE0BD-4939-F140-8011-DC0BDE13D6B9}" type="presParOf" srcId="{5AA04210-900F-534A-89D3-35601BDB2423}" destId="{F6BB8875-01E4-1249-9ECC-2CB76EAEA18B}" srcOrd="7" destOrd="0" presId="urn:microsoft.com/office/officeart/2005/8/layout/process5#1"/>
    <dgm:cxn modelId="{3A36DF76-FC93-9E49-9F24-F03C3A8F1D75}" type="presParOf" srcId="{F6BB8875-01E4-1249-9ECC-2CB76EAEA18B}" destId="{162C6F69-CBCA-F34A-8F43-566F17C930D1}" srcOrd="0" destOrd="0" presId="urn:microsoft.com/office/officeart/2005/8/layout/process5#1"/>
    <dgm:cxn modelId="{1919F292-2D23-D44A-92B5-1AA3C8069A82}" type="presParOf" srcId="{5AA04210-900F-534A-89D3-35601BDB2423}" destId="{22165728-24B7-2B49-A544-5B5D0D2176AB}" srcOrd="8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23A9EA-D948-F746-BFA6-F713A7FA21D2}" type="doc">
      <dgm:prSet loTypeId="urn:microsoft.com/office/officeart/2005/8/layout/radial5" loCatId="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6031CD67-A964-454C-8DF7-2FA6ED9622A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导航器（统跳）</a:t>
          </a:r>
        </a:p>
      </dgm:t>
    </dgm:pt>
    <dgm:pt modelId="{9DF1DB32-EC10-B745-85B0-B13B1BE3D1F2}" cxnId="{2C85A5AA-B1AE-5E49-8A31-B623D7CF984E}" type="parTrans">
      <dgm:prSet/>
      <dgm:spPr/>
      <dgm:t>
        <a:bodyPr/>
        <a:lstStyle/>
        <a:p>
          <a:endParaRPr lang="zh-CN" altLang="en-US"/>
        </a:p>
      </dgm:t>
    </dgm:pt>
    <dgm:pt modelId="{DB0A6FC4-20A9-5644-A9E1-4DC430D1963A}" cxnId="{2C85A5AA-B1AE-5E49-8A31-B623D7CF984E}" type="sibTrans">
      <dgm:prSet/>
      <dgm:spPr/>
      <dgm:t>
        <a:bodyPr/>
        <a:lstStyle/>
        <a:p>
          <a:endParaRPr lang="zh-CN" altLang="en-US"/>
        </a:p>
      </dgm:t>
    </dgm:pt>
    <dgm:pt modelId="{721FF4F9-FC49-E740-B2D8-76857FF66B5E}">
      <dgm:prSet phldrT="[文本]"/>
      <dgm:spPr/>
      <dgm:t>
        <a:bodyPr/>
        <a:lstStyle/>
        <a:p>
          <a:r>
            <a:rPr lang="zh-CN" altLang="en-US" dirty="0"/>
            <a:t>业务</a:t>
          </a:r>
        </a:p>
      </dgm:t>
    </dgm:pt>
    <dgm:pt modelId="{65D8137B-A3BD-4645-980C-48E5CAB06838}" cxnId="{72D1B470-D7B4-2447-AF61-86C80B17FCFB}" type="parTrans">
      <dgm:prSet/>
      <dgm:spPr/>
      <dgm:t>
        <a:bodyPr/>
        <a:lstStyle/>
        <a:p>
          <a:endParaRPr lang="zh-CN" altLang="en-US"/>
        </a:p>
      </dgm:t>
    </dgm:pt>
    <dgm:pt modelId="{7D65C0A5-1CD7-D747-A255-0CFA3341337F}" cxnId="{72D1B470-D7B4-2447-AF61-86C80B17FCFB}" type="sibTrans">
      <dgm:prSet/>
      <dgm:spPr/>
      <dgm:t>
        <a:bodyPr/>
        <a:lstStyle/>
        <a:p>
          <a:endParaRPr lang="zh-CN" altLang="en-US"/>
        </a:p>
      </dgm:t>
    </dgm:pt>
    <dgm:pt modelId="{940A1AF5-070D-C44B-A17F-40D72B717E6D}">
      <dgm:prSet phldrT="[文本]"/>
      <dgm:spPr/>
      <dgm:t>
        <a:bodyPr/>
        <a:lstStyle/>
        <a:p>
          <a:r>
            <a:rPr lang="zh-CN" altLang="en-US" dirty="0"/>
            <a:t>业务</a:t>
          </a:r>
        </a:p>
      </dgm:t>
    </dgm:pt>
    <dgm:pt modelId="{AB52A8D4-50ED-7C40-A14C-B053E1A850D8}" cxnId="{9B637933-A832-AA47-9770-B125A25E0208}" type="parTrans">
      <dgm:prSet/>
      <dgm:spPr/>
      <dgm:t>
        <a:bodyPr/>
        <a:lstStyle/>
        <a:p>
          <a:endParaRPr lang="zh-CN" altLang="en-US"/>
        </a:p>
      </dgm:t>
    </dgm:pt>
    <dgm:pt modelId="{A01CBE9F-2233-EB48-9C7A-3131642BB84C}" cxnId="{9B637933-A832-AA47-9770-B125A25E0208}" type="sibTrans">
      <dgm:prSet/>
      <dgm:spPr/>
      <dgm:t>
        <a:bodyPr/>
        <a:lstStyle/>
        <a:p>
          <a:endParaRPr lang="zh-CN" altLang="en-US"/>
        </a:p>
      </dgm:t>
    </dgm:pt>
    <dgm:pt modelId="{5EF2F43F-CD4B-C541-ACF4-6E78EC5E340A}">
      <dgm:prSet phldrT="[文本]"/>
      <dgm:spPr/>
      <dgm:t>
        <a:bodyPr/>
        <a:lstStyle/>
        <a:p>
          <a:r>
            <a:rPr lang="zh-CN" altLang="en-US" dirty="0"/>
            <a:t>业务</a:t>
          </a:r>
        </a:p>
      </dgm:t>
    </dgm:pt>
    <dgm:pt modelId="{CE95FF76-FF4B-C74F-A52D-B8F6634E8CE9}" cxnId="{29A6837F-9F53-724D-9967-09D89816D15A}" type="parTrans">
      <dgm:prSet/>
      <dgm:spPr/>
      <dgm:t>
        <a:bodyPr/>
        <a:lstStyle/>
        <a:p>
          <a:endParaRPr lang="zh-CN" altLang="en-US"/>
        </a:p>
      </dgm:t>
    </dgm:pt>
    <dgm:pt modelId="{A4DE7989-1BC4-6B4C-A1B1-31214ACECBE8}" cxnId="{29A6837F-9F53-724D-9967-09D89816D15A}" type="sibTrans">
      <dgm:prSet/>
      <dgm:spPr/>
      <dgm:t>
        <a:bodyPr/>
        <a:lstStyle/>
        <a:p>
          <a:endParaRPr lang="zh-CN" altLang="en-US"/>
        </a:p>
      </dgm:t>
    </dgm:pt>
    <dgm:pt modelId="{98838CE1-E167-5F4B-A554-43C7AF5223EF}">
      <dgm:prSet phldrT="[文本]"/>
      <dgm:spPr/>
      <dgm:t>
        <a:bodyPr/>
        <a:lstStyle/>
        <a:p>
          <a:r>
            <a:rPr lang="zh-CN" altLang="en-US" dirty="0"/>
            <a:t>业务</a:t>
          </a:r>
        </a:p>
      </dgm:t>
    </dgm:pt>
    <dgm:pt modelId="{ADF622DB-8547-1344-BAEC-D5D92DFD211E}" cxnId="{0F0F04EC-45FC-0F4F-B5D4-126A9CF447FA}" type="parTrans">
      <dgm:prSet/>
      <dgm:spPr/>
      <dgm:t>
        <a:bodyPr/>
        <a:lstStyle/>
        <a:p>
          <a:endParaRPr lang="zh-CN" altLang="en-US"/>
        </a:p>
      </dgm:t>
    </dgm:pt>
    <dgm:pt modelId="{D68CCB2C-0615-2D46-B241-59F835B7735C}" cxnId="{0F0F04EC-45FC-0F4F-B5D4-126A9CF447FA}" type="sibTrans">
      <dgm:prSet/>
      <dgm:spPr/>
      <dgm:t>
        <a:bodyPr/>
        <a:lstStyle/>
        <a:p>
          <a:endParaRPr lang="zh-CN" altLang="en-US"/>
        </a:p>
      </dgm:t>
    </dgm:pt>
    <dgm:pt modelId="{08E3B49B-66F6-104B-956F-4616A3AF79E3}">
      <dgm:prSet phldrT="[文本]"/>
      <dgm:spPr/>
      <dgm:t>
        <a:bodyPr/>
        <a:lstStyle/>
        <a:p>
          <a:r>
            <a:rPr lang="zh-CN" altLang="en-US" dirty="0"/>
            <a:t>业务</a:t>
          </a:r>
        </a:p>
      </dgm:t>
    </dgm:pt>
    <dgm:pt modelId="{ADCAD6F7-ED0B-8D40-82CD-7361FE4E0B09}" cxnId="{A8257B5A-6A2D-564A-8573-DEC48D6AB809}" type="parTrans">
      <dgm:prSet/>
      <dgm:spPr/>
      <dgm:t>
        <a:bodyPr/>
        <a:lstStyle/>
        <a:p>
          <a:endParaRPr lang="zh-CN" altLang="en-US"/>
        </a:p>
      </dgm:t>
    </dgm:pt>
    <dgm:pt modelId="{3BD9CFB9-1015-5B49-8809-02F3A5AEBA3A}" cxnId="{A8257B5A-6A2D-564A-8573-DEC48D6AB809}" type="sibTrans">
      <dgm:prSet/>
      <dgm:spPr/>
      <dgm:t>
        <a:bodyPr/>
        <a:lstStyle/>
        <a:p>
          <a:endParaRPr lang="zh-CN" altLang="en-US"/>
        </a:p>
      </dgm:t>
    </dgm:pt>
    <dgm:pt modelId="{99D8F48F-1234-0B45-A7F9-4BCD4BC99BD0}">
      <dgm:prSet/>
      <dgm:spPr/>
      <dgm:t>
        <a:bodyPr/>
        <a:lstStyle/>
        <a:p>
          <a:r>
            <a:rPr lang="zh-CN" altLang="en-US" dirty="0"/>
            <a:t>业务</a:t>
          </a:r>
        </a:p>
      </dgm:t>
    </dgm:pt>
    <dgm:pt modelId="{1AA204E1-8642-8A48-8290-41525CD913AC}" cxnId="{0A8762B0-2C56-564C-B8E2-DAAAA9618D81}" type="parTrans">
      <dgm:prSet/>
      <dgm:spPr/>
      <dgm:t>
        <a:bodyPr/>
        <a:lstStyle/>
        <a:p>
          <a:endParaRPr lang="zh-CN" altLang="en-US"/>
        </a:p>
      </dgm:t>
    </dgm:pt>
    <dgm:pt modelId="{E6B46192-AF60-3E42-85A7-0AE6181AA6D3}" cxnId="{0A8762B0-2C56-564C-B8E2-DAAAA9618D81}" type="sibTrans">
      <dgm:prSet/>
      <dgm:spPr/>
      <dgm:t>
        <a:bodyPr/>
        <a:lstStyle/>
        <a:p>
          <a:endParaRPr lang="zh-CN" altLang="en-US"/>
        </a:p>
      </dgm:t>
    </dgm:pt>
    <dgm:pt modelId="{A8D7DE1A-CC7E-514F-AED2-28DEDAEFEE03}" type="pres">
      <dgm:prSet presAssocID="{D723A9EA-D948-F746-BFA6-F713A7FA21D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7335A7F-5456-7049-A234-AF795B3AFD53}" type="pres">
      <dgm:prSet presAssocID="{6031CD67-A964-454C-8DF7-2FA6ED9622AE}" presName="centerShape" presStyleLbl="node0" presStyleIdx="0" presStyleCnt="1" custScaleX="96607"/>
      <dgm:spPr/>
    </dgm:pt>
    <dgm:pt modelId="{445BE712-0BE9-3145-9ED8-88A376459F7E}" type="pres">
      <dgm:prSet presAssocID="{65D8137B-A3BD-4645-980C-48E5CAB06838}" presName="parTrans" presStyleLbl="sibTrans2D1" presStyleIdx="0" presStyleCnt="6" custAng="11039027"/>
      <dgm:spPr/>
    </dgm:pt>
    <dgm:pt modelId="{4019E7D5-47B5-6743-8118-1C95A4DE1283}" type="pres">
      <dgm:prSet presAssocID="{65D8137B-A3BD-4645-980C-48E5CAB06838}" presName="connectorText" presStyleLbl="sibTrans2D1" presStyleIdx="0" presStyleCnt="6"/>
      <dgm:spPr/>
    </dgm:pt>
    <dgm:pt modelId="{09260FEB-2C8B-AF4A-B148-CB648FA4A099}" type="pres">
      <dgm:prSet presAssocID="{721FF4F9-FC49-E740-B2D8-76857FF66B5E}" presName="node" presStyleLbl="node1" presStyleIdx="0" presStyleCnt="6">
        <dgm:presLayoutVars>
          <dgm:bulletEnabled val="1"/>
        </dgm:presLayoutVars>
      </dgm:prSet>
      <dgm:spPr/>
    </dgm:pt>
    <dgm:pt modelId="{FEBF8B88-2EA8-2043-ABDC-8C8FDE6BF19D}" type="pres">
      <dgm:prSet presAssocID="{ADCAD6F7-ED0B-8D40-82CD-7361FE4E0B09}" presName="parTrans" presStyleLbl="sibTrans2D1" presStyleIdx="1" presStyleCnt="6" custAng="11127738"/>
      <dgm:spPr/>
    </dgm:pt>
    <dgm:pt modelId="{86702BA7-2A00-984C-98C9-65706A94E7F3}" type="pres">
      <dgm:prSet presAssocID="{ADCAD6F7-ED0B-8D40-82CD-7361FE4E0B09}" presName="connectorText" presStyleLbl="sibTrans2D1" presStyleIdx="1" presStyleCnt="6"/>
      <dgm:spPr/>
    </dgm:pt>
    <dgm:pt modelId="{C6D17953-FA55-AA44-BEA8-FEACB192152E}" type="pres">
      <dgm:prSet presAssocID="{08E3B49B-66F6-104B-956F-4616A3AF79E3}" presName="node" presStyleLbl="node1" presStyleIdx="1" presStyleCnt="6">
        <dgm:presLayoutVars>
          <dgm:bulletEnabled val="1"/>
        </dgm:presLayoutVars>
      </dgm:prSet>
      <dgm:spPr/>
    </dgm:pt>
    <dgm:pt modelId="{01795D8F-E2BF-524F-A2C3-30971E1A0D75}" type="pres">
      <dgm:prSet presAssocID="{AB52A8D4-50ED-7C40-A14C-B053E1A850D8}" presName="parTrans" presStyleLbl="sibTrans2D1" presStyleIdx="2" presStyleCnt="6" custAng="10467904"/>
      <dgm:spPr/>
    </dgm:pt>
    <dgm:pt modelId="{4425DF1B-DDC5-4644-A572-80C735FD3297}" type="pres">
      <dgm:prSet presAssocID="{AB52A8D4-50ED-7C40-A14C-B053E1A850D8}" presName="connectorText" presStyleLbl="sibTrans2D1" presStyleIdx="2" presStyleCnt="6"/>
      <dgm:spPr/>
    </dgm:pt>
    <dgm:pt modelId="{A12E7D80-E15A-B14E-B8E2-DD3C50E6F856}" type="pres">
      <dgm:prSet presAssocID="{940A1AF5-070D-C44B-A17F-40D72B717E6D}" presName="node" presStyleLbl="node1" presStyleIdx="2" presStyleCnt="6">
        <dgm:presLayoutVars>
          <dgm:bulletEnabled val="1"/>
        </dgm:presLayoutVars>
      </dgm:prSet>
      <dgm:spPr/>
    </dgm:pt>
    <dgm:pt modelId="{69E3EB55-10E8-5A4E-9983-533F3C70DFD0}" type="pres">
      <dgm:prSet presAssocID="{CE95FF76-FF4B-C74F-A52D-B8F6634E8CE9}" presName="parTrans" presStyleLbl="sibTrans2D1" presStyleIdx="3" presStyleCnt="6" custAng="10667950"/>
      <dgm:spPr/>
    </dgm:pt>
    <dgm:pt modelId="{A6A3C4C4-A49E-2540-8A7F-494C333C0526}" type="pres">
      <dgm:prSet presAssocID="{CE95FF76-FF4B-C74F-A52D-B8F6634E8CE9}" presName="connectorText" presStyleLbl="sibTrans2D1" presStyleIdx="3" presStyleCnt="6"/>
      <dgm:spPr/>
    </dgm:pt>
    <dgm:pt modelId="{E0984EC6-D334-3744-92CF-27F825ED9B94}" type="pres">
      <dgm:prSet presAssocID="{5EF2F43F-CD4B-C541-ACF4-6E78EC5E340A}" presName="node" presStyleLbl="node1" presStyleIdx="3" presStyleCnt="6">
        <dgm:presLayoutVars>
          <dgm:bulletEnabled val="1"/>
        </dgm:presLayoutVars>
      </dgm:prSet>
      <dgm:spPr/>
    </dgm:pt>
    <dgm:pt modelId="{B0CC3D8B-9DD4-9644-B44F-B35BFA7AFC75}" type="pres">
      <dgm:prSet presAssocID="{ADF622DB-8547-1344-BAEC-D5D92DFD211E}" presName="parTrans" presStyleLbl="sibTrans2D1" presStyleIdx="4" presStyleCnt="6" custAng="11059125"/>
      <dgm:spPr/>
    </dgm:pt>
    <dgm:pt modelId="{BF9E8ED0-6BFA-9143-9926-B2437452904F}" type="pres">
      <dgm:prSet presAssocID="{ADF622DB-8547-1344-BAEC-D5D92DFD211E}" presName="connectorText" presStyleLbl="sibTrans2D1" presStyleIdx="4" presStyleCnt="6"/>
      <dgm:spPr/>
    </dgm:pt>
    <dgm:pt modelId="{B68D2CE8-D075-4144-8A15-0397BE251814}" type="pres">
      <dgm:prSet presAssocID="{98838CE1-E167-5F4B-A554-43C7AF5223EF}" presName="node" presStyleLbl="node1" presStyleIdx="4" presStyleCnt="6">
        <dgm:presLayoutVars>
          <dgm:bulletEnabled val="1"/>
        </dgm:presLayoutVars>
      </dgm:prSet>
      <dgm:spPr/>
    </dgm:pt>
    <dgm:pt modelId="{ED8646F1-805E-A542-8D94-F52656D565B2}" type="pres">
      <dgm:prSet presAssocID="{1AA204E1-8642-8A48-8290-41525CD913AC}" presName="parTrans" presStyleLbl="sibTrans2D1" presStyleIdx="5" presStyleCnt="6" custAng="11378489"/>
      <dgm:spPr/>
    </dgm:pt>
    <dgm:pt modelId="{EAB84187-F5E8-5E48-9600-6EDAC04A48EA}" type="pres">
      <dgm:prSet presAssocID="{1AA204E1-8642-8A48-8290-41525CD913AC}" presName="connectorText" presStyleLbl="sibTrans2D1" presStyleIdx="5" presStyleCnt="6"/>
      <dgm:spPr/>
    </dgm:pt>
    <dgm:pt modelId="{3B5BA9C6-728F-B045-A298-BC2EBC5D64F1}" type="pres">
      <dgm:prSet presAssocID="{99D8F48F-1234-0B45-A7F9-4BCD4BC99BD0}" presName="node" presStyleLbl="node1" presStyleIdx="5" presStyleCnt="6">
        <dgm:presLayoutVars>
          <dgm:bulletEnabled val="1"/>
        </dgm:presLayoutVars>
      </dgm:prSet>
      <dgm:spPr/>
    </dgm:pt>
  </dgm:ptLst>
  <dgm:cxnLst>
    <dgm:cxn modelId="{A9542F0A-A8CF-C940-A723-E80AF78782AD}" type="presOf" srcId="{940A1AF5-070D-C44B-A17F-40D72B717E6D}" destId="{A12E7D80-E15A-B14E-B8E2-DD3C50E6F856}" srcOrd="0" destOrd="0" presId="urn:microsoft.com/office/officeart/2005/8/layout/radial5"/>
    <dgm:cxn modelId="{92608F12-78A1-1E4B-9A5C-2673182D9540}" type="presOf" srcId="{ADF622DB-8547-1344-BAEC-D5D92DFD211E}" destId="{BF9E8ED0-6BFA-9143-9926-B2437452904F}" srcOrd="1" destOrd="0" presId="urn:microsoft.com/office/officeart/2005/8/layout/radial5"/>
    <dgm:cxn modelId="{B00D981D-845C-1A45-B51E-C6D184BCA100}" type="presOf" srcId="{AB52A8D4-50ED-7C40-A14C-B053E1A850D8}" destId="{01795D8F-E2BF-524F-A2C3-30971E1A0D75}" srcOrd="0" destOrd="0" presId="urn:microsoft.com/office/officeart/2005/8/layout/radial5"/>
    <dgm:cxn modelId="{40DCEE1F-DB55-3A42-A864-3686543F09AA}" type="presOf" srcId="{CE95FF76-FF4B-C74F-A52D-B8F6634E8CE9}" destId="{A6A3C4C4-A49E-2540-8A7F-494C333C0526}" srcOrd="1" destOrd="0" presId="urn:microsoft.com/office/officeart/2005/8/layout/radial5"/>
    <dgm:cxn modelId="{736F0821-85F0-8646-868B-83B8B06C6C64}" type="presOf" srcId="{CE95FF76-FF4B-C74F-A52D-B8F6634E8CE9}" destId="{69E3EB55-10E8-5A4E-9983-533F3C70DFD0}" srcOrd="0" destOrd="0" presId="urn:microsoft.com/office/officeart/2005/8/layout/radial5"/>
    <dgm:cxn modelId="{9B637933-A832-AA47-9770-B125A25E0208}" srcId="{6031CD67-A964-454C-8DF7-2FA6ED9622AE}" destId="{940A1AF5-070D-C44B-A17F-40D72B717E6D}" srcOrd="2" destOrd="0" parTransId="{AB52A8D4-50ED-7C40-A14C-B053E1A850D8}" sibTransId="{A01CBE9F-2233-EB48-9C7A-3131642BB84C}"/>
    <dgm:cxn modelId="{60141C34-EBD3-A14B-B80D-6814E3590FCE}" type="presOf" srcId="{D723A9EA-D948-F746-BFA6-F713A7FA21D2}" destId="{A8D7DE1A-CC7E-514F-AED2-28DEDAEFEE03}" srcOrd="0" destOrd="0" presId="urn:microsoft.com/office/officeart/2005/8/layout/radial5"/>
    <dgm:cxn modelId="{1590153F-6DE6-D044-86DE-799D54C90BCC}" type="presOf" srcId="{ADF622DB-8547-1344-BAEC-D5D92DFD211E}" destId="{B0CC3D8B-9DD4-9644-B44F-B35BFA7AFC75}" srcOrd="0" destOrd="0" presId="urn:microsoft.com/office/officeart/2005/8/layout/radial5"/>
    <dgm:cxn modelId="{A8257B5A-6A2D-564A-8573-DEC48D6AB809}" srcId="{6031CD67-A964-454C-8DF7-2FA6ED9622AE}" destId="{08E3B49B-66F6-104B-956F-4616A3AF79E3}" srcOrd="1" destOrd="0" parTransId="{ADCAD6F7-ED0B-8D40-82CD-7361FE4E0B09}" sibTransId="{3BD9CFB9-1015-5B49-8809-02F3A5AEBA3A}"/>
    <dgm:cxn modelId="{1C8BD960-69DF-0645-895F-35297D1CD2BE}" type="presOf" srcId="{6031CD67-A964-454C-8DF7-2FA6ED9622AE}" destId="{E7335A7F-5456-7049-A234-AF795B3AFD53}" srcOrd="0" destOrd="0" presId="urn:microsoft.com/office/officeart/2005/8/layout/radial5"/>
    <dgm:cxn modelId="{D03CCD69-17F6-A447-BFF6-13792A686F07}" type="presOf" srcId="{65D8137B-A3BD-4645-980C-48E5CAB06838}" destId="{4019E7D5-47B5-6743-8118-1C95A4DE1283}" srcOrd="1" destOrd="0" presId="urn:microsoft.com/office/officeart/2005/8/layout/radial5"/>
    <dgm:cxn modelId="{C8F5746B-BD8D-5F4C-871A-96247A7A2B25}" type="presOf" srcId="{AB52A8D4-50ED-7C40-A14C-B053E1A850D8}" destId="{4425DF1B-DDC5-4644-A572-80C735FD3297}" srcOrd="1" destOrd="0" presId="urn:microsoft.com/office/officeart/2005/8/layout/radial5"/>
    <dgm:cxn modelId="{72D1B470-D7B4-2447-AF61-86C80B17FCFB}" srcId="{6031CD67-A964-454C-8DF7-2FA6ED9622AE}" destId="{721FF4F9-FC49-E740-B2D8-76857FF66B5E}" srcOrd="0" destOrd="0" parTransId="{65D8137B-A3BD-4645-980C-48E5CAB06838}" sibTransId="{7D65C0A5-1CD7-D747-A255-0CFA3341337F}"/>
    <dgm:cxn modelId="{1E5F607E-ACAA-014F-A17B-F7ABE811D551}" type="presOf" srcId="{1AA204E1-8642-8A48-8290-41525CD913AC}" destId="{EAB84187-F5E8-5E48-9600-6EDAC04A48EA}" srcOrd="1" destOrd="0" presId="urn:microsoft.com/office/officeart/2005/8/layout/radial5"/>
    <dgm:cxn modelId="{29A6837F-9F53-724D-9967-09D89816D15A}" srcId="{6031CD67-A964-454C-8DF7-2FA6ED9622AE}" destId="{5EF2F43F-CD4B-C541-ACF4-6E78EC5E340A}" srcOrd="3" destOrd="0" parTransId="{CE95FF76-FF4B-C74F-A52D-B8F6634E8CE9}" sibTransId="{A4DE7989-1BC4-6B4C-A1B1-31214ACECBE8}"/>
    <dgm:cxn modelId="{184A7280-16EF-4340-B6BB-6A504C695DF9}" type="presOf" srcId="{5EF2F43F-CD4B-C541-ACF4-6E78EC5E340A}" destId="{E0984EC6-D334-3744-92CF-27F825ED9B94}" srcOrd="0" destOrd="0" presId="urn:microsoft.com/office/officeart/2005/8/layout/radial5"/>
    <dgm:cxn modelId="{9A05EE88-29CA-3749-8A29-C044F76E8DC2}" type="presOf" srcId="{ADCAD6F7-ED0B-8D40-82CD-7361FE4E0B09}" destId="{FEBF8B88-2EA8-2043-ABDC-8C8FDE6BF19D}" srcOrd="0" destOrd="0" presId="urn:microsoft.com/office/officeart/2005/8/layout/radial5"/>
    <dgm:cxn modelId="{B68A489C-331E-EA43-AC65-80C5D6678F86}" type="presOf" srcId="{721FF4F9-FC49-E740-B2D8-76857FF66B5E}" destId="{09260FEB-2C8B-AF4A-B148-CB648FA4A099}" srcOrd="0" destOrd="0" presId="urn:microsoft.com/office/officeart/2005/8/layout/radial5"/>
    <dgm:cxn modelId="{E0FD569D-92D6-7549-8388-9AB841A5D0B1}" type="presOf" srcId="{1AA204E1-8642-8A48-8290-41525CD913AC}" destId="{ED8646F1-805E-A542-8D94-F52656D565B2}" srcOrd="0" destOrd="0" presId="urn:microsoft.com/office/officeart/2005/8/layout/radial5"/>
    <dgm:cxn modelId="{2C85A5AA-B1AE-5E49-8A31-B623D7CF984E}" srcId="{D723A9EA-D948-F746-BFA6-F713A7FA21D2}" destId="{6031CD67-A964-454C-8DF7-2FA6ED9622AE}" srcOrd="0" destOrd="0" parTransId="{9DF1DB32-EC10-B745-85B0-B13B1BE3D1F2}" sibTransId="{DB0A6FC4-20A9-5644-A9E1-4DC430D1963A}"/>
    <dgm:cxn modelId="{4B7AE0AB-7066-6442-96DD-A9BDA8D30A7C}" type="presOf" srcId="{08E3B49B-66F6-104B-956F-4616A3AF79E3}" destId="{C6D17953-FA55-AA44-BEA8-FEACB192152E}" srcOrd="0" destOrd="0" presId="urn:microsoft.com/office/officeart/2005/8/layout/radial5"/>
    <dgm:cxn modelId="{0A8762B0-2C56-564C-B8E2-DAAAA9618D81}" srcId="{6031CD67-A964-454C-8DF7-2FA6ED9622AE}" destId="{99D8F48F-1234-0B45-A7F9-4BCD4BC99BD0}" srcOrd="5" destOrd="0" parTransId="{1AA204E1-8642-8A48-8290-41525CD913AC}" sibTransId="{E6B46192-AF60-3E42-85A7-0AE6181AA6D3}"/>
    <dgm:cxn modelId="{B42332CA-F090-DF47-B539-0E6E216DD2B9}" type="presOf" srcId="{98838CE1-E167-5F4B-A554-43C7AF5223EF}" destId="{B68D2CE8-D075-4144-8A15-0397BE251814}" srcOrd="0" destOrd="0" presId="urn:microsoft.com/office/officeart/2005/8/layout/radial5"/>
    <dgm:cxn modelId="{938103E3-589C-954E-AE70-17749CBA6806}" type="presOf" srcId="{99D8F48F-1234-0B45-A7F9-4BCD4BC99BD0}" destId="{3B5BA9C6-728F-B045-A298-BC2EBC5D64F1}" srcOrd="0" destOrd="0" presId="urn:microsoft.com/office/officeart/2005/8/layout/radial5"/>
    <dgm:cxn modelId="{0F0F04EC-45FC-0F4F-B5D4-126A9CF447FA}" srcId="{6031CD67-A964-454C-8DF7-2FA6ED9622AE}" destId="{98838CE1-E167-5F4B-A554-43C7AF5223EF}" srcOrd="4" destOrd="0" parTransId="{ADF622DB-8547-1344-BAEC-D5D92DFD211E}" sibTransId="{D68CCB2C-0615-2D46-B241-59F835B7735C}"/>
    <dgm:cxn modelId="{62EC65FB-7861-B946-859C-71272B3F96F1}" type="presOf" srcId="{ADCAD6F7-ED0B-8D40-82CD-7361FE4E0B09}" destId="{86702BA7-2A00-984C-98C9-65706A94E7F3}" srcOrd="1" destOrd="0" presId="urn:microsoft.com/office/officeart/2005/8/layout/radial5"/>
    <dgm:cxn modelId="{E5B052FD-C6E2-1849-AD9A-ABDE09907CE9}" type="presOf" srcId="{65D8137B-A3BD-4645-980C-48E5CAB06838}" destId="{445BE712-0BE9-3145-9ED8-88A376459F7E}" srcOrd="0" destOrd="0" presId="urn:microsoft.com/office/officeart/2005/8/layout/radial5"/>
    <dgm:cxn modelId="{F2058DC2-C49A-484F-B96F-B3B586AC6991}" type="presParOf" srcId="{A8D7DE1A-CC7E-514F-AED2-28DEDAEFEE03}" destId="{E7335A7F-5456-7049-A234-AF795B3AFD53}" srcOrd="0" destOrd="0" presId="urn:microsoft.com/office/officeart/2005/8/layout/radial5"/>
    <dgm:cxn modelId="{705DDF60-B7A2-BF41-A2F1-7F4AD9F91962}" type="presParOf" srcId="{A8D7DE1A-CC7E-514F-AED2-28DEDAEFEE03}" destId="{445BE712-0BE9-3145-9ED8-88A376459F7E}" srcOrd="1" destOrd="0" presId="urn:microsoft.com/office/officeart/2005/8/layout/radial5"/>
    <dgm:cxn modelId="{19E908D5-23EB-394E-8460-C2A22B6AB305}" type="presParOf" srcId="{445BE712-0BE9-3145-9ED8-88A376459F7E}" destId="{4019E7D5-47B5-6743-8118-1C95A4DE1283}" srcOrd="0" destOrd="0" presId="urn:microsoft.com/office/officeart/2005/8/layout/radial5"/>
    <dgm:cxn modelId="{C123C5A5-3EB4-E041-89B3-399D98DBF819}" type="presParOf" srcId="{A8D7DE1A-CC7E-514F-AED2-28DEDAEFEE03}" destId="{09260FEB-2C8B-AF4A-B148-CB648FA4A099}" srcOrd="2" destOrd="0" presId="urn:microsoft.com/office/officeart/2005/8/layout/radial5"/>
    <dgm:cxn modelId="{5F9D3E9D-8BF2-7E4F-8B66-E101402B7AB3}" type="presParOf" srcId="{A8D7DE1A-CC7E-514F-AED2-28DEDAEFEE03}" destId="{FEBF8B88-2EA8-2043-ABDC-8C8FDE6BF19D}" srcOrd="3" destOrd="0" presId="urn:microsoft.com/office/officeart/2005/8/layout/radial5"/>
    <dgm:cxn modelId="{41A82E43-634D-D540-A5A4-CF76D854AC1A}" type="presParOf" srcId="{FEBF8B88-2EA8-2043-ABDC-8C8FDE6BF19D}" destId="{86702BA7-2A00-984C-98C9-65706A94E7F3}" srcOrd="0" destOrd="0" presId="urn:microsoft.com/office/officeart/2005/8/layout/radial5"/>
    <dgm:cxn modelId="{E5A502CD-3766-4249-9659-AE7CA8C7B265}" type="presParOf" srcId="{A8D7DE1A-CC7E-514F-AED2-28DEDAEFEE03}" destId="{C6D17953-FA55-AA44-BEA8-FEACB192152E}" srcOrd="4" destOrd="0" presId="urn:microsoft.com/office/officeart/2005/8/layout/radial5"/>
    <dgm:cxn modelId="{6C3069E0-3AB4-3441-915B-6767AF794A4B}" type="presParOf" srcId="{A8D7DE1A-CC7E-514F-AED2-28DEDAEFEE03}" destId="{01795D8F-E2BF-524F-A2C3-30971E1A0D75}" srcOrd="5" destOrd="0" presId="urn:microsoft.com/office/officeart/2005/8/layout/radial5"/>
    <dgm:cxn modelId="{6701E7DC-D4F4-974F-9E3D-0C18421BBBA4}" type="presParOf" srcId="{01795D8F-E2BF-524F-A2C3-30971E1A0D75}" destId="{4425DF1B-DDC5-4644-A572-80C735FD3297}" srcOrd="0" destOrd="0" presId="urn:microsoft.com/office/officeart/2005/8/layout/radial5"/>
    <dgm:cxn modelId="{3BA05AF5-1B33-1849-9933-472627A380FF}" type="presParOf" srcId="{A8D7DE1A-CC7E-514F-AED2-28DEDAEFEE03}" destId="{A12E7D80-E15A-B14E-B8E2-DD3C50E6F856}" srcOrd="6" destOrd="0" presId="urn:microsoft.com/office/officeart/2005/8/layout/radial5"/>
    <dgm:cxn modelId="{A7466212-4B4A-FC40-AD5E-AE7DB99AB8BF}" type="presParOf" srcId="{A8D7DE1A-CC7E-514F-AED2-28DEDAEFEE03}" destId="{69E3EB55-10E8-5A4E-9983-533F3C70DFD0}" srcOrd="7" destOrd="0" presId="urn:microsoft.com/office/officeart/2005/8/layout/radial5"/>
    <dgm:cxn modelId="{47655A90-973F-B743-9DDC-42ED70E81EE0}" type="presParOf" srcId="{69E3EB55-10E8-5A4E-9983-533F3C70DFD0}" destId="{A6A3C4C4-A49E-2540-8A7F-494C333C0526}" srcOrd="0" destOrd="0" presId="urn:microsoft.com/office/officeart/2005/8/layout/radial5"/>
    <dgm:cxn modelId="{9DA6F860-EC6C-F440-A98E-FEFF2E40D11D}" type="presParOf" srcId="{A8D7DE1A-CC7E-514F-AED2-28DEDAEFEE03}" destId="{E0984EC6-D334-3744-92CF-27F825ED9B94}" srcOrd="8" destOrd="0" presId="urn:microsoft.com/office/officeart/2005/8/layout/radial5"/>
    <dgm:cxn modelId="{A71DDEFF-E2D3-9743-9F1A-0837B21177E9}" type="presParOf" srcId="{A8D7DE1A-CC7E-514F-AED2-28DEDAEFEE03}" destId="{B0CC3D8B-9DD4-9644-B44F-B35BFA7AFC75}" srcOrd="9" destOrd="0" presId="urn:microsoft.com/office/officeart/2005/8/layout/radial5"/>
    <dgm:cxn modelId="{2DFD9117-8AA8-E24B-A655-6F2EB109F50F}" type="presParOf" srcId="{B0CC3D8B-9DD4-9644-B44F-B35BFA7AFC75}" destId="{BF9E8ED0-6BFA-9143-9926-B2437452904F}" srcOrd="0" destOrd="0" presId="urn:microsoft.com/office/officeart/2005/8/layout/radial5"/>
    <dgm:cxn modelId="{ED03E13D-FF2E-3E47-ACDE-4E58010C2C4B}" type="presParOf" srcId="{A8D7DE1A-CC7E-514F-AED2-28DEDAEFEE03}" destId="{B68D2CE8-D075-4144-8A15-0397BE251814}" srcOrd="10" destOrd="0" presId="urn:microsoft.com/office/officeart/2005/8/layout/radial5"/>
    <dgm:cxn modelId="{0F1EE6CF-6850-DD4A-BB4C-3740A37D89BC}" type="presParOf" srcId="{A8D7DE1A-CC7E-514F-AED2-28DEDAEFEE03}" destId="{ED8646F1-805E-A542-8D94-F52656D565B2}" srcOrd="11" destOrd="0" presId="urn:microsoft.com/office/officeart/2005/8/layout/radial5"/>
    <dgm:cxn modelId="{CE4A0C1D-2DCF-1446-8633-F15CE46F8940}" type="presParOf" srcId="{ED8646F1-805E-A542-8D94-F52656D565B2}" destId="{EAB84187-F5E8-5E48-9600-6EDAC04A48EA}" srcOrd="0" destOrd="0" presId="urn:microsoft.com/office/officeart/2005/8/layout/radial5"/>
    <dgm:cxn modelId="{1706A0E6-038C-A348-BB07-29415D21AFBC}" type="presParOf" srcId="{A8D7DE1A-CC7E-514F-AED2-28DEDAEFEE03}" destId="{3B5BA9C6-728F-B045-A298-BC2EBC5D64F1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7F8C0D-F32E-244C-B01E-3000C53FF78F}" type="doc">
      <dgm:prSet loTypeId="urn:microsoft.com/office/officeart/2005/8/layout/cycle1" loCatId="" qsTypeId="urn:microsoft.com/office/officeart/2005/8/quickstyle/simple1#9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3C7E1AA0-B5C6-AD42-8408-3BA3A3E7E084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C2D69C98-FDEF-9C4E-96DD-96095E2D8BF2}" cxnId="{3F6CB399-7DE7-E848-89EF-BF7A9BC3A719}" type="parTrans">
      <dgm:prSet/>
      <dgm:spPr/>
      <dgm:t>
        <a:bodyPr/>
        <a:lstStyle/>
        <a:p>
          <a:endParaRPr lang="zh-CN" altLang="en-US"/>
        </a:p>
      </dgm:t>
    </dgm:pt>
    <dgm:pt modelId="{105C272F-2107-B849-9797-9528C80DDA41}" cxnId="{3F6CB399-7DE7-E848-89EF-BF7A9BC3A719}" type="sibTrans">
      <dgm:prSet/>
      <dgm:spPr/>
      <dgm:t>
        <a:bodyPr/>
        <a:lstStyle/>
        <a:p>
          <a:endParaRPr lang="zh-CN" altLang="en-US"/>
        </a:p>
      </dgm:t>
    </dgm:pt>
    <dgm:pt modelId="{68262749-9E5C-854A-90DD-AAFA8889E408}">
      <dgm:prSet phldrT="[文本]"/>
      <dgm:spPr/>
      <dgm:t>
        <a:bodyPr/>
        <a:lstStyle/>
        <a:p>
          <a:r>
            <a:rPr lang="zh-CN" altLang="en-US" dirty="0"/>
            <a:t>灰度</a:t>
          </a:r>
        </a:p>
      </dgm:t>
    </dgm:pt>
    <dgm:pt modelId="{864FB0F3-7362-2A40-BD76-105B80A5BD75}" cxnId="{262771EB-D4B1-B54D-91E8-253E533FAC87}" type="parTrans">
      <dgm:prSet/>
      <dgm:spPr/>
      <dgm:t>
        <a:bodyPr/>
        <a:lstStyle/>
        <a:p>
          <a:endParaRPr lang="zh-CN" altLang="en-US"/>
        </a:p>
      </dgm:t>
    </dgm:pt>
    <dgm:pt modelId="{38BC6BB1-7A6A-1142-81C4-82A2AB8A46F2}" cxnId="{262771EB-D4B1-B54D-91E8-253E533FAC87}" type="sibTrans">
      <dgm:prSet/>
      <dgm:spPr/>
      <dgm:t>
        <a:bodyPr/>
        <a:lstStyle/>
        <a:p>
          <a:endParaRPr lang="zh-CN" altLang="en-US"/>
        </a:p>
      </dgm:t>
    </dgm:pt>
    <dgm:pt modelId="{F2340D0C-207E-0A40-9AF2-50DE415FE207}">
      <dgm:prSet phldrT="[文本]"/>
      <dgm:spPr/>
      <dgm:t>
        <a:bodyPr/>
        <a:lstStyle/>
        <a:p>
          <a:r>
            <a:rPr lang="zh-CN" altLang="en-US" dirty="0"/>
            <a:t>线上</a:t>
          </a:r>
        </a:p>
      </dgm:t>
    </dgm:pt>
    <dgm:pt modelId="{BFD70DD4-AF4E-304A-877D-74FCDAF2A62E}" cxnId="{BD331AFF-083F-1449-8010-FCD99D78B330}" type="parTrans">
      <dgm:prSet/>
      <dgm:spPr/>
      <dgm:t>
        <a:bodyPr/>
        <a:lstStyle/>
        <a:p>
          <a:endParaRPr lang="zh-CN" altLang="en-US"/>
        </a:p>
      </dgm:t>
    </dgm:pt>
    <dgm:pt modelId="{0E5BEC8C-4FFD-5D48-B229-7A99C435C897}" cxnId="{BD331AFF-083F-1449-8010-FCD99D78B330}" type="sibTrans">
      <dgm:prSet/>
      <dgm:spPr/>
      <dgm:t>
        <a:bodyPr/>
        <a:lstStyle/>
        <a:p>
          <a:endParaRPr lang="zh-CN" altLang="en-US"/>
        </a:p>
      </dgm:t>
    </dgm:pt>
    <dgm:pt modelId="{6CA08B78-8AAB-F849-BB5A-9434E5BB3130}">
      <dgm:prSet phldrT="[文本]"/>
      <dgm:spPr/>
      <dgm:t>
        <a:bodyPr/>
        <a:lstStyle/>
        <a:p>
          <a:r>
            <a:rPr lang="zh-CN" altLang="en-US" dirty="0"/>
            <a:t>监控</a:t>
          </a:r>
        </a:p>
      </dgm:t>
    </dgm:pt>
    <dgm:pt modelId="{5BECE4BA-6BED-B149-A162-35176B2B5C50}" cxnId="{587FA118-FD78-3C49-98AD-83214A7BF4BA}" type="parTrans">
      <dgm:prSet/>
      <dgm:spPr/>
      <dgm:t>
        <a:bodyPr/>
        <a:lstStyle/>
        <a:p>
          <a:endParaRPr lang="zh-CN" altLang="en-US"/>
        </a:p>
      </dgm:t>
    </dgm:pt>
    <dgm:pt modelId="{EA66DEE9-DE72-224D-8865-6BFE40322111}" cxnId="{587FA118-FD78-3C49-98AD-83214A7BF4BA}" type="sibTrans">
      <dgm:prSet/>
      <dgm:spPr/>
      <dgm:t>
        <a:bodyPr/>
        <a:lstStyle/>
        <a:p>
          <a:endParaRPr lang="zh-CN" altLang="en-US"/>
        </a:p>
      </dgm:t>
    </dgm:pt>
    <dgm:pt modelId="{3EDDC7CE-252E-F844-A6FF-A0C753292E6E}">
      <dgm:prSet phldrT="[文本]"/>
      <dgm:spPr/>
      <dgm:t>
        <a:bodyPr/>
        <a:lstStyle/>
        <a:p>
          <a:r>
            <a:rPr lang="zh-CN" altLang="en-US" dirty="0"/>
            <a:t>开发</a:t>
          </a:r>
        </a:p>
      </dgm:t>
    </dgm:pt>
    <dgm:pt modelId="{B2147FE4-40D8-8446-A254-70C3AC72025C}" cxnId="{20F8525B-0ABA-2E4A-BDDF-0AB41B780C77}" type="parTrans">
      <dgm:prSet/>
      <dgm:spPr/>
      <dgm:t>
        <a:bodyPr/>
        <a:lstStyle/>
        <a:p>
          <a:endParaRPr lang="zh-CN" altLang="en-US"/>
        </a:p>
      </dgm:t>
    </dgm:pt>
    <dgm:pt modelId="{0C10F6A4-714B-C347-B799-D5F6DFB795C7}" cxnId="{20F8525B-0ABA-2E4A-BDDF-0AB41B780C77}" type="sibTrans">
      <dgm:prSet/>
      <dgm:spPr/>
      <dgm:t>
        <a:bodyPr/>
        <a:lstStyle/>
        <a:p>
          <a:endParaRPr lang="zh-CN" altLang="en-US"/>
        </a:p>
      </dgm:t>
    </dgm:pt>
    <dgm:pt modelId="{F766D993-127D-DC43-8E06-C91B57F70E07}" type="pres">
      <dgm:prSet presAssocID="{847F8C0D-F32E-244C-B01E-3000C53FF78F}" presName="cycle" presStyleCnt="0">
        <dgm:presLayoutVars>
          <dgm:dir/>
          <dgm:resizeHandles val="exact"/>
        </dgm:presLayoutVars>
      </dgm:prSet>
      <dgm:spPr/>
    </dgm:pt>
    <dgm:pt modelId="{62F289E7-4796-7147-B31F-1168B1DCBA05}" type="pres">
      <dgm:prSet presAssocID="{3C7E1AA0-B5C6-AD42-8408-3BA3A3E7E084}" presName="dummy" presStyleCnt="0"/>
      <dgm:spPr/>
    </dgm:pt>
    <dgm:pt modelId="{214D7CAF-9549-624D-A653-DACD6101C120}" type="pres">
      <dgm:prSet presAssocID="{3C7E1AA0-B5C6-AD42-8408-3BA3A3E7E084}" presName="node" presStyleLbl="revTx" presStyleIdx="0" presStyleCnt="5">
        <dgm:presLayoutVars>
          <dgm:bulletEnabled val="1"/>
        </dgm:presLayoutVars>
      </dgm:prSet>
      <dgm:spPr/>
    </dgm:pt>
    <dgm:pt modelId="{F031FF53-A1C5-A94F-B139-75D6EF01F813}" type="pres">
      <dgm:prSet presAssocID="{105C272F-2107-B849-9797-9528C80DDA41}" presName="sibTrans" presStyleLbl="node1" presStyleIdx="0" presStyleCnt="5"/>
      <dgm:spPr/>
    </dgm:pt>
    <dgm:pt modelId="{A65F49A5-1993-DB4B-A1A1-3C8D7939477D}" type="pres">
      <dgm:prSet presAssocID="{68262749-9E5C-854A-90DD-AAFA8889E408}" presName="dummy" presStyleCnt="0"/>
      <dgm:spPr/>
    </dgm:pt>
    <dgm:pt modelId="{819990B1-1F67-454B-AA89-B3DDBDDDB5D3}" type="pres">
      <dgm:prSet presAssocID="{68262749-9E5C-854A-90DD-AAFA8889E408}" presName="node" presStyleLbl="revTx" presStyleIdx="1" presStyleCnt="5">
        <dgm:presLayoutVars>
          <dgm:bulletEnabled val="1"/>
        </dgm:presLayoutVars>
      </dgm:prSet>
      <dgm:spPr/>
    </dgm:pt>
    <dgm:pt modelId="{5C93C7E5-12E4-7744-9A99-0F16F0CCBA07}" type="pres">
      <dgm:prSet presAssocID="{38BC6BB1-7A6A-1142-81C4-82A2AB8A46F2}" presName="sibTrans" presStyleLbl="node1" presStyleIdx="1" presStyleCnt="5"/>
      <dgm:spPr/>
    </dgm:pt>
    <dgm:pt modelId="{AFF274F6-EDC7-6D43-A38E-5FD6F6ABDE2B}" type="pres">
      <dgm:prSet presAssocID="{F2340D0C-207E-0A40-9AF2-50DE415FE207}" presName="dummy" presStyleCnt="0"/>
      <dgm:spPr/>
    </dgm:pt>
    <dgm:pt modelId="{5817FBE5-7668-4F49-AE82-B4830C505B83}" type="pres">
      <dgm:prSet presAssocID="{F2340D0C-207E-0A40-9AF2-50DE415FE207}" presName="node" presStyleLbl="revTx" presStyleIdx="2" presStyleCnt="5">
        <dgm:presLayoutVars>
          <dgm:bulletEnabled val="1"/>
        </dgm:presLayoutVars>
      </dgm:prSet>
      <dgm:spPr/>
    </dgm:pt>
    <dgm:pt modelId="{7041C2B4-39C7-2E4F-A67E-3EE71D6B018C}" type="pres">
      <dgm:prSet presAssocID="{0E5BEC8C-4FFD-5D48-B229-7A99C435C897}" presName="sibTrans" presStyleLbl="node1" presStyleIdx="2" presStyleCnt="5"/>
      <dgm:spPr/>
    </dgm:pt>
    <dgm:pt modelId="{BF887C51-D4A3-3243-BC6E-6C754E0BF517}" type="pres">
      <dgm:prSet presAssocID="{6CA08B78-8AAB-F849-BB5A-9434E5BB3130}" presName="dummy" presStyleCnt="0"/>
      <dgm:spPr/>
    </dgm:pt>
    <dgm:pt modelId="{DEA8D3C4-3F4B-4142-B922-0FC67E6B3025}" type="pres">
      <dgm:prSet presAssocID="{6CA08B78-8AAB-F849-BB5A-9434E5BB3130}" presName="node" presStyleLbl="revTx" presStyleIdx="3" presStyleCnt="5">
        <dgm:presLayoutVars>
          <dgm:bulletEnabled val="1"/>
        </dgm:presLayoutVars>
      </dgm:prSet>
      <dgm:spPr/>
    </dgm:pt>
    <dgm:pt modelId="{BDEF94D6-8AE0-BA42-A53C-520DD57A4463}" type="pres">
      <dgm:prSet presAssocID="{EA66DEE9-DE72-224D-8865-6BFE40322111}" presName="sibTrans" presStyleLbl="node1" presStyleIdx="3" presStyleCnt="5"/>
      <dgm:spPr/>
    </dgm:pt>
    <dgm:pt modelId="{48850A6B-D9E5-CE48-A521-04F0E38B9CAD}" type="pres">
      <dgm:prSet presAssocID="{3EDDC7CE-252E-F844-A6FF-A0C753292E6E}" presName="dummy" presStyleCnt="0"/>
      <dgm:spPr/>
    </dgm:pt>
    <dgm:pt modelId="{9B311F74-F78A-4944-93C7-8A101B9849DE}" type="pres">
      <dgm:prSet presAssocID="{3EDDC7CE-252E-F844-A6FF-A0C753292E6E}" presName="node" presStyleLbl="revTx" presStyleIdx="4" presStyleCnt="5">
        <dgm:presLayoutVars>
          <dgm:bulletEnabled val="1"/>
        </dgm:presLayoutVars>
      </dgm:prSet>
      <dgm:spPr/>
    </dgm:pt>
    <dgm:pt modelId="{E6A5F57E-6B21-CF44-93F6-B8BD4C86C138}" type="pres">
      <dgm:prSet presAssocID="{0C10F6A4-714B-C347-B799-D5F6DFB795C7}" presName="sibTrans" presStyleLbl="node1" presStyleIdx="4" presStyleCnt="5"/>
      <dgm:spPr/>
    </dgm:pt>
  </dgm:ptLst>
  <dgm:cxnLst>
    <dgm:cxn modelId="{587FA118-FD78-3C49-98AD-83214A7BF4BA}" srcId="{847F8C0D-F32E-244C-B01E-3000C53FF78F}" destId="{6CA08B78-8AAB-F849-BB5A-9434E5BB3130}" srcOrd="3" destOrd="0" parTransId="{5BECE4BA-6BED-B149-A162-35176B2B5C50}" sibTransId="{EA66DEE9-DE72-224D-8865-6BFE40322111}"/>
    <dgm:cxn modelId="{127D0D1E-2C3C-3342-8DCF-748B3E1C7665}" type="presOf" srcId="{EA66DEE9-DE72-224D-8865-6BFE40322111}" destId="{BDEF94D6-8AE0-BA42-A53C-520DD57A4463}" srcOrd="0" destOrd="0" presId="urn:microsoft.com/office/officeart/2005/8/layout/cycle1"/>
    <dgm:cxn modelId="{209BE633-2FE4-0143-9F5D-3BC2DE3158A3}" type="presOf" srcId="{38BC6BB1-7A6A-1142-81C4-82A2AB8A46F2}" destId="{5C93C7E5-12E4-7744-9A99-0F16F0CCBA07}" srcOrd="0" destOrd="0" presId="urn:microsoft.com/office/officeart/2005/8/layout/cycle1"/>
    <dgm:cxn modelId="{39999A38-45C1-CF48-9E92-FEF616F6AC6B}" type="presOf" srcId="{3C7E1AA0-B5C6-AD42-8408-3BA3A3E7E084}" destId="{214D7CAF-9549-624D-A653-DACD6101C120}" srcOrd="0" destOrd="0" presId="urn:microsoft.com/office/officeart/2005/8/layout/cycle1"/>
    <dgm:cxn modelId="{20F8525B-0ABA-2E4A-BDDF-0AB41B780C77}" srcId="{847F8C0D-F32E-244C-B01E-3000C53FF78F}" destId="{3EDDC7CE-252E-F844-A6FF-A0C753292E6E}" srcOrd="4" destOrd="0" parTransId="{B2147FE4-40D8-8446-A254-70C3AC72025C}" sibTransId="{0C10F6A4-714B-C347-B799-D5F6DFB795C7}"/>
    <dgm:cxn modelId="{3F6CB399-7DE7-E848-89EF-BF7A9BC3A719}" srcId="{847F8C0D-F32E-244C-B01E-3000C53FF78F}" destId="{3C7E1AA0-B5C6-AD42-8408-3BA3A3E7E084}" srcOrd="0" destOrd="0" parTransId="{C2D69C98-FDEF-9C4E-96DD-96095E2D8BF2}" sibTransId="{105C272F-2107-B849-9797-9528C80DDA41}"/>
    <dgm:cxn modelId="{D3DA9D9A-8716-8444-8E47-FA1AC37191DB}" type="presOf" srcId="{6CA08B78-8AAB-F849-BB5A-9434E5BB3130}" destId="{DEA8D3C4-3F4B-4142-B922-0FC67E6B3025}" srcOrd="0" destOrd="0" presId="urn:microsoft.com/office/officeart/2005/8/layout/cycle1"/>
    <dgm:cxn modelId="{C283ACAE-986D-0248-8992-FF150571EC3D}" type="presOf" srcId="{0C10F6A4-714B-C347-B799-D5F6DFB795C7}" destId="{E6A5F57E-6B21-CF44-93F6-B8BD4C86C138}" srcOrd="0" destOrd="0" presId="urn:microsoft.com/office/officeart/2005/8/layout/cycle1"/>
    <dgm:cxn modelId="{BD27F3B0-E3BD-6B4D-A635-E9D3F5271ECC}" type="presOf" srcId="{68262749-9E5C-854A-90DD-AAFA8889E408}" destId="{819990B1-1F67-454B-AA89-B3DDBDDDB5D3}" srcOrd="0" destOrd="0" presId="urn:microsoft.com/office/officeart/2005/8/layout/cycle1"/>
    <dgm:cxn modelId="{02E3F8B3-BCB7-4C4C-A484-2D1CB377DD6E}" type="presOf" srcId="{847F8C0D-F32E-244C-B01E-3000C53FF78F}" destId="{F766D993-127D-DC43-8E06-C91B57F70E07}" srcOrd="0" destOrd="0" presId="urn:microsoft.com/office/officeart/2005/8/layout/cycle1"/>
    <dgm:cxn modelId="{99A142BC-8582-784B-B066-7322DC8D9B9F}" type="presOf" srcId="{F2340D0C-207E-0A40-9AF2-50DE415FE207}" destId="{5817FBE5-7668-4F49-AE82-B4830C505B83}" srcOrd="0" destOrd="0" presId="urn:microsoft.com/office/officeart/2005/8/layout/cycle1"/>
    <dgm:cxn modelId="{8424B7DB-7086-0348-A3B5-D90E87DFB156}" type="presOf" srcId="{3EDDC7CE-252E-F844-A6FF-A0C753292E6E}" destId="{9B311F74-F78A-4944-93C7-8A101B9849DE}" srcOrd="0" destOrd="0" presId="urn:microsoft.com/office/officeart/2005/8/layout/cycle1"/>
    <dgm:cxn modelId="{262771EB-D4B1-B54D-91E8-253E533FAC87}" srcId="{847F8C0D-F32E-244C-B01E-3000C53FF78F}" destId="{68262749-9E5C-854A-90DD-AAFA8889E408}" srcOrd="1" destOrd="0" parTransId="{864FB0F3-7362-2A40-BD76-105B80A5BD75}" sibTransId="{38BC6BB1-7A6A-1142-81C4-82A2AB8A46F2}"/>
    <dgm:cxn modelId="{47F9A8F5-4F78-8C43-B8BC-8EABFFEF7939}" type="presOf" srcId="{0E5BEC8C-4FFD-5D48-B229-7A99C435C897}" destId="{7041C2B4-39C7-2E4F-A67E-3EE71D6B018C}" srcOrd="0" destOrd="0" presId="urn:microsoft.com/office/officeart/2005/8/layout/cycle1"/>
    <dgm:cxn modelId="{456829FA-AD52-3A41-B814-371F25A799B5}" type="presOf" srcId="{105C272F-2107-B849-9797-9528C80DDA41}" destId="{F031FF53-A1C5-A94F-B139-75D6EF01F813}" srcOrd="0" destOrd="0" presId="urn:microsoft.com/office/officeart/2005/8/layout/cycle1"/>
    <dgm:cxn modelId="{BD331AFF-083F-1449-8010-FCD99D78B330}" srcId="{847F8C0D-F32E-244C-B01E-3000C53FF78F}" destId="{F2340D0C-207E-0A40-9AF2-50DE415FE207}" srcOrd="2" destOrd="0" parTransId="{BFD70DD4-AF4E-304A-877D-74FCDAF2A62E}" sibTransId="{0E5BEC8C-4FFD-5D48-B229-7A99C435C897}"/>
    <dgm:cxn modelId="{726C0AAA-639D-0C42-8D92-CC10731B586B}" type="presParOf" srcId="{F766D993-127D-DC43-8E06-C91B57F70E07}" destId="{62F289E7-4796-7147-B31F-1168B1DCBA05}" srcOrd="0" destOrd="0" presId="urn:microsoft.com/office/officeart/2005/8/layout/cycle1"/>
    <dgm:cxn modelId="{E52149A7-2939-1546-BDB8-C1A35A9855A1}" type="presParOf" srcId="{F766D993-127D-DC43-8E06-C91B57F70E07}" destId="{214D7CAF-9549-624D-A653-DACD6101C120}" srcOrd="1" destOrd="0" presId="urn:microsoft.com/office/officeart/2005/8/layout/cycle1"/>
    <dgm:cxn modelId="{DAD81FF9-5BB4-6242-80A3-47E5E1789A89}" type="presParOf" srcId="{F766D993-127D-DC43-8E06-C91B57F70E07}" destId="{F031FF53-A1C5-A94F-B139-75D6EF01F813}" srcOrd="2" destOrd="0" presId="urn:microsoft.com/office/officeart/2005/8/layout/cycle1"/>
    <dgm:cxn modelId="{039153CB-818B-E24F-900D-31E9D879A4F8}" type="presParOf" srcId="{F766D993-127D-DC43-8E06-C91B57F70E07}" destId="{A65F49A5-1993-DB4B-A1A1-3C8D7939477D}" srcOrd="3" destOrd="0" presId="urn:microsoft.com/office/officeart/2005/8/layout/cycle1"/>
    <dgm:cxn modelId="{0C2649CF-3672-514F-B906-23C7EDFB8E47}" type="presParOf" srcId="{F766D993-127D-DC43-8E06-C91B57F70E07}" destId="{819990B1-1F67-454B-AA89-B3DDBDDDB5D3}" srcOrd="4" destOrd="0" presId="urn:microsoft.com/office/officeart/2005/8/layout/cycle1"/>
    <dgm:cxn modelId="{C4536BE3-52CA-2C43-8C3F-8BA5BC53E791}" type="presParOf" srcId="{F766D993-127D-DC43-8E06-C91B57F70E07}" destId="{5C93C7E5-12E4-7744-9A99-0F16F0CCBA07}" srcOrd="5" destOrd="0" presId="urn:microsoft.com/office/officeart/2005/8/layout/cycle1"/>
    <dgm:cxn modelId="{A4136D93-EDD2-4C4A-A602-6A3B692BE3F6}" type="presParOf" srcId="{F766D993-127D-DC43-8E06-C91B57F70E07}" destId="{AFF274F6-EDC7-6D43-A38E-5FD6F6ABDE2B}" srcOrd="6" destOrd="0" presId="urn:microsoft.com/office/officeart/2005/8/layout/cycle1"/>
    <dgm:cxn modelId="{7DFF7938-43CF-2A4A-87B0-64EA201312A0}" type="presParOf" srcId="{F766D993-127D-DC43-8E06-C91B57F70E07}" destId="{5817FBE5-7668-4F49-AE82-B4830C505B83}" srcOrd="7" destOrd="0" presId="urn:microsoft.com/office/officeart/2005/8/layout/cycle1"/>
    <dgm:cxn modelId="{89826407-77BE-944B-AFF1-0A375D9E180B}" type="presParOf" srcId="{F766D993-127D-DC43-8E06-C91B57F70E07}" destId="{7041C2B4-39C7-2E4F-A67E-3EE71D6B018C}" srcOrd="8" destOrd="0" presId="urn:microsoft.com/office/officeart/2005/8/layout/cycle1"/>
    <dgm:cxn modelId="{0D2BB84B-C1DB-0345-A532-D74BC599FF1B}" type="presParOf" srcId="{F766D993-127D-DC43-8E06-C91B57F70E07}" destId="{BF887C51-D4A3-3243-BC6E-6C754E0BF517}" srcOrd="9" destOrd="0" presId="urn:microsoft.com/office/officeart/2005/8/layout/cycle1"/>
    <dgm:cxn modelId="{9D07D6F6-B8B7-A745-BA01-7031B52B8581}" type="presParOf" srcId="{F766D993-127D-DC43-8E06-C91B57F70E07}" destId="{DEA8D3C4-3F4B-4142-B922-0FC67E6B3025}" srcOrd="10" destOrd="0" presId="urn:microsoft.com/office/officeart/2005/8/layout/cycle1"/>
    <dgm:cxn modelId="{7012A2C4-9E92-1A46-B9A7-91B69A978FCB}" type="presParOf" srcId="{F766D993-127D-DC43-8E06-C91B57F70E07}" destId="{BDEF94D6-8AE0-BA42-A53C-520DD57A4463}" srcOrd="11" destOrd="0" presId="urn:microsoft.com/office/officeart/2005/8/layout/cycle1"/>
    <dgm:cxn modelId="{9CD88590-60DE-C749-90B7-EDDAC64501BE}" type="presParOf" srcId="{F766D993-127D-DC43-8E06-C91B57F70E07}" destId="{48850A6B-D9E5-CE48-A521-04F0E38B9CAD}" srcOrd="12" destOrd="0" presId="urn:microsoft.com/office/officeart/2005/8/layout/cycle1"/>
    <dgm:cxn modelId="{1FDDD3A5-EE74-494D-A390-9E58FD029811}" type="presParOf" srcId="{F766D993-127D-DC43-8E06-C91B57F70E07}" destId="{9B311F74-F78A-4944-93C7-8A101B9849DE}" srcOrd="13" destOrd="0" presId="urn:microsoft.com/office/officeart/2005/8/layout/cycle1"/>
    <dgm:cxn modelId="{B21DA470-27D5-FC4D-88FF-870F163520D3}" type="presParOf" srcId="{F766D993-127D-DC43-8E06-C91B57F70E07}" destId="{E6A5F57E-6B21-CF44-93F6-B8BD4C86C1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68FB2-D4AE-3E4C-B1D7-7F0E0BEA1254}">
      <dsp:nvSpPr>
        <dsp:cNvPr id="0" name=""/>
        <dsp:cNvSpPr/>
      </dsp:nvSpPr>
      <dsp:spPr>
        <a:xfrm>
          <a:off x="1276" y="78224"/>
          <a:ext cx="1502339" cy="6009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需求</a:t>
          </a:r>
        </a:p>
      </dsp:txBody>
      <dsp:txXfrm>
        <a:off x="1276" y="78224"/>
        <a:ext cx="1352105" cy="600935"/>
      </dsp:txXfrm>
    </dsp:sp>
    <dsp:sp modelId="{EA0843B4-D3E0-D74C-82F4-1B0CFEE7B56F}">
      <dsp:nvSpPr>
        <dsp:cNvPr id="0" name=""/>
        <dsp:cNvSpPr/>
      </dsp:nvSpPr>
      <dsp:spPr>
        <a:xfrm>
          <a:off x="1203148" y="78224"/>
          <a:ext cx="1502339" cy="600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开发</a:t>
          </a:r>
        </a:p>
      </dsp:txBody>
      <dsp:txXfrm>
        <a:off x="1503616" y="78224"/>
        <a:ext cx="901404" cy="600935"/>
      </dsp:txXfrm>
    </dsp:sp>
    <dsp:sp modelId="{0DB31D9B-08E7-E642-802F-488138646684}">
      <dsp:nvSpPr>
        <dsp:cNvPr id="0" name=""/>
        <dsp:cNvSpPr/>
      </dsp:nvSpPr>
      <dsp:spPr>
        <a:xfrm>
          <a:off x="2405020" y="78224"/>
          <a:ext cx="1502339" cy="600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自测</a:t>
          </a:r>
        </a:p>
      </dsp:txBody>
      <dsp:txXfrm>
        <a:off x="2705488" y="78224"/>
        <a:ext cx="901404" cy="600935"/>
      </dsp:txXfrm>
    </dsp:sp>
    <dsp:sp modelId="{003603D1-CD07-2A40-95F3-37228480C8F8}">
      <dsp:nvSpPr>
        <dsp:cNvPr id="0" name=""/>
        <dsp:cNvSpPr/>
      </dsp:nvSpPr>
      <dsp:spPr>
        <a:xfrm>
          <a:off x="3606892" y="78224"/>
          <a:ext cx="1502339" cy="600935"/>
        </a:xfrm>
        <a:prstGeom prst="chevron">
          <a:avLst/>
        </a:prstGeom>
        <a:solidFill>
          <a:srgbClr val="F39C1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静态扫描</a:t>
          </a:r>
        </a:p>
      </dsp:txBody>
      <dsp:txXfrm>
        <a:off x="3907360" y="78224"/>
        <a:ext cx="901404" cy="600935"/>
      </dsp:txXfrm>
    </dsp:sp>
    <dsp:sp modelId="{9D41B02D-E30D-DE4B-A9C4-2784C2141B92}">
      <dsp:nvSpPr>
        <dsp:cNvPr id="0" name=""/>
        <dsp:cNvSpPr/>
      </dsp:nvSpPr>
      <dsp:spPr>
        <a:xfrm>
          <a:off x="4808764" y="78224"/>
          <a:ext cx="1502339" cy="600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提测</a:t>
          </a:r>
        </a:p>
      </dsp:txBody>
      <dsp:txXfrm>
        <a:off x="5109232" y="78224"/>
        <a:ext cx="901404" cy="600935"/>
      </dsp:txXfrm>
    </dsp:sp>
    <dsp:sp modelId="{DE1E9C5E-5941-0941-891F-F69629AB38A9}">
      <dsp:nvSpPr>
        <dsp:cNvPr id="0" name=""/>
        <dsp:cNvSpPr/>
      </dsp:nvSpPr>
      <dsp:spPr>
        <a:xfrm>
          <a:off x="6010636" y="78224"/>
          <a:ext cx="1502339" cy="600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测试</a:t>
          </a:r>
        </a:p>
      </dsp:txBody>
      <dsp:txXfrm>
        <a:off x="6311104" y="78224"/>
        <a:ext cx="901404" cy="600935"/>
      </dsp:txXfrm>
    </dsp:sp>
    <dsp:sp modelId="{7291F371-84D1-554D-B83B-890275D2B8E0}">
      <dsp:nvSpPr>
        <dsp:cNvPr id="0" name=""/>
        <dsp:cNvSpPr/>
      </dsp:nvSpPr>
      <dsp:spPr>
        <a:xfrm>
          <a:off x="7212508" y="78224"/>
          <a:ext cx="1502339" cy="600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发布</a:t>
          </a:r>
        </a:p>
      </dsp:txBody>
      <dsp:txXfrm>
        <a:off x="7512976" y="78224"/>
        <a:ext cx="901404" cy="600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6B87E-D88C-854B-AC58-B924C4F3FEA2}">
      <dsp:nvSpPr>
        <dsp:cNvPr id="0" name=""/>
        <dsp:cNvSpPr/>
      </dsp:nvSpPr>
      <dsp:spPr>
        <a:xfrm>
          <a:off x="3836" y="490695"/>
          <a:ext cx="1146712" cy="688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业务</a:t>
          </a:r>
        </a:p>
      </dsp:txBody>
      <dsp:txXfrm>
        <a:off x="23988" y="510847"/>
        <a:ext cx="1106408" cy="647723"/>
      </dsp:txXfrm>
    </dsp:sp>
    <dsp:sp modelId="{89C6B880-D6EF-5C4C-ACA3-6DA72D701D23}">
      <dsp:nvSpPr>
        <dsp:cNvPr id="0" name=""/>
        <dsp:cNvSpPr/>
      </dsp:nvSpPr>
      <dsp:spPr>
        <a:xfrm>
          <a:off x="1251459" y="692516"/>
          <a:ext cx="243103" cy="284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251459" y="749393"/>
        <a:ext cx="170172" cy="170630"/>
      </dsp:txXfrm>
    </dsp:sp>
    <dsp:sp modelId="{F3872BA0-88E1-F54D-9B24-E047404446C7}">
      <dsp:nvSpPr>
        <dsp:cNvPr id="0" name=""/>
        <dsp:cNvSpPr/>
      </dsp:nvSpPr>
      <dsp:spPr>
        <a:xfrm>
          <a:off x="1609234" y="490695"/>
          <a:ext cx="1146712" cy="688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业务</a:t>
          </a:r>
        </a:p>
      </dsp:txBody>
      <dsp:txXfrm>
        <a:off x="1629386" y="510847"/>
        <a:ext cx="1106408" cy="647723"/>
      </dsp:txXfrm>
    </dsp:sp>
    <dsp:sp modelId="{19CFDF85-D3C4-DB4C-8F5D-8EB7964B1F62}">
      <dsp:nvSpPr>
        <dsp:cNvPr id="0" name=""/>
        <dsp:cNvSpPr/>
      </dsp:nvSpPr>
      <dsp:spPr>
        <a:xfrm>
          <a:off x="2856857" y="692516"/>
          <a:ext cx="243103" cy="284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856857" y="749393"/>
        <a:ext cx="170172" cy="170630"/>
      </dsp:txXfrm>
    </dsp:sp>
    <dsp:sp modelId="{1ED0C9FD-932B-DC4C-86F8-E727C85B2540}">
      <dsp:nvSpPr>
        <dsp:cNvPr id="0" name=""/>
        <dsp:cNvSpPr/>
      </dsp:nvSpPr>
      <dsp:spPr>
        <a:xfrm>
          <a:off x="3214631" y="490695"/>
          <a:ext cx="1146712" cy="688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业务</a:t>
          </a:r>
        </a:p>
      </dsp:txBody>
      <dsp:txXfrm>
        <a:off x="3234783" y="510847"/>
        <a:ext cx="1106408" cy="647723"/>
      </dsp:txXfrm>
    </dsp:sp>
    <dsp:sp modelId="{C65082E9-543B-6346-840C-3F93F8CE3879}">
      <dsp:nvSpPr>
        <dsp:cNvPr id="0" name=""/>
        <dsp:cNvSpPr/>
      </dsp:nvSpPr>
      <dsp:spPr>
        <a:xfrm rot="5400000">
          <a:off x="3666436" y="1258992"/>
          <a:ext cx="243103" cy="284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3702673" y="1279633"/>
        <a:ext cx="170630" cy="170172"/>
      </dsp:txXfrm>
    </dsp:sp>
    <dsp:sp modelId="{6D901630-AD88-5340-94A2-A0E7F62D233B}">
      <dsp:nvSpPr>
        <dsp:cNvPr id="0" name=""/>
        <dsp:cNvSpPr/>
      </dsp:nvSpPr>
      <dsp:spPr>
        <a:xfrm>
          <a:off x="3214631" y="1637408"/>
          <a:ext cx="1146712" cy="688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业务</a:t>
          </a:r>
        </a:p>
      </dsp:txBody>
      <dsp:txXfrm>
        <a:off x="3234783" y="1657560"/>
        <a:ext cx="1106408" cy="647723"/>
      </dsp:txXfrm>
    </dsp:sp>
    <dsp:sp modelId="{F6BB8875-01E4-1249-9ECC-2CB76EAEA18B}">
      <dsp:nvSpPr>
        <dsp:cNvPr id="0" name=""/>
        <dsp:cNvSpPr/>
      </dsp:nvSpPr>
      <dsp:spPr>
        <a:xfrm rot="10800000">
          <a:off x="2870618" y="1839229"/>
          <a:ext cx="243103" cy="284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2943549" y="1896106"/>
        <a:ext cx="170172" cy="170630"/>
      </dsp:txXfrm>
    </dsp:sp>
    <dsp:sp modelId="{22165728-24B7-2B49-A544-5B5D0D2176AB}">
      <dsp:nvSpPr>
        <dsp:cNvPr id="0" name=""/>
        <dsp:cNvSpPr/>
      </dsp:nvSpPr>
      <dsp:spPr>
        <a:xfrm>
          <a:off x="1609234" y="1637408"/>
          <a:ext cx="1146712" cy="688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业务</a:t>
          </a:r>
        </a:p>
      </dsp:txBody>
      <dsp:txXfrm>
        <a:off x="1629386" y="1657560"/>
        <a:ext cx="1106408" cy="647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35A7F-5456-7049-A234-AF795B3AFD53}">
      <dsp:nvSpPr>
        <dsp:cNvPr id="0" name=""/>
        <dsp:cNvSpPr/>
      </dsp:nvSpPr>
      <dsp:spPr>
        <a:xfrm>
          <a:off x="2365997" y="1149858"/>
          <a:ext cx="792171" cy="819993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导航器（统跳）</a:t>
          </a:r>
        </a:p>
      </dsp:txBody>
      <dsp:txXfrm>
        <a:off x="2482008" y="1269943"/>
        <a:ext cx="560149" cy="579823"/>
      </dsp:txXfrm>
    </dsp:sp>
    <dsp:sp modelId="{445BE712-0BE9-3145-9ED8-88A376459F7E}">
      <dsp:nvSpPr>
        <dsp:cNvPr id="0" name=""/>
        <dsp:cNvSpPr/>
      </dsp:nvSpPr>
      <dsp:spPr>
        <a:xfrm rot="5639027">
          <a:off x="2675021" y="851120"/>
          <a:ext cx="174123" cy="27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702954" y="880824"/>
        <a:ext cx="121886" cy="167279"/>
      </dsp:txXfrm>
    </dsp:sp>
    <dsp:sp modelId="{09260FEB-2C8B-AF4A-B148-CB648FA4A099}">
      <dsp:nvSpPr>
        <dsp:cNvPr id="0" name=""/>
        <dsp:cNvSpPr/>
      </dsp:nvSpPr>
      <dsp:spPr>
        <a:xfrm>
          <a:off x="2352086" y="1330"/>
          <a:ext cx="819993" cy="819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业务</a:t>
          </a:r>
        </a:p>
      </dsp:txBody>
      <dsp:txXfrm>
        <a:off x="2472171" y="121415"/>
        <a:ext cx="579823" cy="579823"/>
      </dsp:txXfrm>
    </dsp:sp>
    <dsp:sp modelId="{FEBF8B88-2EA8-2043-ABDC-8C8FDE6BF19D}">
      <dsp:nvSpPr>
        <dsp:cNvPr id="0" name=""/>
        <dsp:cNvSpPr/>
      </dsp:nvSpPr>
      <dsp:spPr>
        <a:xfrm rot="9327738">
          <a:off x="3160568" y="1138509"/>
          <a:ext cx="179723" cy="27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212050" y="1183072"/>
        <a:ext cx="125806" cy="167279"/>
      </dsp:txXfrm>
    </dsp:sp>
    <dsp:sp modelId="{C6D17953-FA55-AA44-BEA8-FEACB192152E}">
      <dsp:nvSpPr>
        <dsp:cNvPr id="0" name=""/>
        <dsp:cNvSpPr/>
      </dsp:nvSpPr>
      <dsp:spPr>
        <a:xfrm>
          <a:off x="3346740" y="575594"/>
          <a:ext cx="819993" cy="819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业务</a:t>
          </a:r>
        </a:p>
      </dsp:txBody>
      <dsp:txXfrm>
        <a:off x="3466825" y="695679"/>
        <a:ext cx="579823" cy="579823"/>
      </dsp:txXfrm>
    </dsp:sp>
    <dsp:sp modelId="{01795D8F-E2BF-524F-A2C3-30971E1A0D75}">
      <dsp:nvSpPr>
        <dsp:cNvPr id="0" name=""/>
        <dsp:cNvSpPr/>
      </dsp:nvSpPr>
      <dsp:spPr>
        <a:xfrm rot="12267904">
          <a:off x="3160568" y="1702403"/>
          <a:ext cx="179723" cy="27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212065" y="1769327"/>
        <a:ext cx="125806" cy="167279"/>
      </dsp:txXfrm>
    </dsp:sp>
    <dsp:sp modelId="{A12E7D80-E15A-B14E-B8E2-DD3C50E6F856}">
      <dsp:nvSpPr>
        <dsp:cNvPr id="0" name=""/>
        <dsp:cNvSpPr/>
      </dsp:nvSpPr>
      <dsp:spPr>
        <a:xfrm>
          <a:off x="3346740" y="1724122"/>
          <a:ext cx="819993" cy="819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业务</a:t>
          </a:r>
        </a:p>
      </dsp:txBody>
      <dsp:txXfrm>
        <a:off x="3466825" y="1844207"/>
        <a:ext cx="579823" cy="579823"/>
      </dsp:txXfrm>
    </dsp:sp>
    <dsp:sp modelId="{69E3EB55-10E8-5A4E-9983-533F3C70DFD0}">
      <dsp:nvSpPr>
        <dsp:cNvPr id="0" name=""/>
        <dsp:cNvSpPr/>
      </dsp:nvSpPr>
      <dsp:spPr>
        <a:xfrm rot="16067950">
          <a:off x="2675021" y="1989792"/>
          <a:ext cx="174123" cy="27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702143" y="2071650"/>
        <a:ext cx="121886" cy="167279"/>
      </dsp:txXfrm>
    </dsp:sp>
    <dsp:sp modelId="{E0984EC6-D334-3744-92CF-27F825ED9B94}">
      <dsp:nvSpPr>
        <dsp:cNvPr id="0" name=""/>
        <dsp:cNvSpPr/>
      </dsp:nvSpPr>
      <dsp:spPr>
        <a:xfrm>
          <a:off x="2352086" y="2298386"/>
          <a:ext cx="819993" cy="819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业务</a:t>
          </a:r>
        </a:p>
      </dsp:txBody>
      <dsp:txXfrm>
        <a:off x="2472171" y="2418471"/>
        <a:ext cx="579823" cy="579823"/>
      </dsp:txXfrm>
    </dsp:sp>
    <dsp:sp modelId="{B0CC3D8B-9DD4-9644-B44F-B35BFA7AFC75}">
      <dsp:nvSpPr>
        <dsp:cNvPr id="0" name=""/>
        <dsp:cNvSpPr/>
      </dsp:nvSpPr>
      <dsp:spPr>
        <a:xfrm rot="20059125">
          <a:off x="2183875" y="1702403"/>
          <a:ext cx="179723" cy="27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2186538" y="1769845"/>
        <a:ext cx="125806" cy="167279"/>
      </dsp:txXfrm>
    </dsp:sp>
    <dsp:sp modelId="{B68D2CE8-D075-4144-8A15-0397BE251814}">
      <dsp:nvSpPr>
        <dsp:cNvPr id="0" name=""/>
        <dsp:cNvSpPr/>
      </dsp:nvSpPr>
      <dsp:spPr>
        <a:xfrm>
          <a:off x="1357432" y="1724122"/>
          <a:ext cx="819993" cy="819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业务</a:t>
          </a:r>
        </a:p>
      </dsp:txBody>
      <dsp:txXfrm>
        <a:off x="1477517" y="1844207"/>
        <a:ext cx="579823" cy="579823"/>
      </dsp:txXfrm>
    </dsp:sp>
    <dsp:sp modelId="{ED8646F1-805E-A542-8D94-F52656D565B2}">
      <dsp:nvSpPr>
        <dsp:cNvPr id="0" name=""/>
        <dsp:cNvSpPr/>
      </dsp:nvSpPr>
      <dsp:spPr>
        <a:xfrm rot="2378489">
          <a:off x="2183875" y="1138509"/>
          <a:ext cx="179723" cy="27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 rot="10800000">
        <a:off x="2190074" y="1177069"/>
        <a:ext cx="125806" cy="167279"/>
      </dsp:txXfrm>
    </dsp:sp>
    <dsp:sp modelId="{3B5BA9C6-728F-B045-A298-BC2EBC5D64F1}">
      <dsp:nvSpPr>
        <dsp:cNvPr id="0" name=""/>
        <dsp:cNvSpPr/>
      </dsp:nvSpPr>
      <dsp:spPr>
        <a:xfrm>
          <a:off x="1357432" y="575594"/>
          <a:ext cx="819993" cy="819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业务</a:t>
          </a:r>
        </a:p>
      </dsp:txBody>
      <dsp:txXfrm>
        <a:off x="1477517" y="695679"/>
        <a:ext cx="579823" cy="579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D7CAF-9549-624D-A653-DACD6101C120}">
      <dsp:nvSpPr>
        <dsp:cNvPr id="0" name=""/>
        <dsp:cNvSpPr/>
      </dsp:nvSpPr>
      <dsp:spPr>
        <a:xfrm>
          <a:off x="2607096" y="23056"/>
          <a:ext cx="766814" cy="76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测试</a:t>
          </a:r>
        </a:p>
      </dsp:txBody>
      <dsp:txXfrm>
        <a:off x="2607096" y="23056"/>
        <a:ext cx="766814" cy="766814"/>
      </dsp:txXfrm>
    </dsp:sp>
    <dsp:sp modelId="{F031FF53-A1C5-A94F-B139-75D6EF01F813}">
      <dsp:nvSpPr>
        <dsp:cNvPr id="0" name=""/>
        <dsp:cNvSpPr/>
      </dsp:nvSpPr>
      <dsp:spPr>
        <a:xfrm>
          <a:off x="801933" y="711"/>
          <a:ext cx="2876693" cy="2876693"/>
        </a:xfrm>
        <a:prstGeom prst="circularArrow">
          <a:avLst>
            <a:gd name="adj1" fmla="val 5198"/>
            <a:gd name="adj2" fmla="val 335752"/>
            <a:gd name="adj3" fmla="val 21293900"/>
            <a:gd name="adj4" fmla="val 19765662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990B1-1F67-454B-AA89-B3DDBDDDB5D3}">
      <dsp:nvSpPr>
        <dsp:cNvPr id="0" name=""/>
        <dsp:cNvSpPr/>
      </dsp:nvSpPr>
      <dsp:spPr>
        <a:xfrm>
          <a:off x="3070760" y="1450067"/>
          <a:ext cx="766814" cy="76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灰度</a:t>
          </a:r>
        </a:p>
      </dsp:txBody>
      <dsp:txXfrm>
        <a:off x="3070760" y="1450067"/>
        <a:ext cx="766814" cy="766814"/>
      </dsp:txXfrm>
    </dsp:sp>
    <dsp:sp modelId="{5C93C7E5-12E4-7744-9A99-0F16F0CCBA07}">
      <dsp:nvSpPr>
        <dsp:cNvPr id="0" name=""/>
        <dsp:cNvSpPr/>
      </dsp:nvSpPr>
      <dsp:spPr>
        <a:xfrm>
          <a:off x="801933" y="711"/>
          <a:ext cx="2876693" cy="2876693"/>
        </a:xfrm>
        <a:prstGeom prst="circularArrow">
          <a:avLst>
            <a:gd name="adj1" fmla="val 5198"/>
            <a:gd name="adj2" fmla="val 335752"/>
            <a:gd name="adj3" fmla="val 4015380"/>
            <a:gd name="adj4" fmla="val 2252806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FBE5-7668-4F49-AE82-B4830C505B83}">
      <dsp:nvSpPr>
        <dsp:cNvPr id="0" name=""/>
        <dsp:cNvSpPr/>
      </dsp:nvSpPr>
      <dsp:spPr>
        <a:xfrm>
          <a:off x="1856872" y="2332008"/>
          <a:ext cx="766814" cy="76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线上</a:t>
          </a:r>
        </a:p>
      </dsp:txBody>
      <dsp:txXfrm>
        <a:off x="1856872" y="2332008"/>
        <a:ext cx="766814" cy="766814"/>
      </dsp:txXfrm>
    </dsp:sp>
    <dsp:sp modelId="{7041C2B4-39C7-2E4F-A67E-3EE71D6B018C}">
      <dsp:nvSpPr>
        <dsp:cNvPr id="0" name=""/>
        <dsp:cNvSpPr/>
      </dsp:nvSpPr>
      <dsp:spPr>
        <a:xfrm>
          <a:off x="801933" y="711"/>
          <a:ext cx="2876693" cy="2876693"/>
        </a:xfrm>
        <a:prstGeom prst="circularArrow">
          <a:avLst>
            <a:gd name="adj1" fmla="val 5198"/>
            <a:gd name="adj2" fmla="val 335752"/>
            <a:gd name="adj3" fmla="val 8211442"/>
            <a:gd name="adj4" fmla="val 6448868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8D3C4-3F4B-4142-B922-0FC67E6B3025}">
      <dsp:nvSpPr>
        <dsp:cNvPr id="0" name=""/>
        <dsp:cNvSpPr/>
      </dsp:nvSpPr>
      <dsp:spPr>
        <a:xfrm>
          <a:off x="642984" y="1450067"/>
          <a:ext cx="766814" cy="76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监控</a:t>
          </a:r>
        </a:p>
      </dsp:txBody>
      <dsp:txXfrm>
        <a:off x="642984" y="1450067"/>
        <a:ext cx="766814" cy="766814"/>
      </dsp:txXfrm>
    </dsp:sp>
    <dsp:sp modelId="{BDEF94D6-8AE0-BA42-A53C-520DD57A4463}">
      <dsp:nvSpPr>
        <dsp:cNvPr id="0" name=""/>
        <dsp:cNvSpPr/>
      </dsp:nvSpPr>
      <dsp:spPr>
        <a:xfrm>
          <a:off x="801933" y="711"/>
          <a:ext cx="2876693" cy="2876693"/>
        </a:xfrm>
        <a:prstGeom prst="circularArrow">
          <a:avLst>
            <a:gd name="adj1" fmla="val 5198"/>
            <a:gd name="adj2" fmla="val 335752"/>
            <a:gd name="adj3" fmla="val 12298586"/>
            <a:gd name="adj4" fmla="val 1077034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11F74-F78A-4944-93C7-8A101B9849DE}">
      <dsp:nvSpPr>
        <dsp:cNvPr id="0" name=""/>
        <dsp:cNvSpPr/>
      </dsp:nvSpPr>
      <dsp:spPr>
        <a:xfrm>
          <a:off x="1106648" y="23056"/>
          <a:ext cx="766814" cy="76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开发</a:t>
          </a:r>
        </a:p>
      </dsp:txBody>
      <dsp:txXfrm>
        <a:off x="1106648" y="23056"/>
        <a:ext cx="766814" cy="766814"/>
      </dsp:txXfrm>
    </dsp:sp>
    <dsp:sp modelId="{E6A5F57E-6B21-CF44-93F6-B8BD4C86C138}">
      <dsp:nvSpPr>
        <dsp:cNvPr id="0" name=""/>
        <dsp:cNvSpPr/>
      </dsp:nvSpPr>
      <dsp:spPr>
        <a:xfrm>
          <a:off x="801933" y="711"/>
          <a:ext cx="2876693" cy="2876693"/>
        </a:xfrm>
        <a:prstGeom prst="circularArrow">
          <a:avLst>
            <a:gd name="adj1" fmla="val 5198"/>
            <a:gd name="adj2" fmla="val 335752"/>
            <a:gd name="adj3" fmla="val 16866366"/>
            <a:gd name="adj4" fmla="val 15197882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0.27251</cdr:x>
      <cdr:y>0.35299</cdr:y>
    </cdr:from>
    <cdr:to>
      <cdr:x>0.39537</cdr:x>
      <cdr:y>0.53743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2938943" y="1813266"/>
          <a:ext cx="1325026" cy="947437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none" lIns="45720" tIns="45720" rIns="45720" bIns="45720" rtlCol="0" anchor="t" anchorCtr="0">
          <a:normAutofit/>
        </a:bodyPr>
        <a:lstStyle/>
        <a:p>
          <a:r>
            <a:rPr lang="zh-CN" altLang="en-US" sz="1200" b="1" dirty="0">
              <a:solidFill>
                <a:srgbClr val="FF0000"/>
              </a:solidFill>
              <a:latin typeface="+mj-ea"/>
              <a:ea typeface="+mj-ea"/>
            </a:rPr>
            <a:t>第一阶段治理成果</a:t>
          </a:r>
          <a:endParaRPr lang="zh-CN" altLang="en-US" sz="1200" b="1" dirty="0">
            <a:solidFill>
              <a:srgbClr val="FF0000"/>
            </a:solidFill>
            <a:latin typeface="+mj-ea"/>
            <a:ea typeface="+mj-ea"/>
          </a:endParaRPr>
        </a:p>
      </cdr:txBody>
    </cdr:sp>
  </cdr:relSizeAnchor>
  <cdr:relSizeAnchor xmlns:cdr="http://schemas.openxmlformats.org/drawingml/2006/chartDrawing">
    <cdr:from>
      <cdr:x>0.56284</cdr:x>
      <cdr:y>0.73475</cdr:y>
    </cdr:from>
    <cdr:to>
      <cdr:x>0.69613</cdr:x>
      <cdr:y>0.80824</cdr:y>
    </cdr:to>
    <cdr:sp>
      <cdr:nvSpPr>
        <cdr:cNvPr id="3" name="矩形 2"/>
        <cdr:cNvSpPr/>
      </cdr:nvSpPr>
      <cdr:spPr xmlns:a="http://schemas.openxmlformats.org/drawingml/2006/main">
        <a:xfrm xmlns:a="http://schemas.openxmlformats.org/drawingml/2006/main">
          <a:off x="6070093" y="3774300"/>
          <a:ext cx="1437512" cy="377518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="horz" wrap="none" lIns="45720" tIns="45720" rIns="45720" bIns="45720" rtlCol="0" anchor="t" anchorCtr="0">
          <a:normAutofit/>
        </a:bodyPr>
        <a:lstStyle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>
          <a:r>
            <a:rPr lang="zh-CN" altLang="en-US" sz="1200" b="1" dirty="0">
              <a:solidFill>
                <a:srgbClr val="FF0000"/>
              </a:solidFill>
              <a:latin typeface="+mj-ea"/>
              <a:ea typeface="+mj-ea"/>
            </a:rPr>
            <a:t>第二阶段治理成果</a:t>
          </a:r>
          <a:endParaRPr lang="zh-CN" altLang="en-US" sz="1200" b="1" dirty="0">
            <a:solidFill>
              <a:srgbClr val="FF0000"/>
            </a:solidFill>
            <a:latin typeface="+mj-ea"/>
            <a:ea typeface="+mj-ea"/>
          </a:endParaRPr>
        </a:p>
      </cdr:txBody>
    </cdr:sp>
  </cdr:relSizeAnchor>
  <cdr:relSizeAnchor xmlns:cdr="http://schemas.openxmlformats.org/drawingml/2006/chartDrawing">
    <cdr:from>
      <cdr:x>0.85846</cdr:x>
      <cdr:y>0.77195</cdr:y>
    </cdr:from>
    <cdr:to>
      <cdr:x>0.96825</cdr:x>
      <cdr:y>0.8652</cdr:y>
    </cdr:to>
    <cdr:sp>
      <cdr:nvSpPr>
        <cdr:cNvPr id="4" name="矩形 3"/>
        <cdr:cNvSpPr/>
      </cdr:nvSpPr>
      <cdr:spPr xmlns:a="http://schemas.openxmlformats.org/drawingml/2006/main">
        <a:xfrm xmlns:a="http://schemas.openxmlformats.org/drawingml/2006/main">
          <a:off x="9258318" y="3965387"/>
          <a:ext cx="1184145" cy="478987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="horz" wrap="none" lIns="45720" tIns="45720" rIns="45720" bIns="45720" rtlCol="0" anchor="t" anchorCtr="0">
          <a:normAutofit/>
        </a:bodyPr>
        <a:lstStyle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>
          <a:r>
            <a:rPr lang="zh-CN" altLang="en-US" sz="1200" b="1" dirty="0">
              <a:solidFill>
                <a:srgbClr val="FF0000"/>
              </a:solidFill>
              <a:latin typeface="+mj-ea"/>
              <a:ea typeface="+mj-ea"/>
            </a:rPr>
            <a:t>第三阶段治理成果</a:t>
          </a:r>
          <a:endParaRPr lang="zh-CN" altLang="en-US" sz="1200" b="1" dirty="0">
            <a:solidFill>
              <a:srgbClr val="FF0000"/>
            </a:solidFill>
            <a:latin typeface="+mj-ea"/>
            <a:ea typeface="+mj-ea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8B7-DEFC-4084-B9A3-21956C36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各位评审好，我是来自懒人畅听研发中心的唐剑波，我申报的通道是技术族</a:t>
            </a:r>
            <a:r>
              <a:rPr kumimoji="1" lang="en-US" altLang="zh-CN" dirty="0"/>
              <a:t>/</a:t>
            </a:r>
            <a:r>
              <a:rPr kumimoji="1" lang="zh-CN" altLang="en-US" dirty="0"/>
              <a:t>客户端开发，申请专业职级为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级。下面我开始讲述我的内容。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第一个阶段所面临的问题主要集中在代码和发布流程管理上。</a:t>
            </a:r>
            <a:endParaRPr lang="zh-CN" altLang="en-US" dirty="0"/>
          </a:p>
          <a:p>
            <a:r>
              <a:rPr lang="zh-CN" altLang="en-US" dirty="0"/>
              <a:t>如，命名不规范、核心业务无注释，历史版本无</a:t>
            </a:r>
            <a:r>
              <a:rPr lang="en-US" altLang="zh-CN" dirty="0"/>
              <a:t>mapping</a:t>
            </a:r>
            <a:r>
              <a:rPr lang="zh-CN" altLang="en-US" dirty="0"/>
              <a:t>文件导致旧版本问题排查困难等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所以这个阶段的治理重心放在了编码规范和流程规范上。编码规范套用了阿里的</a:t>
            </a:r>
            <a:r>
              <a:rPr lang="en-US" altLang="zh-CN" dirty="0"/>
              <a:t>java</a:t>
            </a:r>
            <a:r>
              <a:rPr lang="zh-CN" altLang="en-US" dirty="0"/>
              <a:t>开发手册和</a:t>
            </a:r>
            <a:r>
              <a:rPr lang="en-US" altLang="zh-CN" dirty="0" err="1"/>
              <a:t>checkstyle</a:t>
            </a:r>
            <a:r>
              <a:rPr lang="zh-CN" altLang="en-US" dirty="0"/>
              <a:t>。对工程结构进行了梳理并设立了版本发布流程</a:t>
            </a:r>
            <a:r>
              <a:rPr lang="zh-CN" altLang="en-US" dirty="0">
                <a:sym typeface="+mn-ea"/>
              </a:rPr>
              <a:t>规范。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经过前一个阶段的规范和梳理工作，工程代码整体看来是清晰了很多，懒人在这段时间也进入了高速发展阶段，核心业务在这个阶段整体爆发，业务复杂度显著提升，为了适应狂跑的业务我们做了第二阶段的架构调整，开始了功能拆分和业务拆分，往模块化方向改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这个阶段遇到的问题主要是代码耦合度高，依赖关系复杂，类和方法职责不单一，代码非常脆弱，改动一个地方往往影响多处地方，维护也困难。所以我们</a:t>
            </a:r>
            <a:r>
              <a:rPr lang="zh-CN" altLang="en-GB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模块化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改造，首先面临的问题就是解耦和划清职责。这块我们按照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SRP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原则</a:t>
            </a:r>
            <a:r>
              <a:rPr lang="en-GB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GB" altLang="zh-CN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单一职责原则</a:t>
            </a:r>
            <a:r>
              <a:rPr lang="en-GB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把单一职责的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业务和功能进行了拆分，把包和模块也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SRP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化，明确了各个模块的职责。</a:t>
            </a:r>
            <a:r>
              <a:rPr lang="en-GB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GB" altLang="zh-CN" sz="1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康威定律</a:t>
            </a:r>
            <a:r>
              <a:rPr lang="en-GB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解耦工具用的是统跳协议，（这个后面会讲到）依赖则是用的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Gradle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到了第三个阶段我们的模块数量已经超过了</a:t>
            </a:r>
            <a:r>
              <a:rPr lang="en-US" altLang="zh-CN" dirty="0"/>
              <a:t>50</a:t>
            </a:r>
            <a:r>
              <a:rPr lang="zh-CN" altLang="en-US" dirty="0"/>
              <a:t>个，已经没有人知道全部的业务逻辑，遇到问题只能找熟悉这块业务的人，业务模块缺乏传承，模块化也被接二连三的破坏掉，面临的问题也更加多元。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如：</a:t>
            </a:r>
            <a:r>
              <a:rPr lang="en-US" altLang="zh-CN" dirty="0"/>
              <a:t>APP</a:t>
            </a:r>
            <a:r>
              <a:rPr lang="zh-CN" altLang="en-US" dirty="0"/>
              <a:t>使用出现问题就完全依赖用户的反馈，而且我们定位问题的手段非常单一，线上诊断能力很弱。在用户端出现了问题，我们根本就不知道。监控能力也弱，往往灰度时没有发现问题，到了正式版本问题突发暴露。怎么来应对这些问题，业务模块缺少继承人，我们设立了轮班制并跟进业务模块的问题，以达到对业务的熟悉度；模块化被破坏我们做了设计评审和代码终审，保证设计和实际代码一致。添加了页面足迹和</a:t>
            </a:r>
            <a:r>
              <a:rPr lang="en-US" altLang="zh-CN" dirty="0"/>
              <a:t>API</a:t>
            </a:r>
            <a:r>
              <a:rPr lang="zh-CN" altLang="en-US" dirty="0"/>
              <a:t>足迹以及一些调试工具来增强线上问题的诊断能力。前面这些阶段介绍是我们在各个阶级面临的问题和治理方案。下面我从</a:t>
            </a:r>
            <a:r>
              <a:rPr lang="en-US" altLang="zh-CN" dirty="0"/>
              <a:t>3</a:t>
            </a:r>
            <a:r>
              <a:rPr lang="zh-CN" altLang="en-US" dirty="0"/>
              <a:t>个案例来讲一下各个阶段做的事情。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第一个案例是代码扫描：在代码质量方面我们做了静态代码扫描，并把静态代码扫描纳入到了提测标准，杜绝问题代码新增。这块的收益还是很明显的，提高了</a:t>
            </a:r>
            <a:r>
              <a:rPr lang="en-US" altLang="zh-CN" dirty="0"/>
              <a:t>APP</a:t>
            </a:r>
            <a:r>
              <a:rPr lang="zh-CN" altLang="en-US" dirty="0"/>
              <a:t>质量，降低了</a:t>
            </a:r>
            <a:r>
              <a:rPr lang="en-US" altLang="zh-CN" dirty="0"/>
              <a:t>APP</a:t>
            </a:r>
            <a:r>
              <a:rPr lang="zh-CN" altLang="en-US" dirty="0"/>
              <a:t>的安全风险，也提升了开发对自己代码的要求。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第二个案例是解耦：传统的界面跳转，</a:t>
            </a:r>
            <a:r>
              <a:rPr kumimoji="1" lang="zh-CN" altLang="en-US" dirty="0">
                <a:sym typeface="+mn-ea"/>
              </a:rPr>
              <a:t>业务链路上全部模块强依赖，无法实现业务链路灵活跳转，</a:t>
            </a:r>
            <a:r>
              <a:rPr kumimoji="1" lang="zh-CN" altLang="en-US" dirty="0"/>
              <a:t>在界面解耦上，我们写了一个统一跳转服务，主要负责懒人畅听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界面之间串联，用来界面解耦。通过路由</a:t>
            </a:r>
            <a:r>
              <a:rPr kumimoji="1" lang="en-US" altLang="zh-CN" dirty="0"/>
              <a:t>URL</a:t>
            </a:r>
            <a:r>
              <a:rPr kumimoji="1" lang="zh-CN" altLang="en-US" dirty="0"/>
              <a:t>映射，提供界面跳转服务，业务界面注册到统一跳转服务，然后根据</a:t>
            </a:r>
            <a:r>
              <a:rPr kumimoji="1" lang="en-US" altLang="zh-CN" dirty="0"/>
              <a:t>URL</a:t>
            </a:r>
            <a:r>
              <a:rPr kumimoji="1" lang="zh-CN" altLang="en-US" dirty="0"/>
              <a:t>，路由器统跳进行统一跳转。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第三个案例是：</a:t>
            </a:r>
            <a:r>
              <a:rPr lang="en-US" altLang="zh-CN" dirty="0"/>
              <a:t>APP</a:t>
            </a:r>
            <a:r>
              <a:rPr lang="zh-CN" altLang="en-US" dirty="0"/>
              <a:t>容灾方案，这块我们根据自身情况，做了一套</a:t>
            </a:r>
            <a:r>
              <a:rPr lang="en-US" altLang="zh-CN" dirty="0"/>
              <a:t>APP</a:t>
            </a:r>
            <a:r>
              <a:rPr lang="zh-CN" altLang="en-US" dirty="0"/>
              <a:t>故障防护措施。目前这个方案主要应对的情况是启动闪退和连续闪退两种情况，防护措施有监控告警，这个主要是上报到懒人后台，出现上面两种情况则引导用户解决问题，用户解决不了的情况下提供联系在线客服功能，这种情况，用户其实是进不了</a:t>
            </a:r>
            <a:r>
              <a:rPr lang="en-US" altLang="zh-CN" dirty="0"/>
              <a:t>APP</a:t>
            </a:r>
            <a:r>
              <a:rPr lang="zh-CN" altLang="en-US" dirty="0"/>
              <a:t>首页了，我们就把客服模块独立了出来，让用户可以反馈问题。另外就是针对已知的一些问题特征，通过下发版本来解决同类型用户的问题。目前还正在做的是特征修复，是根据后台收集到的问题特征下发配置，来修复版本问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这是我们对启动闪退的定义，</a:t>
            </a:r>
            <a:r>
              <a:rPr lang="zh-CN" altLang="en-US" dirty="0">
                <a:latin typeface="+mn-ea"/>
                <a:sym typeface="+mn-ea"/>
              </a:rPr>
              <a:t>启动类型分为冷启动和热启动，为了更准确的区分启动闪退我们把：</a:t>
            </a:r>
            <a:r>
              <a:rPr lang="en-GB" altLang="zh-CN" dirty="0">
                <a:latin typeface="+mn-ea"/>
                <a:sym typeface="+mn-ea"/>
              </a:rPr>
              <a:t>App</a:t>
            </a:r>
            <a:r>
              <a:rPr lang="zh-CN" altLang="en-US" dirty="0">
                <a:latin typeface="+mn-ea"/>
                <a:sym typeface="+mn-ea"/>
              </a:rPr>
              <a:t>安装后的第一次启动，定义为首次启动。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我的内容分为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个方面，一，个人简介和工作内容概述；二、主要工作成果；三、专业影响力和贡献；</a:t>
            </a:r>
            <a:r>
              <a:rPr kumimoji="1" lang="en-US" altLang="zh-CN" dirty="0"/>
              <a:t>4</a:t>
            </a:r>
            <a:r>
              <a:rPr kumimoji="1" lang="zh-CN" altLang="en-US" dirty="0"/>
              <a:t>未来规划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这个是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目前的连续</a:t>
            </a:r>
            <a:r>
              <a:rPr kumimoji="1" lang="en-US" altLang="zh-CN" dirty="0"/>
              <a:t>crash</a:t>
            </a:r>
            <a:r>
              <a:rPr kumimoji="1" lang="zh-CN" altLang="en-US" dirty="0"/>
              <a:t>防护流程，这一块是做得非常简单粗暴的，只要出现连续</a:t>
            </a:r>
            <a:r>
              <a:rPr kumimoji="1" lang="en-US" altLang="zh-CN" dirty="0"/>
              <a:t>crash</a:t>
            </a:r>
            <a:r>
              <a:rPr kumimoji="1" lang="zh-CN" altLang="en-US" dirty="0"/>
              <a:t>就会触发。引导页面出来后交由用户决定解决方案。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经过前面介绍的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个阶段的治理，懒人畅听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的日崩溃率从</a:t>
            </a:r>
            <a:r>
              <a:rPr kumimoji="1" lang="en-US" altLang="zh-CN" dirty="0"/>
              <a:t>2015</a:t>
            </a:r>
            <a:r>
              <a:rPr kumimoji="1" lang="zh-CN" altLang="en-US" dirty="0"/>
              <a:t>年的万</a:t>
            </a:r>
            <a:r>
              <a:rPr kumimoji="1" lang="en-US" altLang="zh-CN" dirty="0"/>
              <a:t>14</a:t>
            </a:r>
            <a:r>
              <a:rPr kumimoji="1" lang="zh-CN" altLang="en-US" dirty="0"/>
              <a:t>，降到了万</a:t>
            </a:r>
            <a:r>
              <a:rPr kumimoji="1" lang="en-US" altLang="zh-CN" dirty="0"/>
              <a:t>3</a:t>
            </a:r>
            <a:r>
              <a:rPr kumimoji="1" lang="zh-CN" altLang="en-US" dirty="0"/>
              <a:t>。用户日反馈量比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年下降了</a:t>
            </a:r>
            <a:r>
              <a:rPr kumimoji="1" lang="en-US" altLang="zh-CN" dirty="0"/>
              <a:t>35%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这个是我做的一个行业对比，左边是友盟最近发布的</a:t>
            </a:r>
            <a:r>
              <a:rPr kumimoji="1" lang="en-US" altLang="zh-CN" dirty="0"/>
              <a:t>2021</a:t>
            </a:r>
            <a:r>
              <a:rPr kumimoji="1" lang="zh-CN" altLang="en-US" dirty="0"/>
              <a:t>年第一季度友盟移动应用性能体验报告中的数据。行业</a:t>
            </a:r>
            <a:r>
              <a:rPr kumimoji="1" lang="en-US" altLang="zh-CN" dirty="0"/>
              <a:t>APP</a:t>
            </a:r>
            <a:r>
              <a:rPr kumimoji="1" lang="zh-CN" altLang="en-US" dirty="0"/>
              <a:t>整体崩溃率为百分之</a:t>
            </a:r>
            <a:r>
              <a:rPr kumimoji="1" lang="en-US" altLang="zh-CN" dirty="0"/>
              <a:t>0.29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dau</a:t>
            </a:r>
            <a:r>
              <a:rPr kumimoji="1" lang="zh-CN" altLang="en-US" dirty="0"/>
              <a:t> </a:t>
            </a:r>
            <a:r>
              <a:rPr kumimoji="1" lang="en-US" altLang="zh-CN" dirty="0"/>
              <a:t>500w+</a:t>
            </a:r>
            <a:r>
              <a:rPr kumimoji="1" lang="zh-CN" altLang="en-US" dirty="0"/>
              <a:t>的头部应用崩溃率为百分之</a:t>
            </a:r>
            <a:r>
              <a:rPr kumimoji="1" lang="en-US" altLang="zh-CN" dirty="0"/>
              <a:t>0.17</a:t>
            </a:r>
            <a:r>
              <a:rPr kumimoji="1" lang="zh-CN" altLang="en-US" dirty="0"/>
              <a:t>，懒人畅听在友盟统计的全版本崩溃率为百分之</a:t>
            </a:r>
            <a:r>
              <a:rPr kumimoji="1" lang="en-US" altLang="zh-CN" dirty="0"/>
              <a:t>0.03</a:t>
            </a:r>
            <a:r>
              <a:rPr kumimoji="1" lang="zh-CN" altLang="en-US" dirty="0"/>
              <a:t>，近</a:t>
            </a:r>
            <a:r>
              <a:rPr kumimoji="1" lang="en-US" altLang="zh-CN" dirty="0"/>
              <a:t>30</a:t>
            </a:r>
            <a:r>
              <a:rPr kumimoji="1" lang="zh-CN" altLang="en-US" dirty="0"/>
              <a:t>天的崩溃率为百分之</a:t>
            </a:r>
            <a:r>
              <a:rPr kumimoji="1" lang="en-US" altLang="zh-CN" dirty="0"/>
              <a:t>0.02</a:t>
            </a:r>
            <a:r>
              <a:rPr kumimoji="1" lang="zh-CN" altLang="en-US" dirty="0"/>
              <a:t>。按设备崩溃率来计算，我们调查了几个头部应用，快看漫画的用户量与懒人畅听基本一致，快看漫画设备崩溃率为百分之</a:t>
            </a:r>
            <a:r>
              <a:rPr kumimoji="1" lang="en-US" altLang="zh-CN" dirty="0"/>
              <a:t>0.27</a:t>
            </a:r>
            <a:r>
              <a:rPr kumimoji="1" lang="zh-CN" altLang="en-US" dirty="0"/>
              <a:t>，集团旗下酷我的设备崩溃率为百分之</a:t>
            </a:r>
            <a:r>
              <a:rPr kumimoji="1" lang="en-US" altLang="zh-CN" dirty="0"/>
              <a:t>0.18</a:t>
            </a:r>
            <a:r>
              <a:rPr kumimoji="1" lang="zh-CN" altLang="en-US" dirty="0"/>
              <a:t>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音的设备崩溃率为百分之</a:t>
            </a:r>
            <a:r>
              <a:rPr kumimoji="1" lang="en-US" altLang="zh-CN" dirty="0"/>
              <a:t>0.06</a:t>
            </a:r>
            <a:r>
              <a:rPr kumimoji="1" lang="zh-CN" altLang="en-US" dirty="0"/>
              <a:t>，懒人畅听为百分之</a:t>
            </a:r>
            <a:r>
              <a:rPr kumimoji="1" lang="en-US" altLang="zh-CN" dirty="0"/>
              <a:t>0.06</a:t>
            </a:r>
            <a:r>
              <a:rPr kumimoji="1" lang="zh-CN" altLang="en-US" dirty="0"/>
              <a:t>。稳定性这块懒人畅听与头部应用还是非常接近的，这块的治理是有成效的。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稳定性的建设非一朝一夕之功，需要在各个环节深挖和巩固。尽量把问题前置化，从开发、测试、发布、预防、监控、报警等环节和手段做到稳定性的长效治理。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这个是我在工作中的一个总结，懒人技术团队的</a:t>
            </a:r>
            <a:r>
              <a:rPr lang="en-US" altLang="zh-CN"/>
              <a:t>leader</a:t>
            </a:r>
            <a:r>
              <a:rPr lang="zh-CN" altLang="en-US"/>
              <a:t>都是由开发晋升而来，管理方面的实际操作知识都是大家经验碰撞。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我毕业于解放军信息工程大学，本科，信息技术应用与管理专业，</a:t>
            </a:r>
            <a:r>
              <a:rPr lang="en-US" altLang="zh-CN" dirty="0"/>
              <a:t>1988</a:t>
            </a:r>
            <a:r>
              <a:rPr lang="zh-CN" altLang="en-US" dirty="0"/>
              <a:t>年出生，工龄</a:t>
            </a:r>
            <a:r>
              <a:rPr lang="en-US" altLang="zh-CN" dirty="0"/>
              <a:t>12</a:t>
            </a:r>
            <a:r>
              <a:rPr lang="zh-CN" altLang="en-US" dirty="0"/>
              <a:t>年，司龄</a:t>
            </a:r>
            <a:r>
              <a:rPr lang="en-US" altLang="zh-CN" dirty="0"/>
              <a:t>6</a:t>
            </a:r>
            <a:r>
              <a:rPr lang="zh-CN" altLang="en-US" dirty="0"/>
              <a:t>年，目前的岗位是安卓端</a:t>
            </a:r>
            <a:r>
              <a:rPr lang="en-US" altLang="zh-CN" dirty="0"/>
              <a:t>leader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09年参加工作，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年开始独立做项目，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2011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受邀入伙创业团队，从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开始组建客户端技术团队，一直做到公司被收购，并打包在新三板上市，于2015年加入懒人畅听，担任安卓端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leader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一职。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目前的工作内容主要由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个部分组成，一是团队管理，负责安卓团队的人才梯队建设，规范制定与推行，以及需求评审、设计评审代码评审；第二部分是负责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技术性工作规划与安排，对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的质量负全责；第三部分是兼任研发中心技术分享负责人，负责组织研发中心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leader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学习与分享、各研发团队技术分享与成果分享，组织举办技术活动等。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当前安卓客户端团队由我</a:t>
            </a:r>
            <a:r>
              <a:rPr lang="en-US" altLang="zh-CN" dirty="0"/>
              <a:t>+2</a:t>
            </a:r>
            <a:r>
              <a:rPr lang="zh-CN" altLang="en-US" dirty="0"/>
              <a:t>名技术经理</a:t>
            </a:r>
            <a:r>
              <a:rPr lang="en-US" altLang="zh-CN" dirty="0"/>
              <a:t>6</a:t>
            </a:r>
            <a:r>
              <a:rPr lang="zh-CN" altLang="en-US" dirty="0"/>
              <a:t>名开发工程师构成，一共</a:t>
            </a:r>
            <a:r>
              <a:rPr lang="en-US" altLang="zh-CN" dirty="0"/>
              <a:t>9</a:t>
            </a:r>
            <a:r>
              <a:rPr lang="zh-CN" altLang="en-US" dirty="0"/>
              <a:t>个人，业务线分为畅听主板、大字版、儿童版、对外合作</a:t>
            </a:r>
            <a:r>
              <a:rPr lang="en-US" altLang="zh-CN" dirty="0"/>
              <a:t>4</a:t>
            </a:r>
            <a:r>
              <a:rPr lang="zh-CN" altLang="en-US" dirty="0"/>
              <a:t>条线，当前固定的业务线是畅听主版和对外合作两条，其他业务线按需抓人，团队非固定线人员都是多业务游走，哪里需要哪里搬，都很熟悉业务，需求都可以</a:t>
            </a:r>
            <a:r>
              <a:rPr lang="en-US" altLang="zh-CN" dirty="0"/>
              <a:t>hold</a:t>
            </a:r>
            <a:r>
              <a:rPr lang="zh-CN" altLang="en-US" dirty="0"/>
              <a:t>住。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两条核心业务线均由团队骨干独立带领，充分授权骨干对业务线的把控和管理。目前懒人畅听主版已连续</a:t>
            </a:r>
            <a:r>
              <a:rPr lang="en-US" altLang="zh-CN" dirty="0"/>
              <a:t>43</a:t>
            </a:r>
            <a:r>
              <a:rPr lang="zh-CN" altLang="en-US" dirty="0"/>
              <a:t>个发布版本无故障。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接下来讲一下主要工作成果。</a:t>
            </a:r>
            <a:endParaRPr lang="zh-CN" altLang="en-US" dirty="0"/>
          </a:p>
          <a:p>
            <a:r>
              <a:rPr kumimoji="1" lang="en-US" altLang="zh-CN" dirty="0"/>
              <a:t>APP</a:t>
            </a:r>
            <a:r>
              <a:rPr kumimoji="1" lang="zh-CN" altLang="en-US" dirty="0"/>
              <a:t>的稳定性建设过程和建设过程中的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个案例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的稳定性建设分为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个阶段，</a:t>
            </a:r>
            <a:endParaRPr kumimoji="1" lang="en-US" altLang="zh-CN" dirty="0"/>
          </a:p>
          <a:p>
            <a:r>
              <a:rPr kumimoji="1" lang="zh-CN" altLang="en-US" dirty="0"/>
              <a:t>第一个阶段是</a:t>
            </a:r>
            <a:r>
              <a:rPr kumimoji="1" lang="en-US" altLang="zh-CN" dirty="0"/>
              <a:t>2015~2016n</a:t>
            </a:r>
            <a:r>
              <a:rPr kumimoji="1" lang="zh-CN" altLang="en-US" dirty="0"/>
              <a:t>主要目标是把标准建立起来，这个阶段设立了编码规范、版本发布流程，解决线上存量问题，梳理工程结构等。</a:t>
            </a:r>
            <a:endParaRPr kumimoji="1" lang="en-US" altLang="zh-CN" dirty="0"/>
          </a:p>
          <a:p>
            <a:r>
              <a:rPr kumimoji="1" lang="zh-CN" altLang="en-US" dirty="0"/>
              <a:t>第二个阶段是</a:t>
            </a:r>
            <a:r>
              <a:rPr kumimoji="1" lang="en-US" altLang="zh-CN" dirty="0"/>
              <a:t>2017~2018n</a:t>
            </a:r>
            <a:r>
              <a:rPr kumimoji="1" lang="zh-CN" altLang="en-US" dirty="0"/>
              <a:t>在这个阶段进行了模块化改造，先是对功能和业务进行了拆分，再把旧有框架代码整体做了重构，这个阶段也把一些经常不了了之的问题处理方式规范化了。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第三个阶段是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2019~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今，主要是在围绕质量这个目标，做的一些治理。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Light" charset="0"/>
                <a:sym typeface="Lato Light" charset="0"/>
              </a:rPr>
              <a:t>下面我简单介绍这三个阶段所面临的阶段性问题和应付方案。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Lato Light" charset="0"/>
              <a:sym typeface="Lato Light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101737" cy="6858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/>
          <a:stretch>
            <a:fillRect/>
          </a:stretch>
        </p:blipFill>
        <p:spPr>
          <a:xfrm>
            <a:off x="710814" y="3285307"/>
            <a:ext cx="2904594" cy="1288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7"/>
          <a:stretch>
            <a:fillRect/>
          </a:stretch>
        </p:blipFill>
        <p:spPr>
          <a:xfrm>
            <a:off x="339067" y="1411706"/>
            <a:ext cx="3226470" cy="3021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76350" y="1584100"/>
            <a:ext cx="7507819" cy="2305319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1250" y="4237148"/>
            <a:ext cx="4846749" cy="1020651"/>
          </a:xfrm>
        </p:spPr>
        <p:txBody>
          <a:bodyPr/>
          <a:lstStyle>
            <a:lvl1pPr marL="0" indent="0" algn="ctr">
              <a:buNone/>
              <a:defRPr sz="2400"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820"/>
            <a:ext cx="10486333" cy="648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32114"/>
            <a:ext cx="10515600" cy="49572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3214280"/>
            <a:ext cx="12155536" cy="674771"/>
            <a:chOff x="0" y="5570867"/>
            <a:chExt cx="12155536" cy="674771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8930328" y="5779737"/>
              <a:ext cx="228083" cy="45085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8907585" y="5779737"/>
              <a:ext cx="250825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907585" y="5586061"/>
              <a:ext cx="95249" cy="193676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9006008" y="5586061"/>
              <a:ext cx="558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9824338" y="5585266"/>
              <a:ext cx="396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222036" y="5582886"/>
              <a:ext cx="324000" cy="647701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64008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9696169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892717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142040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989283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549962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680592" y="5814625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8071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2059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0" y="6230587"/>
              <a:ext cx="8921517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913577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535536" y="6230587"/>
              <a:ext cx="1620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530760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396" y="2961400"/>
            <a:ext cx="7016647" cy="8936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ED95CD8-89EE-4E34-96B1-5F9FDBB310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EF62FDC-AF09-4D6B-8033-A72B6992ABB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32658" y="0"/>
            <a:ext cx="12224657" cy="6872630"/>
            <a:chOff x="-32658" y="0"/>
            <a:chExt cx="12224657" cy="68726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89" r="44624" b="43633"/>
            <a:stretch>
              <a:fillRect/>
            </a:stretch>
          </p:blipFill>
          <p:spPr>
            <a:xfrm>
              <a:off x="-32658" y="0"/>
              <a:ext cx="3251509" cy="153785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94" t="23216" r="393" b="-222"/>
            <a:stretch>
              <a:fillRect/>
            </a:stretch>
          </p:blipFill>
          <p:spPr>
            <a:xfrm>
              <a:off x="11083636" y="5699770"/>
              <a:ext cx="1108363" cy="11728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s://gss2.bdstatic.com/-fo3dSag_xI4khGkpoWK1HF6hhy/baike/c0%3Dbaike80%2C5%2C5%2C80%2C26/sign=3a7eacadc7ef7609280691cd4fb4c8a9/5366d0160924ab18a1a1490739fae6cd7b890b4e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32982"/>
          <a:stretch>
            <a:fillRect/>
          </a:stretch>
        </p:blipFill>
        <p:spPr bwMode="auto">
          <a:xfrm>
            <a:off x="10149597" y="6089408"/>
            <a:ext cx="1174936" cy="4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1301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58091"/>
            <a:ext cx="10515600" cy="503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-1183" y="6509692"/>
            <a:ext cx="10293600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1198150" y="6509692"/>
            <a:ext cx="975032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 userDrawn="1"/>
        </p:nvSpPr>
        <p:spPr>
          <a:xfrm>
            <a:off x="524436" y="267015"/>
            <a:ext cx="144000" cy="540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TTGB Medium" panose="020C06030202040F0204" pitchFamily="34" charset="-122"/>
          <a:ea typeface="TTTGB Medium" panose="020C06030202040F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notesSlide" Target="../notesSlides/notesSlide4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/>
          <p:cNvSpPr txBox="1"/>
          <p:nvPr/>
        </p:nvSpPr>
        <p:spPr>
          <a:xfrm>
            <a:off x="4838774" y="2098891"/>
            <a:ext cx="4935541" cy="351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申报人：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唐剑波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   门：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研发中心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申报通道/职位：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技术族/客户端开发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申请专业职级：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10级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   间：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2021年6月18日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4"/>
          <p:cNvSpPr txBox="1"/>
          <p:nvPr/>
        </p:nvSpPr>
        <p:spPr>
          <a:xfrm>
            <a:off x="1388110" y="343825"/>
            <a:ext cx="6272083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第一阶段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：背景概述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88110" y="1485277"/>
            <a:ext cx="9348470" cy="4530090"/>
            <a:chOff x="1924" y="2353"/>
            <a:chExt cx="14722" cy="7134"/>
          </a:xfrm>
        </p:grpSpPr>
        <p:sp>
          <p:nvSpPr>
            <p:cNvPr id="7" name="Line 40"/>
            <p:cNvSpPr>
              <a:spLocks noChangeShapeType="1"/>
            </p:cNvSpPr>
            <p:nvPr/>
          </p:nvSpPr>
          <p:spPr bwMode="auto">
            <a:xfrm rot="10800000" flipH="1">
              <a:off x="8490" y="6334"/>
              <a:ext cx="1176" cy="25"/>
            </a:xfrm>
            <a:prstGeom prst="line">
              <a:avLst/>
            </a:pr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924" y="2357"/>
              <a:ext cx="5364" cy="7130"/>
              <a:chOff x="1859" y="2297"/>
              <a:chExt cx="5364" cy="713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859" y="2297"/>
                <a:ext cx="5365" cy="7131"/>
                <a:chOff x="1880" y="2267"/>
                <a:chExt cx="5365" cy="7131"/>
              </a:xfrm>
            </p:grpSpPr>
            <p:sp>
              <p:nvSpPr>
                <p:cNvPr id="19" name="矩形 14"/>
                <p:cNvSpPr>
                  <a:spLocks noChangeArrowheads="1"/>
                </p:cNvSpPr>
                <p:nvPr/>
              </p:nvSpPr>
              <p:spPr bwMode="auto">
                <a:xfrm>
                  <a:off x="2190" y="2267"/>
                  <a:ext cx="4750" cy="68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bevel/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 sz="2000" b="1">
                    <a:solidFill>
                      <a:srgbClr val="2F5597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57" name="文本1"/>
                <p:cNvSpPr>
                  <a:spLocks noChangeArrowheads="1"/>
                </p:cNvSpPr>
                <p:nvPr/>
              </p:nvSpPr>
              <p:spPr bwMode="gray">
                <a:xfrm>
                  <a:off x="1880" y="3609"/>
                  <a:ext cx="5365" cy="5789"/>
                </a:xfrm>
                <a:prstGeom prst="roundRect">
                  <a:avLst>
                    <a:gd name="adj" fmla="val 11505"/>
                  </a:avLst>
                </a:prstGeom>
                <a:noFill/>
                <a:ln w="28575" cap="flat" cmpd="sng" algn="ctr">
                  <a:noFill/>
                  <a:prstDash val="solid"/>
                </a:ln>
                <a:effectLst/>
              </p:spPr>
              <p:txBody>
                <a:bodyPr lIns="91429" tIns="45715" rIns="91429" bIns="4571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命名不规范，核心业务无注释，代码可读性差；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工程结构简单，代码全都堆积在一块；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历史版本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mapping</a:t>
                  </a: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丢失，线上问题排查困难；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110000"/>
                    </a:lnSpc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视图、逻辑、数据全写在一块，一个个类文件巨大无比</a:t>
                  </a:r>
                  <a:r>
                    <a:rPr lang="en-US" altLang="zh-CN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......</a:t>
                  </a:r>
                  <a:endParaRPr lang="en-US" altLang="zh-CN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20" name="TextBox 46"/>
                <p:cNvSpPr txBox="1"/>
                <p:nvPr/>
              </p:nvSpPr>
              <p:spPr>
                <a:xfrm>
                  <a:off x="2190" y="2297"/>
                  <a:ext cx="4751" cy="626"/>
                </a:xfrm>
                <a:prstGeom prst="rect">
                  <a:avLst/>
                </a:prstGeom>
                <a:noFill/>
              </p:spPr>
              <p:txBody>
                <a:bodyPr wrap="square" lIns="91426" tIns="45712" rIns="91426" bIns="45712" rtlCol="0">
                  <a:spAutoFit/>
                </a:bodyPr>
                <a:lstStyle/>
                <a:p>
                  <a:pPr algn="ctr" defTabSz="1219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kern="0" dirty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阶段现状</a:t>
                  </a:r>
                  <a:endParaRPr lang="zh-CN" altLang="en-US" sz="2000" b="1" kern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21" name="圆角矩形 20"/>
              <p:cNvSpPr/>
              <p:nvPr/>
            </p:nvSpPr>
            <p:spPr>
              <a:xfrm>
                <a:off x="1941" y="3492"/>
                <a:ext cx="5118" cy="5918"/>
              </a:xfrm>
              <a:prstGeom prst="roundRect">
                <a:avLst/>
              </a:prstGeom>
              <a:noFill/>
              <a:ln>
                <a:solidFill>
                  <a:srgbClr val="1672F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1401" y="2353"/>
              <a:ext cx="5245" cy="7117"/>
              <a:chOff x="11034" y="2353"/>
              <a:chExt cx="5245" cy="7117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1034" y="2353"/>
                <a:ext cx="5245" cy="6499"/>
                <a:chOff x="11466" y="2353"/>
                <a:chExt cx="5245" cy="6499"/>
              </a:xfrm>
            </p:grpSpPr>
            <p:sp>
              <p:nvSpPr>
                <p:cNvPr id="37" name="矩形 19"/>
                <p:cNvSpPr>
                  <a:spLocks noChangeArrowheads="1"/>
                </p:cNvSpPr>
                <p:nvPr/>
              </p:nvSpPr>
              <p:spPr bwMode="auto">
                <a:xfrm>
                  <a:off x="11466" y="2353"/>
                  <a:ext cx="4723" cy="68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bevel/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 sz="2000" b="1">
                    <a:solidFill>
                      <a:srgbClr val="2F5597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8" name="文本1"/>
                <p:cNvSpPr>
                  <a:spLocks noChangeArrowheads="1"/>
                </p:cNvSpPr>
                <p:nvPr/>
              </p:nvSpPr>
              <p:spPr bwMode="gray">
                <a:xfrm>
                  <a:off x="11670" y="3865"/>
                  <a:ext cx="5041" cy="4987"/>
                </a:xfrm>
                <a:prstGeom prst="roundRect">
                  <a:avLst>
                    <a:gd name="adj" fmla="val 11505"/>
                  </a:avLst>
                </a:prstGeom>
                <a:noFill/>
                <a:ln w="28575" cap="flat" cmpd="sng" algn="ctr">
                  <a:noFill/>
                  <a:prstDash val="solid"/>
                </a:ln>
                <a:effectLst/>
              </p:spPr>
              <p:txBody>
                <a:bodyPr lIns="91429" tIns="45715" rIns="91429" bIns="4571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 algn="l" fontAlgn="auto">
                    <a:lnSpc>
                      <a:spcPct val="23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编码不规范，维护困难</a:t>
                  </a: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23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代码集中，牵一发动全身</a:t>
                  </a: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23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0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旧版本问题调试困难</a:t>
                  </a:r>
                  <a:endPara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285750" indent="-285750" algn="l" fontAlgn="auto">
                    <a:lnSpc>
                      <a:spcPct val="23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0" dirty="0"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版本质量得不到保障</a:t>
                  </a:r>
                  <a:endPara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39" name="TextBox 46"/>
                <p:cNvSpPr txBox="1"/>
                <p:nvPr/>
              </p:nvSpPr>
              <p:spPr>
                <a:xfrm>
                  <a:off x="11699" y="2363"/>
                  <a:ext cx="4478" cy="626"/>
                </a:xfrm>
                <a:prstGeom prst="rect">
                  <a:avLst/>
                </a:prstGeom>
                <a:noFill/>
              </p:spPr>
              <p:txBody>
                <a:bodyPr wrap="square" lIns="91426" tIns="45712" rIns="91426" bIns="45712" rtlCol="0">
                  <a:spAutoFit/>
                </a:bodyPr>
                <a:lstStyle/>
                <a:p>
                  <a:pPr algn="ctr" defTabSz="1219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kern="0" dirty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存在的问题</a:t>
                  </a:r>
                  <a:endParaRPr lang="zh-CN" altLang="en-US" sz="2000" b="1" kern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40" name="圆角矩形 39"/>
              <p:cNvSpPr/>
              <p:nvPr/>
            </p:nvSpPr>
            <p:spPr>
              <a:xfrm>
                <a:off x="11161" y="3552"/>
                <a:ext cx="5118" cy="5918"/>
              </a:xfrm>
              <a:prstGeom prst="roundRect">
                <a:avLst/>
              </a:prstGeom>
              <a:noFill/>
              <a:ln>
                <a:solidFill>
                  <a:srgbClr val="1672F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64490" y="20637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30" name="TextBox 34"/>
          <p:cNvSpPr txBox="1"/>
          <p:nvPr/>
        </p:nvSpPr>
        <p:spPr>
          <a:xfrm>
            <a:off x="1555563" y="318809"/>
            <a:ext cx="627208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第一阶段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：建立标准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7075" y="1104900"/>
            <a:ext cx="10921365" cy="5149215"/>
            <a:chOff x="1145" y="1740"/>
            <a:chExt cx="17199" cy="8109"/>
          </a:xfrm>
        </p:grpSpPr>
        <p:sp>
          <p:nvSpPr>
            <p:cNvPr id="8" name="文本1"/>
            <p:cNvSpPr>
              <a:spLocks noChangeArrowheads="1"/>
            </p:cNvSpPr>
            <p:nvPr/>
          </p:nvSpPr>
          <p:spPr bwMode="gray">
            <a:xfrm>
              <a:off x="9604" y="5875"/>
              <a:ext cx="2007" cy="660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解决方案：</a:t>
              </a:r>
              <a:endPara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3" name="TextBox 46"/>
            <p:cNvSpPr txBox="1"/>
            <p:nvPr/>
          </p:nvSpPr>
          <p:spPr>
            <a:xfrm>
              <a:off x="1145" y="1740"/>
              <a:ext cx="2376" cy="626"/>
            </a:xfrm>
            <a:prstGeom prst="rect">
              <a:avLst/>
            </a:prstGeom>
            <a:noFill/>
          </p:spPr>
          <p:txBody>
            <a:bodyPr wrap="square" lIns="91426" tIns="45712" rIns="91426" bIns="45712" rtlCol="0">
              <a:spAutoFit/>
            </a:bodyPr>
            <a:lstStyle/>
            <a:p>
              <a:pPr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遇到的难题</a:t>
              </a:r>
              <a:endPara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文本1"/>
            <p:cNvSpPr>
              <a:spLocks noChangeArrowheads="1"/>
            </p:cNvSpPr>
            <p:nvPr/>
          </p:nvSpPr>
          <p:spPr bwMode="gray">
            <a:xfrm>
              <a:off x="1299" y="2452"/>
              <a:ext cx="5057" cy="660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400" b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命名不规范</a:t>
              </a:r>
              <a:endParaRPr lang="zh-CN" altLang="zh-CN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文本1"/>
            <p:cNvSpPr>
              <a:spLocks noChangeArrowheads="1"/>
            </p:cNvSpPr>
            <p:nvPr/>
          </p:nvSpPr>
          <p:spPr bwMode="gray">
            <a:xfrm>
              <a:off x="7300" y="2454"/>
              <a:ext cx="4546" cy="660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核心业务无注释</a:t>
              </a:r>
              <a:endParaRPr lang="zh-CN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569" y="2492"/>
              <a:ext cx="55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+</a:t>
              </a:r>
              <a:endPara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2058" y="2503"/>
              <a:ext cx="55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=</a:t>
              </a:r>
              <a:endPara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" name="文本1"/>
            <p:cNvSpPr>
              <a:spLocks noChangeArrowheads="1"/>
            </p:cNvSpPr>
            <p:nvPr/>
          </p:nvSpPr>
          <p:spPr bwMode="gray">
            <a:xfrm>
              <a:off x="1299" y="3266"/>
              <a:ext cx="5057" cy="660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sz="1400" b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代码扎堆</a:t>
              </a:r>
              <a:r>
                <a:rPr lang="zh-CN" altLang="en-US" sz="1400" b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，类文件巨大无比</a:t>
              </a:r>
              <a:endParaRPr lang="zh-CN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1"/>
            <p:cNvSpPr>
              <a:spLocks noChangeArrowheads="1"/>
            </p:cNvSpPr>
            <p:nvPr/>
          </p:nvSpPr>
          <p:spPr bwMode="gray">
            <a:xfrm>
              <a:off x="7312" y="3269"/>
              <a:ext cx="4549" cy="660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400" b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代码集中</a:t>
              </a:r>
              <a:endParaRPr lang="zh-CN" altLang="en-US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65" y="3307"/>
              <a:ext cx="55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+</a:t>
              </a:r>
              <a:endPara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070" y="3318"/>
              <a:ext cx="55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=</a:t>
              </a:r>
              <a:endPara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1"/>
            <p:cNvSpPr>
              <a:spLocks noChangeArrowheads="1"/>
            </p:cNvSpPr>
            <p:nvPr/>
          </p:nvSpPr>
          <p:spPr bwMode="gray">
            <a:xfrm>
              <a:off x="1299" y="4112"/>
              <a:ext cx="5057" cy="660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400" b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历史版本</a:t>
              </a:r>
              <a:r>
                <a:rPr lang="en-US" altLang="zh-CN" sz="1400" b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mapping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缺失，无法反混淆</a:t>
              </a:r>
              <a:endParaRPr lang="zh-CN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文本1"/>
            <p:cNvSpPr>
              <a:spLocks noChangeArrowheads="1"/>
            </p:cNvSpPr>
            <p:nvPr/>
          </p:nvSpPr>
          <p:spPr bwMode="gray">
            <a:xfrm>
              <a:off x="7293" y="4114"/>
              <a:ext cx="4589" cy="660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问题定位困难</a:t>
              </a:r>
              <a:endParaRPr lang="zh-CN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75" y="4152"/>
              <a:ext cx="55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+</a:t>
              </a:r>
              <a:endPara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084" y="4163"/>
              <a:ext cx="55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=</a:t>
              </a:r>
              <a:endPara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TextBox 46"/>
            <p:cNvSpPr txBox="1"/>
            <p:nvPr/>
          </p:nvSpPr>
          <p:spPr>
            <a:xfrm>
              <a:off x="1299" y="5087"/>
              <a:ext cx="2376" cy="626"/>
            </a:xfrm>
            <a:prstGeom prst="rect">
              <a:avLst/>
            </a:prstGeom>
            <a:noFill/>
          </p:spPr>
          <p:txBody>
            <a:bodyPr wrap="square" lIns="91426" tIns="45712" rIns="91426" bIns="45712" rtlCol="0">
              <a:spAutoFit/>
            </a:bodyPr>
            <a:lstStyle/>
            <a:p>
              <a:pPr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如何攻克？</a:t>
              </a:r>
              <a:endPara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1"/>
            <p:cNvSpPr>
              <a:spLocks noChangeArrowheads="1"/>
            </p:cNvSpPr>
            <p:nvPr/>
          </p:nvSpPr>
          <p:spPr bwMode="gray">
            <a:xfrm>
              <a:off x="1916" y="9349"/>
              <a:ext cx="4021" cy="500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一对一了解业务同学现有工作流程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1"/>
            <p:cNvSpPr>
              <a:spLocks noChangeArrowheads="1"/>
            </p:cNvSpPr>
            <p:nvPr/>
          </p:nvSpPr>
          <p:spPr bwMode="gray">
            <a:xfrm>
              <a:off x="2614" y="8100"/>
              <a:ext cx="2669" cy="500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200" b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整合单部门工作流程</a:t>
              </a:r>
              <a:endParaRPr lang="zh-CN" altLang="en-US" sz="12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文本1"/>
            <p:cNvSpPr>
              <a:spLocks noChangeArrowheads="1"/>
            </p:cNvSpPr>
            <p:nvPr/>
          </p:nvSpPr>
          <p:spPr bwMode="gray">
            <a:xfrm>
              <a:off x="3126" y="6929"/>
              <a:ext cx="1645" cy="500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000" b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整合多部门协作的工作流程</a:t>
              </a:r>
              <a:endParaRPr lang="zh-CN" altLang="en-US" sz="1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1"/>
            <p:cNvSpPr>
              <a:spLocks noChangeArrowheads="1"/>
            </p:cNvSpPr>
            <p:nvPr/>
          </p:nvSpPr>
          <p:spPr bwMode="gray">
            <a:xfrm>
              <a:off x="3517" y="5919"/>
              <a:ext cx="842" cy="500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0"/>
                </a:spcAft>
                <a:buNone/>
              </a:pPr>
              <a:r>
                <a:rPr lang="zh-CN" altLang="en-US" sz="1000" b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输出</a:t>
              </a:r>
              <a:endParaRPr lang="zh-CN" altLang="en-US" sz="1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indent="0" algn="ctr" fontAlgn="auto">
                <a:lnSpc>
                  <a:spcPct val="120000"/>
                </a:lnSpc>
                <a:spcAft>
                  <a:spcPts val="0"/>
                </a:spcAft>
                <a:buNone/>
              </a:pPr>
              <a:r>
                <a:rPr lang="zh-CN" altLang="en-US" sz="1000" b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方案</a:t>
              </a:r>
              <a:endParaRPr lang="zh-CN" altLang="en-US" sz="1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矩形 13"/>
            <p:cNvSpPr>
              <a:spLocks noChangeArrowheads="1"/>
            </p:cNvSpPr>
            <p:nvPr/>
          </p:nvSpPr>
          <p:spPr bwMode="auto">
            <a:xfrm>
              <a:off x="11339" y="7387"/>
              <a:ext cx="5766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 defTabSz="912495">
                <a:lnSpc>
                  <a:spcPct val="150000"/>
                </a:lnSpc>
                <a:defRPr/>
              </a:pPr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2、规范发版流程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，让版本问题可回溯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64" name="矩形 13"/>
            <p:cNvSpPr>
              <a:spLocks noChangeArrowheads="1"/>
            </p:cNvSpPr>
            <p:nvPr/>
          </p:nvSpPr>
          <p:spPr bwMode="auto">
            <a:xfrm>
              <a:off x="11339" y="8161"/>
              <a:ext cx="5045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 defTabSz="912495">
                <a:lnSpc>
                  <a:spcPct val="15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、梳理工程结构，让组织代码清晰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sp>
          <p:nvSpPr>
            <p:cNvPr id="65" name="矩形 13"/>
            <p:cNvSpPr>
              <a:spLocks noChangeArrowheads="1"/>
            </p:cNvSpPr>
            <p:nvPr/>
          </p:nvSpPr>
          <p:spPr bwMode="auto">
            <a:xfrm>
              <a:off x="11341" y="8996"/>
              <a:ext cx="7003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 defTabSz="912495">
                <a:lnSpc>
                  <a:spcPct val="150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4、存量问题治理，先解决紧要的、影响范围大的问题</a:t>
              </a:r>
              <a:endParaRPr lang="zh-CN" alt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文本1"/>
            <p:cNvSpPr>
              <a:spLocks noChangeArrowheads="1"/>
            </p:cNvSpPr>
            <p:nvPr/>
          </p:nvSpPr>
          <p:spPr bwMode="gray">
            <a:xfrm>
              <a:off x="12806" y="2438"/>
              <a:ext cx="4274" cy="660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可读性差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4" name="文本1"/>
            <p:cNvSpPr>
              <a:spLocks noChangeArrowheads="1"/>
            </p:cNvSpPr>
            <p:nvPr/>
          </p:nvSpPr>
          <p:spPr bwMode="gray">
            <a:xfrm>
              <a:off x="12817" y="3269"/>
              <a:ext cx="4276" cy="660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400" b="1" dirty="0">
                  <a:latin typeface="微软雅黑" panose="020B0503020204020204" charset="-122"/>
                  <a:ea typeface="微软雅黑" panose="020B0503020204020204" charset="-122"/>
                </a:rPr>
                <a:t>组织结构不清晰</a:t>
              </a:r>
              <a:endPara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文本1"/>
            <p:cNvSpPr>
              <a:spLocks noChangeArrowheads="1"/>
            </p:cNvSpPr>
            <p:nvPr/>
          </p:nvSpPr>
          <p:spPr bwMode="gray">
            <a:xfrm>
              <a:off x="12831" y="4114"/>
              <a:ext cx="4274" cy="660"/>
            </a:xfrm>
            <a:prstGeom prst="roundRect">
              <a:avLst>
                <a:gd name="adj" fmla="val 11505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 fontAlgn="auto">
                <a:lnSpc>
                  <a:spcPct val="120000"/>
                </a:lnSpc>
                <a:spcAft>
                  <a:spcPts val="1200"/>
                </a:spcAft>
                <a:buNone/>
              </a:pPr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发版不规范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文本1"/>
          <p:cNvSpPr>
            <a:spLocks noChangeArrowheads="1"/>
          </p:cNvSpPr>
          <p:nvPr/>
        </p:nvSpPr>
        <p:spPr bwMode="gray">
          <a:xfrm>
            <a:off x="3604307" y="4174871"/>
            <a:ext cx="2400935" cy="31750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梳理问题重点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文本1"/>
          <p:cNvSpPr>
            <a:spLocks noChangeArrowheads="1"/>
          </p:cNvSpPr>
          <p:nvPr/>
        </p:nvSpPr>
        <p:spPr bwMode="gray">
          <a:xfrm>
            <a:off x="804227" y="3755916"/>
            <a:ext cx="1529820" cy="41910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梳理流程工具：</a:t>
            </a:r>
            <a:endParaRPr lang="zh-CN" altLang="en-US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五边形 19"/>
          <p:cNvSpPr/>
          <p:nvPr/>
        </p:nvSpPr>
        <p:spPr bwMode="auto">
          <a:xfrm>
            <a:off x="2185198" y="4149483"/>
            <a:ext cx="1275080" cy="354965"/>
          </a:xfrm>
          <a:prstGeom prst="homePlate">
            <a:avLst/>
          </a:prstGeom>
          <a:solidFill>
            <a:srgbClr val="1672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五边形 19"/>
          <p:cNvSpPr/>
          <p:nvPr/>
        </p:nvSpPr>
        <p:spPr bwMode="auto">
          <a:xfrm>
            <a:off x="2185198" y="4723814"/>
            <a:ext cx="1275080" cy="354965"/>
          </a:xfrm>
          <a:prstGeom prst="homePlate">
            <a:avLst/>
          </a:prstGeom>
          <a:solidFill>
            <a:srgbClr val="1672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文本框 17"/>
          <p:cNvSpPr txBox="1">
            <a:spLocks noChangeArrowheads="1"/>
          </p:cNvSpPr>
          <p:nvPr/>
        </p:nvSpPr>
        <p:spPr bwMode="auto">
          <a:xfrm>
            <a:off x="2282336" y="4747868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第二步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五边形 19"/>
          <p:cNvSpPr/>
          <p:nvPr/>
        </p:nvSpPr>
        <p:spPr bwMode="auto">
          <a:xfrm>
            <a:off x="2185198" y="5288103"/>
            <a:ext cx="1275080" cy="354965"/>
          </a:xfrm>
          <a:prstGeom prst="homePlate">
            <a:avLst/>
          </a:prstGeom>
          <a:solidFill>
            <a:srgbClr val="1672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文本框 17"/>
          <p:cNvSpPr txBox="1">
            <a:spLocks noChangeArrowheads="1"/>
          </p:cNvSpPr>
          <p:nvPr/>
        </p:nvSpPr>
        <p:spPr bwMode="auto">
          <a:xfrm>
            <a:off x="2282336" y="531215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第三步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左弧形箭头 69"/>
          <p:cNvSpPr/>
          <p:nvPr/>
        </p:nvSpPr>
        <p:spPr>
          <a:xfrm>
            <a:off x="1660688" y="4272412"/>
            <a:ext cx="502285" cy="1821180"/>
          </a:xfrm>
          <a:prstGeom prst="curvedRightArrow">
            <a:avLst>
              <a:gd name="adj1" fmla="val 25000"/>
              <a:gd name="adj2" fmla="val 49931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五边形 19"/>
          <p:cNvSpPr/>
          <p:nvPr/>
        </p:nvSpPr>
        <p:spPr bwMode="auto">
          <a:xfrm>
            <a:off x="2176827" y="5822340"/>
            <a:ext cx="1275080" cy="354965"/>
          </a:xfrm>
          <a:prstGeom prst="homePlate">
            <a:avLst/>
          </a:prstGeom>
          <a:solidFill>
            <a:srgbClr val="1672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5" name="文本框 17"/>
          <p:cNvSpPr txBox="1">
            <a:spLocks noChangeArrowheads="1"/>
          </p:cNvSpPr>
          <p:nvPr/>
        </p:nvSpPr>
        <p:spPr bwMode="auto">
          <a:xfrm>
            <a:off x="2273965" y="5846394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第四步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文本1"/>
          <p:cNvSpPr>
            <a:spLocks noChangeArrowheads="1"/>
          </p:cNvSpPr>
          <p:nvPr/>
        </p:nvSpPr>
        <p:spPr bwMode="gray">
          <a:xfrm>
            <a:off x="3604307" y="5856442"/>
            <a:ext cx="2409306" cy="31750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输出方案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1"/>
          <p:cNvSpPr>
            <a:spLocks noChangeArrowheads="1"/>
          </p:cNvSpPr>
          <p:nvPr/>
        </p:nvSpPr>
        <p:spPr bwMode="gray">
          <a:xfrm>
            <a:off x="3604307" y="5324587"/>
            <a:ext cx="2409306" cy="31750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拆解问题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1"/>
          <p:cNvSpPr>
            <a:spLocks noChangeArrowheads="1"/>
          </p:cNvSpPr>
          <p:nvPr/>
        </p:nvSpPr>
        <p:spPr bwMode="gray">
          <a:xfrm>
            <a:off x="3592558" y="4761914"/>
            <a:ext cx="2409306" cy="31750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设定优先级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矩形 13"/>
          <p:cNvSpPr>
            <a:spLocks noChangeArrowheads="1"/>
          </p:cNvSpPr>
          <p:nvPr/>
        </p:nvSpPr>
        <p:spPr bwMode="auto">
          <a:xfrm>
            <a:off x="7207250" y="4154170"/>
            <a:ext cx="3676650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912495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1、设立编码规范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，把人和代码都规范起来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"/>
          <p:cNvSpPr txBox="1"/>
          <p:nvPr/>
        </p:nvSpPr>
        <p:spPr>
          <a:xfrm>
            <a:off x="1555563" y="318809"/>
            <a:ext cx="6272082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第二阶段：背景概述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16685" y="1458595"/>
            <a:ext cx="9358630" cy="4516755"/>
            <a:chOff x="1941" y="2297"/>
            <a:chExt cx="14738" cy="7113"/>
          </a:xfrm>
        </p:grpSpPr>
        <p:grpSp>
          <p:nvGrpSpPr>
            <p:cNvPr id="6" name="组合 5"/>
            <p:cNvGrpSpPr/>
            <p:nvPr/>
          </p:nvGrpSpPr>
          <p:grpSpPr>
            <a:xfrm>
              <a:off x="1941" y="2297"/>
              <a:ext cx="5364" cy="6872"/>
              <a:chOff x="1962" y="2267"/>
              <a:chExt cx="5364" cy="6872"/>
            </a:xfrm>
          </p:grpSpPr>
          <p:sp>
            <p:nvSpPr>
              <p:cNvPr id="15" name="矩形 14"/>
              <p:cNvSpPr>
                <a:spLocks noChangeArrowheads="1"/>
              </p:cNvSpPr>
              <p:nvPr/>
            </p:nvSpPr>
            <p:spPr bwMode="auto">
              <a:xfrm>
                <a:off x="2190" y="2267"/>
                <a:ext cx="4750" cy="68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127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  <a:bevel/>
              </a:ln>
              <a:effectLst>
                <a:outerShdw blurRad="190500" dist="635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zh-CN" sz="2000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" name="文本1"/>
              <p:cNvSpPr>
                <a:spLocks noChangeArrowheads="1"/>
              </p:cNvSpPr>
              <p:nvPr/>
            </p:nvSpPr>
            <p:spPr bwMode="gray">
              <a:xfrm>
                <a:off x="1962" y="3501"/>
                <a:ext cx="5364" cy="5638"/>
              </a:xfrm>
              <a:prstGeom prst="roundRect">
                <a:avLst>
                  <a:gd name="adj" fmla="val 11505"/>
                </a:avLst>
              </a:prstGeom>
              <a:noFill/>
              <a:ln w="28575" cap="flat" cmpd="sng" algn="ctr">
                <a:noFill/>
                <a:prstDash val="solid"/>
              </a:ln>
              <a:effectLst/>
            </p:spPr>
            <p:txBody>
              <a:bodyPr lIns="91429" tIns="45715" rIns="91429" bIns="4571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l">
                  <a:lnSpc>
                    <a:spcPct val="90000"/>
                  </a:lnSpc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rPr>
                  <a:t>形式上是解耦了，但代码还是耦合的；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endParaRPr>
              </a:p>
              <a:p>
                <a:pPr marL="285750" indent="-285750" algn="l">
                  <a:lnSpc>
                    <a:spcPct val="90000"/>
                  </a:lnSpc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rPr>
                  <a:t>经常因为某个业务有问题，而阻塞发布；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endParaRPr>
              </a:p>
              <a:p>
                <a:pPr marL="285750" indent="-285750" algn="l">
                  <a:lnSpc>
                    <a:spcPct val="90000"/>
                  </a:lnSpc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rPr>
                  <a:t>基础架构不清晰，依赖关系复杂，不易于扩展；</a:t>
                </a: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endParaRPr>
              </a:p>
              <a:p>
                <a:pPr marL="285750" indent="-285750" algn="l">
                  <a:lnSpc>
                    <a:spcPct val="90000"/>
                  </a:lnSpc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rPr>
                  <a:t>线上偶发的问题、迭代版本中遗留的问题，久而久之就被忽视…</a:t>
                </a:r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" name="TextBox 46"/>
              <p:cNvSpPr txBox="1"/>
              <p:nvPr/>
            </p:nvSpPr>
            <p:spPr>
              <a:xfrm>
                <a:off x="2190" y="2297"/>
                <a:ext cx="4751" cy="626"/>
              </a:xfrm>
              <a:prstGeom prst="rect">
                <a:avLst/>
              </a:prstGeom>
              <a:noFill/>
            </p:spPr>
            <p:txBody>
              <a:bodyPr wrap="square" lIns="91426" tIns="45712" rIns="91426" bIns="45712" rtlCol="0">
                <a:spAutoFit/>
              </a:bodyPr>
              <a:lstStyle/>
              <a:p>
                <a:pPr algn="ctr" defTabSz="1219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阶段现状</a:t>
                </a:r>
                <a:endParaRPr lang="zh-CN" altLang="en-US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Line 40"/>
            <p:cNvSpPr>
              <a:spLocks noChangeShapeType="1"/>
            </p:cNvSpPr>
            <p:nvPr/>
          </p:nvSpPr>
          <p:spPr bwMode="auto">
            <a:xfrm rot="10800000" flipH="1">
              <a:off x="8578" y="6283"/>
              <a:ext cx="1176" cy="25"/>
            </a:xfrm>
            <a:prstGeom prst="line">
              <a:avLst/>
            </a:pr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064" y="3492"/>
              <a:ext cx="5118" cy="5918"/>
            </a:xfrm>
            <a:prstGeom prst="roundRect">
              <a:avLst/>
            </a:prstGeom>
            <a:noFill/>
            <a:ln>
              <a:solidFill>
                <a:srgbClr val="1672F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1273" y="2297"/>
              <a:ext cx="5406" cy="7096"/>
              <a:chOff x="11144" y="2297"/>
              <a:chExt cx="5406" cy="709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1342" y="2297"/>
                <a:ext cx="5208" cy="6146"/>
                <a:chOff x="11774" y="2297"/>
                <a:chExt cx="5208" cy="6146"/>
              </a:xfrm>
            </p:grpSpPr>
            <p:sp>
              <p:nvSpPr>
                <p:cNvPr id="12" name="矩形 19"/>
                <p:cNvSpPr>
                  <a:spLocks noChangeArrowheads="1"/>
                </p:cNvSpPr>
                <p:nvPr/>
              </p:nvSpPr>
              <p:spPr bwMode="auto">
                <a:xfrm>
                  <a:off x="11774" y="2297"/>
                  <a:ext cx="4723" cy="68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bevel/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 sz="2000" b="1">
                    <a:solidFill>
                      <a:srgbClr val="2F5597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13" name="文本1"/>
                <p:cNvSpPr>
                  <a:spLocks noChangeArrowheads="1"/>
                </p:cNvSpPr>
                <p:nvPr/>
              </p:nvSpPr>
              <p:spPr bwMode="gray">
                <a:xfrm>
                  <a:off x="12019" y="3791"/>
                  <a:ext cx="4963" cy="4652"/>
                </a:xfrm>
                <a:prstGeom prst="roundRect">
                  <a:avLst>
                    <a:gd name="adj" fmla="val 11505"/>
                  </a:avLst>
                </a:prstGeom>
                <a:noFill/>
                <a:ln w="28575" cap="flat" cmpd="sng" algn="ctr">
                  <a:noFill/>
                  <a:prstDash val="solid"/>
                </a:ln>
                <a:effectLst/>
              </p:spPr>
              <p:txBody>
                <a:bodyPr lIns="91429" tIns="45715" rIns="91429" bIns="4571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 algn="l" fontAlgn="auto">
                    <a:lnSpc>
                      <a:spcPct val="18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solidFill>
                        <a:srgbClr val="23170C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代码耦合度高</a:t>
                  </a:r>
                  <a:endParaRPr lang="en-US" altLang="zh-CN" dirty="0">
                    <a:solidFill>
                      <a:srgbClr val="23170C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171450" indent="-171450" algn="l" fontAlgn="auto">
                    <a:lnSpc>
                      <a:spcPct val="18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solidFill>
                        <a:srgbClr val="23170C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发布周期长</a:t>
                  </a:r>
                  <a:endParaRPr lang="en-US" altLang="zh-CN" dirty="0">
                    <a:solidFill>
                      <a:srgbClr val="23170C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171450" indent="-171450" algn="l" fontAlgn="auto">
                    <a:lnSpc>
                      <a:spcPct val="18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solidFill>
                        <a:srgbClr val="23170C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结构不清晰，代码臃肿</a:t>
                  </a:r>
                  <a:endParaRPr lang="zh-CN" altLang="en-US" dirty="0">
                    <a:solidFill>
                      <a:srgbClr val="23170C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171450" indent="-171450" algn="l" fontAlgn="auto">
                    <a:lnSpc>
                      <a:spcPct val="18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solidFill>
                        <a:srgbClr val="23170C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编译慢、开发效率低</a:t>
                  </a:r>
                  <a:endParaRPr lang="en-US" altLang="zh-CN" dirty="0">
                    <a:solidFill>
                      <a:srgbClr val="23170C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171450" indent="-171450" algn="l" fontAlgn="auto">
                    <a:lnSpc>
                      <a:spcPct val="18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solidFill>
                        <a:srgbClr val="23170C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有问题被忽视</a:t>
                  </a:r>
                  <a:endPara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14" name="TextBox 46"/>
                <p:cNvSpPr txBox="1"/>
                <p:nvPr/>
              </p:nvSpPr>
              <p:spPr>
                <a:xfrm>
                  <a:off x="12019" y="2357"/>
                  <a:ext cx="4478" cy="626"/>
                </a:xfrm>
                <a:prstGeom prst="rect">
                  <a:avLst/>
                </a:prstGeom>
                <a:noFill/>
              </p:spPr>
              <p:txBody>
                <a:bodyPr wrap="square" lIns="91426" tIns="45712" rIns="91426" bIns="45712" rtlCol="0">
                  <a:spAutoFit/>
                </a:bodyPr>
                <a:lstStyle/>
                <a:p>
                  <a:pPr algn="ctr" defTabSz="1219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kern="0" dirty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存在的问题</a:t>
                  </a:r>
                  <a:endParaRPr lang="zh-CN" altLang="en-US" sz="2000" b="1" kern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1" name="圆角矩形 13"/>
              <p:cNvSpPr/>
              <p:nvPr/>
            </p:nvSpPr>
            <p:spPr>
              <a:xfrm>
                <a:off x="11144" y="3475"/>
                <a:ext cx="5118" cy="5918"/>
              </a:xfrm>
              <a:prstGeom prst="roundRect">
                <a:avLst/>
              </a:prstGeom>
              <a:noFill/>
              <a:ln>
                <a:solidFill>
                  <a:srgbClr val="1672F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64490" y="20637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30" name="TextBox 34"/>
          <p:cNvSpPr txBox="1"/>
          <p:nvPr/>
        </p:nvSpPr>
        <p:spPr>
          <a:xfrm>
            <a:off x="1561996" y="318810"/>
            <a:ext cx="634565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第二阶段：模块化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TextBox 46"/>
          <p:cNvSpPr txBox="1"/>
          <p:nvPr/>
        </p:nvSpPr>
        <p:spPr>
          <a:xfrm>
            <a:off x="727075" y="1104900"/>
            <a:ext cx="1508760" cy="397510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遇到的难题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文本1"/>
          <p:cNvSpPr>
            <a:spLocks noChangeArrowheads="1"/>
          </p:cNvSpPr>
          <p:nvPr/>
        </p:nvSpPr>
        <p:spPr bwMode="gray">
          <a:xfrm>
            <a:off x="824865" y="1557020"/>
            <a:ext cx="321119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形式上解耦，代码还是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高耦合</a:t>
            </a:r>
            <a:endParaRPr lang="zh-CN" altLang="zh-CN" sz="1400" b="1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文本1"/>
          <p:cNvSpPr>
            <a:spLocks noChangeArrowheads="1"/>
          </p:cNvSpPr>
          <p:nvPr/>
        </p:nvSpPr>
        <p:spPr bwMode="gray">
          <a:xfrm>
            <a:off x="4635500" y="1558290"/>
            <a:ext cx="2886710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依赖</a:t>
            </a:r>
            <a:r>
              <a:rPr lang="zh-CN" altLang="en-US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关系复杂</a:t>
            </a:r>
            <a:endParaRPr lang="zh-CN" sz="1400" b="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171315" y="1582420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656830" y="1589405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8" name="文本1"/>
          <p:cNvSpPr>
            <a:spLocks noChangeArrowheads="1"/>
          </p:cNvSpPr>
          <p:nvPr/>
        </p:nvSpPr>
        <p:spPr bwMode="gray">
          <a:xfrm>
            <a:off x="824865" y="2073910"/>
            <a:ext cx="321119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逻辑复杂还到处引用</a:t>
            </a:r>
            <a:endParaRPr lang="zh-CN" sz="1400" b="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1"/>
          <p:cNvSpPr>
            <a:spLocks noChangeArrowheads="1"/>
          </p:cNvSpPr>
          <p:nvPr/>
        </p:nvSpPr>
        <p:spPr bwMode="gray">
          <a:xfrm>
            <a:off x="4643120" y="2075815"/>
            <a:ext cx="288861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一个地方改动，影响另外的地方</a:t>
            </a:r>
            <a:endParaRPr lang="zh-CN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168775" y="2099945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664450" y="2106930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2" name="文本1"/>
          <p:cNvSpPr>
            <a:spLocks noChangeArrowheads="1"/>
          </p:cNvSpPr>
          <p:nvPr/>
        </p:nvSpPr>
        <p:spPr bwMode="gray">
          <a:xfrm>
            <a:off x="824865" y="2611120"/>
            <a:ext cx="321119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Aft>
                <a:spcPts val="1200"/>
              </a:spcAft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类、方法、模块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职责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不单一</a:t>
            </a:r>
            <a:endParaRPr lang="zh-CN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文本1"/>
          <p:cNvSpPr>
            <a:spLocks noChangeArrowheads="1"/>
          </p:cNvSpPr>
          <p:nvPr/>
        </p:nvSpPr>
        <p:spPr bwMode="gray">
          <a:xfrm>
            <a:off x="4631055" y="2612390"/>
            <a:ext cx="291401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测试复杂，不易调试</a:t>
            </a:r>
            <a:endParaRPr lang="zh-CN" sz="1400" b="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175125" y="2636520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673340" y="2643505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6" name="文本1"/>
          <p:cNvSpPr>
            <a:spLocks noChangeArrowheads="1"/>
          </p:cNvSpPr>
          <p:nvPr/>
        </p:nvSpPr>
        <p:spPr bwMode="gray">
          <a:xfrm>
            <a:off x="8131810" y="1548130"/>
            <a:ext cx="2713990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维护困难</a:t>
            </a:r>
            <a:endParaRPr 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文本1"/>
          <p:cNvSpPr>
            <a:spLocks noChangeArrowheads="1"/>
          </p:cNvSpPr>
          <p:nvPr/>
        </p:nvSpPr>
        <p:spPr bwMode="gray">
          <a:xfrm>
            <a:off x="8138795" y="2075815"/>
            <a:ext cx="2715260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代码脆弱</a:t>
            </a:r>
            <a:endParaRPr 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8" name="文本1"/>
          <p:cNvSpPr>
            <a:spLocks noChangeArrowheads="1"/>
          </p:cNvSpPr>
          <p:nvPr/>
        </p:nvSpPr>
        <p:spPr bwMode="gray">
          <a:xfrm>
            <a:off x="8147685" y="2612390"/>
            <a:ext cx="2713990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调试困难</a:t>
            </a:r>
            <a:endParaRPr lang="zh-CN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TextBox 46"/>
          <p:cNvSpPr txBox="1"/>
          <p:nvPr/>
        </p:nvSpPr>
        <p:spPr>
          <a:xfrm>
            <a:off x="824865" y="3387090"/>
            <a:ext cx="1508760" cy="397510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如何攻克？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70448" y="40739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指导原则：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096635" y="40076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架构改造工具：</a:t>
            </a:r>
            <a:endParaRPr kumimoji="1" lang="zh-CN" altLang="en-US" dirty="0"/>
          </a:p>
        </p:txBody>
      </p:sp>
      <p:sp>
        <p:nvSpPr>
          <p:cNvPr id="77" name="五边形 19"/>
          <p:cNvSpPr/>
          <p:nvPr/>
        </p:nvSpPr>
        <p:spPr bwMode="auto">
          <a:xfrm>
            <a:off x="2235998" y="4470735"/>
            <a:ext cx="1275080" cy="354965"/>
          </a:xfrm>
          <a:prstGeom prst="homePlate">
            <a:avLst/>
          </a:prstGeom>
          <a:solidFill>
            <a:srgbClr val="1672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35835" y="4495107"/>
            <a:ext cx="1043940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分而治之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五边形 19"/>
          <p:cNvSpPr/>
          <p:nvPr/>
        </p:nvSpPr>
        <p:spPr bwMode="auto">
          <a:xfrm>
            <a:off x="2235998" y="5145823"/>
            <a:ext cx="1275080" cy="354965"/>
          </a:xfrm>
          <a:prstGeom prst="homePlate">
            <a:avLst/>
          </a:prstGeom>
          <a:solidFill>
            <a:srgbClr val="1672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17"/>
          <p:cNvSpPr txBox="1">
            <a:spLocks noChangeArrowheads="1"/>
          </p:cNvSpPr>
          <p:nvPr/>
        </p:nvSpPr>
        <p:spPr bwMode="auto">
          <a:xfrm>
            <a:off x="2266950" y="5181073"/>
            <a:ext cx="1043940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模块化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5210" y="5148687"/>
            <a:ext cx="271907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按功能拆分</a:t>
            </a:r>
            <a:endParaRPr lang="en-GB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GB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按业务拆分</a:t>
            </a:r>
            <a:endParaRPr lang="en-GB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五边形 19"/>
          <p:cNvSpPr/>
          <p:nvPr/>
        </p:nvSpPr>
        <p:spPr bwMode="auto">
          <a:xfrm>
            <a:off x="7673503" y="4433353"/>
            <a:ext cx="1275080" cy="354965"/>
          </a:xfrm>
          <a:prstGeom prst="homePlate">
            <a:avLst/>
          </a:prstGeom>
          <a:solidFill>
            <a:srgbClr val="1672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五边形 19"/>
          <p:cNvSpPr/>
          <p:nvPr/>
        </p:nvSpPr>
        <p:spPr bwMode="auto">
          <a:xfrm>
            <a:off x="7673340" y="5146065"/>
            <a:ext cx="1478280" cy="354965"/>
          </a:xfrm>
          <a:prstGeom prst="homePlate">
            <a:avLst/>
          </a:prstGeom>
          <a:solidFill>
            <a:srgbClr val="1672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17"/>
          <p:cNvSpPr txBox="1">
            <a:spLocks noChangeArrowheads="1"/>
          </p:cNvSpPr>
          <p:nvPr/>
        </p:nvSpPr>
        <p:spPr bwMode="auto">
          <a:xfrm>
            <a:off x="7701915" y="4460265"/>
            <a:ext cx="1043940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ea"/>
              </a:rPr>
              <a:t>模块解耦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7451559" y="5148687"/>
            <a:ext cx="1726565" cy="3385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依赖工具管理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5925" y="4433353"/>
            <a:ext cx="271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统跳协议</a:t>
            </a:r>
            <a:endParaRPr lang="en-GB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55925" y="5162234"/>
            <a:ext cx="271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>
                <a:sym typeface="+mn-ea"/>
              </a:rPr>
              <a:t>G</a:t>
            </a:r>
            <a:r>
              <a:rPr lang="en-GB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radle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85210" y="4495107"/>
            <a:ext cx="8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SRP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"/>
          <p:cNvSpPr txBox="1"/>
          <p:nvPr/>
        </p:nvSpPr>
        <p:spPr>
          <a:xfrm>
            <a:off x="1555563" y="318809"/>
            <a:ext cx="6272082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第三阶段：背景概述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22645" y="1421046"/>
            <a:ext cx="5086985" cy="4855210"/>
            <a:chOff x="9040" y="2297"/>
            <a:chExt cx="8011" cy="7646"/>
          </a:xfrm>
        </p:grpSpPr>
        <p:sp>
          <p:nvSpPr>
            <p:cNvPr id="7" name="Line 40"/>
            <p:cNvSpPr>
              <a:spLocks noChangeShapeType="1"/>
            </p:cNvSpPr>
            <p:nvPr/>
          </p:nvSpPr>
          <p:spPr bwMode="auto">
            <a:xfrm rot="10800000" flipH="1">
              <a:off x="9040" y="6411"/>
              <a:ext cx="1176" cy="25"/>
            </a:xfrm>
            <a:prstGeom prst="line">
              <a:avLst/>
            </a:pr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1613" y="2297"/>
              <a:ext cx="5438" cy="7646"/>
              <a:chOff x="11246" y="2297"/>
              <a:chExt cx="5438" cy="7113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1342" y="2297"/>
                <a:ext cx="5342" cy="6273"/>
                <a:chOff x="11774" y="2297"/>
                <a:chExt cx="5342" cy="6273"/>
              </a:xfrm>
            </p:grpSpPr>
            <p:sp>
              <p:nvSpPr>
                <p:cNvPr id="11" name="矩形 19"/>
                <p:cNvSpPr>
                  <a:spLocks noChangeArrowheads="1"/>
                </p:cNvSpPr>
                <p:nvPr/>
              </p:nvSpPr>
              <p:spPr bwMode="auto">
                <a:xfrm>
                  <a:off x="11774" y="2297"/>
                  <a:ext cx="4723" cy="68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bevel/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zh-CN" altLang="zh-CN" sz="2000" b="1">
                    <a:solidFill>
                      <a:srgbClr val="2F5597"/>
                    </a:solidFill>
                    <a:latin typeface="微软雅黑" panose="020B0503020204020204" charset="-122"/>
                    <a:ea typeface="微软雅黑" panose="020B0503020204020204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12" name="文本1"/>
                <p:cNvSpPr>
                  <a:spLocks noChangeArrowheads="1"/>
                </p:cNvSpPr>
                <p:nvPr/>
              </p:nvSpPr>
              <p:spPr bwMode="gray">
                <a:xfrm>
                  <a:off x="11774" y="3583"/>
                  <a:ext cx="5342" cy="4987"/>
                </a:xfrm>
                <a:prstGeom prst="roundRect">
                  <a:avLst>
                    <a:gd name="adj" fmla="val 11505"/>
                  </a:avLst>
                </a:prstGeom>
                <a:noFill/>
                <a:ln w="28575" cap="flat" cmpd="sng" algn="ctr">
                  <a:noFill/>
                  <a:prstDash val="solid"/>
                </a:ln>
                <a:effectLst/>
              </p:spPr>
              <p:txBody>
                <a:bodyPr lIns="91429" tIns="45715" rIns="91429" bIns="4571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 algn="l" fontAlgn="auto">
                    <a:lnSpc>
                      <a:spcPct val="16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solidFill>
                        <a:srgbClr val="23170C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业务缺乏传承</a:t>
                  </a:r>
                  <a:endParaRPr lang="en-US" altLang="zh-CN" dirty="0">
                    <a:solidFill>
                      <a:srgbClr val="23170C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171450" indent="-171450" algn="l" fontAlgn="auto">
                    <a:lnSpc>
                      <a:spcPct val="16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solidFill>
                        <a:srgbClr val="23170C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代码缺少监督，不重视质量，烂代码突破边界</a:t>
                  </a:r>
                  <a:endParaRPr lang="en-US" altLang="zh-CN" dirty="0">
                    <a:solidFill>
                      <a:srgbClr val="23170C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171450" indent="-171450" algn="l" fontAlgn="auto">
                    <a:lnSpc>
                      <a:spcPct val="16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solidFill>
                        <a:srgbClr val="23170C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线上诊断能力弱</a:t>
                  </a:r>
                  <a:endParaRPr lang="en-US" altLang="zh-CN" dirty="0">
                    <a:solidFill>
                      <a:srgbClr val="23170C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171450" indent="-171450" algn="l" fontAlgn="auto">
                    <a:lnSpc>
                      <a:spcPct val="16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solidFill>
                        <a:srgbClr val="23170C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容灾能力弱</a:t>
                  </a:r>
                  <a:endParaRPr lang="en-US" altLang="zh-CN" b="0" dirty="0">
                    <a:solidFill>
                      <a:srgbClr val="23170C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  <a:p>
                  <a:pPr marL="171450" indent="-171450" algn="l" fontAlgn="auto">
                    <a:lnSpc>
                      <a:spcPct val="160000"/>
                    </a:lnSpc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dirty="0">
                      <a:solidFill>
                        <a:srgbClr val="23170C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Arial" panose="020B0604020202020204"/>
                    </a:rPr>
                    <a:t>监控能力弱</a:t>
                  </a:r>
                  <a:endParaRPr lang="zh-CN" altLang="en-US" b="0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endParaRPr>
                </a:p>
              </p:txBody>
            </p:sp>
            <p:sp>
              <p:nvSpPr>
                <p:cNvPr id="13" name="TextBox 46"/>
                <p:cNvSpPr txBox="1"/>
                <p:nvPr/>
              </p:nvSpPr>
              <p:spPr>
                <a:xfrm>
                  <a:off x="12019" y="2357"/>
                  <a:ext cx="4478" cy="582"/>
                </a:xfrm>
                <a:prstGeom prst="rect">
                  <a:avLst/>
                </a:prstGeom>
                <a:noFill/>
              </p:spPr>
              <p:txBody>
                <a:bodyPr wrap="square" lIns="91426" tIns="45712" rIns="91426" bIns="45712" rtlCol="0">
                  <a:spAutoFit/>
                </a:bodyPr>
                <a:lstStyle/>
                <a:p>
                  <a:pPr algn="ctr" defTabSz="1219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000" b="1" kern="0" dirty="0">
                      <a:solidFill>
                        <a:schemeClr val="bg2">
                          <a:lumMod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存在的问题</a:t>
                  </a:r>
                  <a:endParaRPr lang="zh-CN" altLang="en-US" sz="2000" b="1" kern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0" name="圆角矩形 8"/>
              <p:cNvSpPr/>
              <p:nvPr/>
            </p:nvSpPr>
            <p:spPr>
              <a:xfrm>
                <a:off x="11246" y="3492"/>
                <a:ext cx="5343" cy="5918"/>
              </a:xfrm>
              <a:prstGeom prst="roundRect">
                <a:avLst/>
              </a:prstGeom>
              <a:noFill/>
              <a:ln>
                <a:solidFill>
                  <a:srgbClr val="1672F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491297" y="1458595"/>
            <a:ext cx="3441700" cy="4951767"/>
            <a:chOff x="1899" y="2297"/>
            <a:chExt cx="5420" cy="7311"/>
          </a:xfrm>
        </p:grpSpPr>
        <p:grpSp>
          <p:nvGrpSpPr>
            <p:cNvPr id="15" name="组合 14"/>
            <p:cNvGrpSpPr/>
            <p:nvPr/>
          </p:nvGrpSpPr>
          <p:grpSpPr>
            <a:xfrm>
              <a:off x="1901" y="2297"/>
              <a:ext cx="5365" cy="7311"/>
              <a:chOff x="1922" y="2267"/>
              <a:chExt cx="5365" cy="7311"/>
            </a:xfrm>
          </p:grpSpPr>
          <p:sp>
            <p:nvSpPr>
              <p:cNvPr id="17" name="矩形 14"/>
              <p:cNvSpPr>
                <a:spLocks noChangeArrowheads="1"/>
              </p:cNvSpPr>
              <p:nvPr/>
            </p:nvSpPr>
            <p:spPr bwMode="auto">
              <a:xfrm>
                <a:off x="2190" y="2267"/>
                <a:ext cx="4750" cy="68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127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  <a:bevel/>
              </a:ln>
              <a:effectLst>
                <a:outerShdw blurRad="190500" dist="635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zh-CN" sz="2000" b="1">
                  <a:solidFill>
                    <a:srgbClr val="2F5597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文本1"/>
              <p:cNvSpPr>
                <a:spLocks noChangeArrowheads="1"/>
              </p:cNvSpPr>
              <p:nvPr/>
            </p:nvSpPr>
            <p:spPr bwMode="gray">
              <a:xfrm>
                <a:off x="1922" y="3789"/>
                <a:ext cx="5365" cy="5789"/>
              </a:xfrm>
              <a:prstGeom prst="roundRect">
                <a:avLst>
                  <a:gd name="adj" fmla="val 11505"/>
                </a:avLst>
              </a:prstGeom>
              <a:noFill/>
              <a:ln w="28575" cap="flat" cmpd="sng" algn="ctr">
                <a:noFill/>
                <a:prstDash val="solid"/>
              </a:ln>
              <a:effectLst/>
            </p:spPr>
            <p:txBody>
              <a:bodyPr lIns="91429" tIns="45715" rIns="91429" bIns="4571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l">
                  <a:lnSpc>
                    <a:spcPct val="90000"/>
                  </a:lnSpc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rPr>
                  <a:t>业务高速发展，没有人全部知道业务逻辑；</a:t>
                </a:r>
                <a:endParaRPr lang="zh-CN" altLang="en-US" b="0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endParaRPr>
              </a:p>
              <a:p>
                <a:pPr marL="285750" indent="-285750" algn="l">
                  <a:lnSpc>
                    <a:spcPct val="90000"/>
                  </a:lnSpc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rPr>
                  <a:t>模块化后的业务被破坏，并接连被破坏，应了破窗效应；</a:t>
                </a:r>
                <a:endParaRPr lang="zh-CN" altLang="en-US" b="0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endParaRPr>
              </a:p>
              <a:p>
                <a:pPr marL="285750" indent="-285750" algn="l">
                  <a:lnSpc>
                    <a:spcPct val="90000"/>
                  </a:lnSpc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rPr>
                  <a:t>线上问题依赖用户反馈，定位困难；</a:t>
                </a:r>
                <a:endParaRPr lang="zh-CN" altLang="en-US" b="0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endParaRPr>
              </a:p>
              <a:p>
                <a:pPr marL="285750" indent="-285750" algn="l">
                  <a:lnSpc>
                    <a:spcPct val="90000"/>
                  </a:lnSpc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rPr>
                  <a:t>DNS劫持频发，严重影响用户使用；</a:t>
                </a:r>
                <a:endParaRPr lang="zh-CN" altLang="en-US" b="0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endParaRPr>
              </a:p>
              <a:p>
                <a:pPr marL="285750" indent="-285750" algn="l">
                  <a:lnSpc>
                    <a:spcPct val="90000"/>
                  </a:lnSpc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  <a:sym typeface="Arial" panose="020B0604020202020204"/>
                  </a:rPr>
                  <a:t>正式发布上线后问题突发，公测暴露不够，监控设施覆盖弱……</a:t>
                </a:r>
                <a:endParaRPr lang="zh-CN" altLang="en-US" b="0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endParaRPr>
              </a:p>
              <a:p>
                <a:pPr marL="285750" indent="-285750" algn="l" fontAlgn="auto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" name="TextBox 46"/>
              <p:cNvSpPr txBox="1"/>
              <p:nvPr/>
            </p:nvSpPr>
            <p:spPr>
              <a:xfrm>
                <a:off x="2190" y="2297"/>
                <a:ext cx="4751" cy="587"/>
              </a:xfrm>
              <a:prstGeom prst="rect">
                <a:avLst/>
              </a:prstGeom>
              <a:noFill/>
            </p:spPr>
            <p:txBody>
              <a:bodyPr wrap="square" lIns="91426" tIns="45712" rIns="91426" bIns="45712" rtlCol="0">
                <a:spAutoFit/>
              </a:bodyPr>
              <a:lstStyle/>
              <a:p>
                <a:pPr algn="ctr" defTabSz="1219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dirty="0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阶段现状</a:t>
                </a:r>
                <a:endParaRPr lang="zh-CN" altLang="en-US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" name="圆角矩形 7"/>
            <p:cNvSpPr/>
            <p:nvPr/>
          </p:nvSpPr>
          <p:spPr>
            <a:xfrm>
              <a:off x="1899" y="3492"/>
              <a:ext cx="5420" cy="5918"/>
            </a:xfrm>
            <a:prstGeom prst="roundRect">
              <a:avLst/>
            </a:prstGeom>
            <a:noFill/>
            <a:ln>
              <a:solidFill>
                <a:srgbClr val="1672F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64490" y="20637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30" name="TextBox 34"/>
          <p:cNvSpPr txBox="1"/>
          <p:nvPr/>
        </p:nvSpPr>
        <p:spPr>
          <a:xfrm>
            <a:off x="1549993" y="318770"/>
            <a:ext cx="6317022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第三阶段：长效治理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TextBox 46"/>
          <p:cNvSpPr txBox="1"/>
          <p:nvPr/>
        </p:nvSpPr>
        <p:spPr>
          <a:xfrm>
            <a:off x="727075" y="1104900"/>
            <a:ext cx="1508760" cy="397510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遇到的难题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文本1"/>
          <p:cNvSpPr>
            <a:spLocks noChangeArrowheads="1"/>
          </p:cNvSpPr>
          <p:nvPr/>
        </p:nvSpPr>
        <p:spPr bwMode="gray">
          <a:xfrm>
            <a:off x="824865" y="1557020"/>
            <a:ext cx="321119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业务多，全流程都通的人几乎没有</a:t>
            </a:r>
            <a:endParaRPr lang="zh-CN" altLang="zh-CN" sz="1400" b="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文本1"/>
          <p:cNvSpPr>
            <a:spLocks noChangeArrowheads="1"/>
          </p:cNvSpPr>
          <p:nvPr/>
        </p:nvSpPr>
        <p:spPr bwMode="gray">
          <a:xfrm>
            <a:off x="4635500" y="1558290"/>
            <a:ext cx="2886710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遇到问题只能找熟悉这块业务的人</a:t>
            </a:r>
            <a:endParaRPr lang="zh-CN" sz="1400" b="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171315" y="1582420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656830" y="1589405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8" name="文本1"/>
          <p:cNvSpPr>
            <a:spLocks noChangeArrowheads="1"/>
          </p:cNvSpPr>
          <p:nvPr/>
        </p:nvSpPr>
        <p:spPr bwMode="gray">
          <a:xfrm>
            <a:off x="824865" y="2073910"/>
            <a:ext cx="321119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时间来不急了，下个版本再说</a:t>
            </a:r>
            <a:endParaRPr lang="zh-CN" sz="1400" b="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1"/>
          <p:cNvSpPr>
            <a:spLocks noChangeArrowheads="1"/>
          </p:cNvSpPr>
          <p:nvPr/>
        </p:nvSpPr>
        <p:spPr bwMode="gray">
          <a:xfrm>
            <a:off x="4643120" y="2075815"/>
            <a:ext cx="288861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模块化被垃圾代码接二连三的破坏</a:t>
            </a:r>
            <a:endParaRPr lang="zh-CN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168775" y="2099945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664450" y="2106930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2" name="文本1"/>
          <p:cNvSpPr>
            <a:spLocks noChangeArrowheads="1"/>
          </p:cNvSpPr>
          <p:nvPr/>
        </p:nvSpPr>
        <p:spPr bwMode="gray">
          <a:xfrm>
            <a:off x="824865" y="2611120"/>
            <a:ext cx="321119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出现问题依赖用户反馈</a:t>
            </a:r>
            <a:endParaRPr lang="zh-CN" sz="1400" b="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文本1"/>
          <p:cNvSpPr>
            <a:spLocks noChangeArrowheads="1"/>
          </p:cNvSpPr>
          <p:nvPr/>
        </p:nvSpPr>
        <p:spPr bwMode="gray">
          <a:xfrm>
            <a:off x="4631055" y="2612390"/>
            <a:ext cx="291401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定位困难，手段单一</a:t>
            </a:r>
            <a:endParaRPr lang="zh-CN" sz="1400" b="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175125" y="2636520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673340" y="2643505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6" name="文本1"/>
          <p:cNvSpPr>
            <a:spLocks noChangeArrowheads="1"/>
          </p:cNvSpPr>
          <p:nvPr/>
        </p:nvSpPr>
        <p:spPr bwMode="gray">
          <a:xfrm>
            <a:off x="8131810" y="1548130"/>
            <a:ext cx="2713990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业务模块缺少继承人</a:t>
            </a:r>
            <a:endParaRPr 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文本1"/>
          <p:cNvSpPr>
            <a:spLocks noChangeArrowheads="1"/>
          </p:cNvSpPr>
          <p:nvPr/>
        </p:nvSpPr>
        <p:spPr bwMode="gray">
          <a:xfrm>
            <a:off x="8138795" y="2075815"/>
            <a:ext cx="2715260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缺乏监督体系，不重视质量</a:t>
            </a:r>
            <a:endParaRPr 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8" name="文本1"/>
          <p:cNvSpPr>
            <a:spLocks noChangeArrowheads="1"/>
          </p:cNvSpPr>
          <p:nvPr/>
        </p:nvSpPr>
        <p:spPr bwMode="gray">
          <a:xfrm>
            <a:off x="8147685" y="2612390"/>
            <a:ext cx="2713990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线上诊断能力弱</a:t>
            </a:r>
            <a:endParaRPr 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TextBox 46"/>
          <p:cNvSpPr txBox="1"/>
          <p:nvPr/>
        </p:nvSpPr>
        <p:spPr>
          <a:xfrm>
            <a:off x="760873" y="3897155"/>
            <a:ext cx="1508760" cy="397510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如何攻克？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1"/>
          <p:cNvSpPr>
            <a:spLocks noChangeArrowheads="1"/>
          </p:cNvSpPr>
          <p:nvPr/>
        </p:nvSpPr>
        <p:spPr bwMode="gray">
          <a:xfrm>
            <a:off x="824865" y="3129533"/>
            <a:ext cx="321119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灰度没发现问题，正式版本突发暴露</a:t>
            </a:r>
            <a:endParaRPr lang="zh-CN" sz="1400" b="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1"/>
          <p:cNvSpPr>
            <a:spLocks noChangeArrowheads="1"/>
          </p:cNvSpPr>
          <p:nvPr/>
        </p:nvSpPr>
        <p:spPr bwMode="gray">
          <a:xfrm>
            <a:off x="4631055" y="3130803"/>
            <a:ext cx="2914015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前后端监控不同步，告警粗放，版本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用户量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告警，无标准</a:t>
            </a:r>
            <a:endParaRPr lang="zh-CN" sz="1400" b="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75125" y="3154933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673340" y="3161918"/>
            <a:ext cx="35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文本1"/>
          <p:cNvSpPr>
            <a:spLocks noChangeArrowheads="1"/>
          </p:cNvSpPr>
          <p:nvPr/>
        </p:nvSpPr>
        <p:spPr bwMode="gray">
          <a:xfrm>
            <a:off x="8147685" y="3130803"/>
            <a:ext cx="2713990" cy="419100"/>
          </a:xfrm>
          <a:prstGeom prst="roundRect">
            <a:avLst>
              <a:gd name="adj" fmla="val 11505"/>
            </a:avLst>
          </a:prstGeom>
          <a:solidFill>
            <a:schemeClr val="bg1"/>
          </a:solidFill>
          <a:ln w="3175">
            <a:solidFill>
              <a:schemeClr val="bg2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20000"/>
              </a:lnSpc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监控能力弱</a:t>
            </a:r>
            <a:endParaRPr 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6" name="表格 2"/>
          <p:cNvGraphicFramePr>
            <a:graphicFrameLocks noGrp="1"/>
          </p:cNvGraphicFramePr>
          <p:nvPr/>
        </p:nvGraphicFramePr>
        <p:xfrm>
          <a:off x="1881810" y="4379286"/>
          <a:ext cx="815008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870"/>
                <a:gridCol w="516578"/>
                <a:gridCol w="2634931"/>
                <a:gridCol w="596772"/>
                <a:gridCol w="214893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业务模块缺少继承人 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设立轮班制 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6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跟进问题</a:t>
                      </a:r>
                      <a:endParaRPr lang="zh-CN" altLang="en-US" sz="16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架构破窗效应 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设计评审 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6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代码评审</a:t>
                      </a:r>
                      <a:endParaRPr lang="zh-CN" altLang="en-US" sz="16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线上问题诊断能力弱 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监控页面足迹、API足迹 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6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回溯问题</a:t>
                      </a:r>
                      <a:endParaRPr lang="zh-CN" altLang="en-US" sz="16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发版监控能力弱 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设立灰度标准 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6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多轮灰度</a:t>
                      </a:r>
                      <a:endParaRPr lang="zh-CN" altLang="en-US" sz="16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用户故障处理手段单一 </a:t>
                      </a:r>
                      <a:endParaRPr lang="en-US" altLang="zh-CN" sz="16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故障防护 </a:t>
                      </a:r>
                      <a:r>
                        <a:rPr lang="en-US" altLang="zh-CN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调试工具 </a:t>
                      </a:r>
                      <a:endParaRPr lang="en-US" altLang="zh-CN" sz="160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l"/>
                      <a:r>
                        <a:rPr lang="en-US" altLang="zh-CN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问题反馈 </a:t>
                      </a:r>
                      <a:r>
                        <a:rPr lang="en-US" altLang="zh-CN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自动容灾 </a:t>
                      </a:r>
                      <a:endParaRPr lang="zh-CN" altLang="en-US" sz="16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kern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zh-CN" altLang="en-US" sz="1600" b="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 </a:t>
                      </a:r>
                      <a:endParaRPr kumimoji="1" lang="en-US" altLang="zh-CN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容灾能力</a:t>
                      </a:r>
                      <a:endParaRPr kumimoji="1" lang="en-US" altLang="zh-CN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4"/>
          <p:cNvSpPr txBox="1"/>
          <p:nvPr/>
        </p:nvSpPr>
        <p:spPr>
          <a:xfrm>
            <a:off x="1469500" y="318845"/>
            <a:ext cx="770191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静态代码扫描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345222" y="867283"/>
          <a:ext cx="8716125" cy="757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7" name="内容占位符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2" y="1624668"/>
            <a:ext cx="8544512" cy="48256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42654" y="1538557"/>
            <a:ext cx="4443946" cy="4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700" b="1" dirty="0">
                <a:latin typeface="微软雅黑" panose="020B0503020204020204" charset="-122"/>
                <a:ea typeface="微软雅黑" panose="020B0503020204020204" charset="-122"/>
              </a:rPr>
              <a:t>把静态扫描纳入提测标准，杜绝增量问题</a:t>
            </a:r>
            <a:endParaRPr lang="zh-CN" altLang="en-US" sz="17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 dirty="0"/>
              <a:t>传统的界面跳转</a:t>
            </a:r>
            <a:endParaRPr kumimoji="1" lang="en-US" altLang="zh-CN" sz="2200" dirty="0"/>
          </a:p>
          <a:p>
            <a:pPr lvl="1"/>
            <a:r>
              <a:rPr kumimoji="1" lang="zh-CN" altLang="en-US" sz="2200" dirty="0"/>
              <a:t>业务链路上全部模块强依赖</a:t>
            </a:r>
            <a:endParaRPr kumimoji="1" lang="en-US" altLang="zh-CN" sz="2200" dirty="0"/>
          </a:p>
          <a:p>
            <a:pPr lvl="1"/>
            <a:r>
              <a:rPr kumimoji="1" lang="zh-CN" altLang="en-US" sz="2200" dirty="0"/>
              <a:t>无法实现业务链路灵活跳转</a:t>
            </a:r>
            <a:endParaRPr kumimoji="1" lang="en-US" altLang="zh-CN" sz="2200" dirty="0"/>
          </a:p>
          <a:p>
            <a:pPr lvl="1"/>
            <a:endParaRPr kumimoji="1" lang="en-US" altLang="zh-CN" sz="2200" dirty="0"/>
          </a:p>
          <a:p>
            <a:r>
              <a:rPr kumimoji="1" lang="zh-CN" altLang="en-US" sz="2200" dirty="0"/>
              <a:t>用统跳协议（</a:t>
            </a:r>
            <a:r>
              <a:rPr kumimoji="1" lang="en-US" altLang="zh-CN" sz="2200" dirty="0"/>
              <a:t>Router</a:t>
            </a:r>
            <a:r>
              <a:rPr kumimoji="1" lang="zh-CN" altLang="en-US" sz="2200" dirty="0"/>
              <a:t>）解耦界面</a:t>
            </a:r>
            <a:endParaRPr kumimoji="1" lang="en-US" altLang="zh-CN" sz="2200" dirty="0"/>
          </a:p>
          <a:p>
            <a:pPr lvl="1"/>
            <a:r>
              <a:rPr kumimoji="1" lang="zh-CN" altLang="en-US" sz="2200" dirty="0"/>
              <a:t>路由</a:t>
            </a:r>
            <a:r>
              <a:rPr kumimoji="1" lang="en-US" altLang="zh-CN" sz="2200" dirty="0"/>
              <a:t>URL</a:t>
            </a:r>
            <a:r>
              <a:rPr kumimoji="1" lang="zh-CN" altLang="en-US" sz="2200" dirty="0"/>
              <a:t>映射</a:t>
            </a:r>
            <a:endParaRPr kumimoji="1" lang="en-US" altLang="zh-CN" sz="2200" dirty="0"/>
          </a:p>
          <a:p>
            <a:pPr lvl="1"/>
            <a:r>
              <a:rPr kumimoji="1" lang="zh-CN" altLang="en-US" sz="2200" dirty="0"/>
              <a:t>提供页面跳转</a:t>
            </a:r>
            <a:r>
              <a:rPr kumimoji="1" lang="en-US" altLang="zh-CN" sz="2200" dirty="0"/>
              <a:t>Service</a:t>
            </a:r>
            <a:endParaRPr kumimoji="1" lang="en-US" altLang="zh-CN" sz="2200" dirty="0"/>
          </a:p>
          <a:p>
            <a:pPr lvl="1"/>
            <a:r>
              <a:rPr kumimoji="1" lang="zh-CN" altLang="en-US" sz="2200" dirty="0"/>
              <a:t>业务页面注册到统跳</a:t>
            </a:r>
            <a:endParaRPr kumimoji="1" lang="en-US" altLang="zh-CN" sz="2200" dirty="0"/>
          </a:p>
          <a:p>
            <a:pPr lvl="1"/>
            <a:r>
              <a:rPr kumimoji="1" lang="zh-CN" altLang="en-US" sz="2200" dirty="0"/>
              <a:t>根据</a:t>
            </a:r>
            <a:r>
              <a:rPr kumimoji="1" lang="en-US" altLang="zh-CN" sz="2200" dirty="0"/>
              <a:t>URL</a:t>
            </a:r>
            <a:r>
              <a:rPr kumimoji="1" lang="zh-CN" altLang="en-US" sz="2200" dirty="0"/>
              <a:t>，路由器统跳执行跳转</a:t>
            </a:r>
            <a:endParaRPr kumimoji="1" lang="en-US" altLang="zh-CN" sz="2200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433849" y="631532"/>
          <a:ext cx="4365181" cy="281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6096000" y="3221991"/>
          <a:ext cx="5524167" cy="311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34"/>
          <p:cNvSpPr txBox="1"/>
          <p:nvPr/>
        </p:nvSpPr>
        <p:spPr>
          <a:xfrm>
            <a:off x="1469500" y="318845"/>
            <a:ext cx="702426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案例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解耦界面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"/>
          <p:cNvSpPr txBox="1"/>
          <p:nvPr/>
        </p:nvSpPr>
        <p:spPr>
          <a:xfrm>
            <a:off x="1469500" y="318845"/>
            <a:ext cx="702426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容灾方案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6380" y="1426210"/>
            <a:ext cx="5566309" cy="4631690"/>
            <a:chOff x="1216" y="1834"/>
            <a:chExt cx="7567" cy="7294"/>
          </a:xfrm>
        </p:grpSpPr>
        <p:sp>
          <p:nvSpPr>
            <p:cNvPr id="4" name="圆角矩形 92"/>
            <p:cNvSpPr/>
            <p:nvPr/>
          </p:nvSpPr>
          <p:spPr>
            <a:xfrm>
              <a:off x="1216" y="2958"/>
              <a:ext cx="7567" cy="217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52" y="3028"/>
              <a:ext cx="3823" cy="179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algn="l" fontAlgn="auto">
                <a:lnSpc>
                  <a:spcPct val="120000"/>
                </a:lnSpc>
                <a:spcAft>
                  <a:spcPts val="300"/>
                </a:spcAft>
                <a:buNone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应对情况：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20000"/>
                </a:lnSpc>
                <a:spcAft>
                  <a:spcPts val="300"/>
                </a:spcAft>
                <a:buNone/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	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启动闪退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indent="0" algn="l" fontAlgn="auto">
                <a:lnSpc>
                  <a:spcPct val="120000"/>
                </a:lnSpc>
                <a:spcAft>
                  <a:spcPts val="300"/>
                </a:spcAft>
                <a:buNone/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	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连续闪退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6" name="圆角矩形 96"/>
            <p:cNvSpPr/>
            <p:nvPr/>
          </p:nvSpPr>
          <p:spPr>
            <a:xfrm>
              <a:off x="1216" y="5640"/>
              <a:ext cx="7567" cy="3488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46"/>
            <p:cNvSpPr txBox="1"/>
            <p:nvPr/>
          </p:nvSpPr>
          <p:spPr>
            <a:xfrm>
              <a:off x="1216" y="1834"/>
              <a:ext cx="3606" cy="626"/>
            </a:xfrm>
            <a:prstGeom prst="rect">
              <a:avLst/>
            </a:prstGeom>
            <a:noFill/>
          </p:spPr>
          <p:txBody>
            <a:bodyPr wrap="square" lIns="91426" tIns="45712" rIns="91426" bIns="45712" rtlCol="0">
              <a:spAutoFit/>
            </a:bodyPr>
            <a:lstStyle/>
            <a:p>
              <a:pPr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APP</a:t>
              </a:r>
              <a:r>
                <a:rPr lang="zh-CN" alt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故障防护</a:t>
              </a:r>
              <a:endPara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45"/>
            <p:cNvSpPr txBox="1"/>
            <p:nvPr/>
          </p:nvSpPr>
          <p:spPr>
            <a:xfrm>
              <a:off x="7255" y="7069"/>
              <a:ext cx="1316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l"/>
              <a:endPara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160" y="1066374"/>
            <a:ext cx="2635254" cy="490559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55586" y="4011771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防护措施：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监控告警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引导解决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联系客服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下发版本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特征修复（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进行中） 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"/>
          <p:cNvSpPr txBox="1"/>
          <p:nvPr/>
        </p:nvSpPr>
        <p:spPr>
          <a:xfrm>
            <a:off x="1469390" y="318770"/>
            <a:ext cx="938085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容灾方案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启动闪退定义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7409" y="1232452"/>
            <a:ext cx="9740348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启动类型分为冷启动和热启动，为了更准确的区分启动闪退我们把：</a:t>
            </a:r>
            <a:r>
              <a:rPr lang="en-GB" altLang="zh-CN" dirty="0">
                <a:latin typeface="+mn-ea"/>
              </a:rPr>
              <a:t>App</a:t>
            </a:r>
            <a:r>
              <a:rPr lang="zh-CN" altLang="en-US" dirty="0">
                <a:latin typeface="+mn-ea"/>
              </a:rPr>
              <a:t>安装后的第一次启动，定义为首次启动。</a:t>
            </a:r>
            <a:endParaRPr lang="zh-CN" altLang="en-US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启动闪退的三种情况：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、首次启动闪退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、冷启动闪退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、热启动闪退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GB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凡在启动阶段中出现的崩溃信息，则定义为启动闪退。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3325" y="4653293"/>
            <a:ext cx="375745" cy="3757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54132" y="4566295"/>
            <a:ext cx="186986" cy="1869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86998" y="1049235"/>
            <a:ext cx="4124593" cy="897536"/>
            <a:chOff x="4308453" y="1479176"/>
            <a:chExt cx="4124593" cy="897536"/>
          </a:xfrm>
        </p:grpSpPr>
        <p:sp>
          <p:nvSpPr>
            <p:cNvPr id="124" name="Rectangle 4"/>
            <p:cNvSpPr txBox="1">
              <a:spLocks noChangeArrowheads="1"/>
            </p:cNvSpPr>
            <p:nvPr/>
          </p:nvSpPr>
          <p:spPr bwMode="auto">
            <a:xfrm>
              <a:off x="5393486" y="1674044"/>
              <a:ext cx="3039560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个人简介和工作内容概述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77" name="组合 176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8" name="文本框 32"/>
              <p:cNvSpPr txBox="1"/>
              <p:nvPr/>
            </p:nvSpPr>
            <p:spPr>
              <a:xfrm>
                <a:off x="2331187" y="249546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一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502238" y="2191881"/>
            <a:ext cx="2898546" cy="897255"/>
            <a:chOff x="4324328" y="1479176"/>
            <a:chExt cx="2898546" cy="897536"/>
          </a:xfrm>
        </p:grpSpPr>
        <p:sp>
          <p:nvSpPr>
            <p:cNvPr id="182" name="Rectangle 4"/>
            <p:cNvSpPr txBox="1">
              <a:spLocks noChangeArrowheads="1"/>
            </p:cNvSpPr>
            <p:nvPr/>
          </p:nvSpPr>
          <p:spPr bwMode="auto">
            <a:xfrm>
              <a:off x="5393486" y="169690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主要工作成果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4324328" y="1479176"/>
              <a:ext cx="846764" cy="897536"/>
              <a:chOff x="2389203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85" name="组合 184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87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8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6" name="文本框 32"/>
              <p:cNvSpPr txBox="1"/>
              <p:nvPr/>
            </p:nvSpPr>
            <p:spPr>
              <a:xfrm>
                <a:off x="2389203" y="256043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二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grpSp>
        <p:nvGrpSpPr>
          <p:cNvPr id="189" name="组合 188"/>
          <p:cNvGrpSpPr/>
          <p:nvPr/>
        </p:nvGrpSpPr>
        <p:grpSpPr>
          <a:xfrm>
            <a:off x="5486998" y="3334246"/>
            <a:ext cx="3407619" cy="897255"/>
            <a:chOff x="4308453" y="1479176"/>
            <a:chExt cx="3407619" cy="897536"/>
          </a:xfrm>
        </p:grpSpPr>
        <p:sp>
          <p:nvSpPr>
            <p:cNvPr id="190" name="Rectangle 4"/>
            <p:cNvSpPr txBox="1">
              <a:spLocks noChangeArrowheads="1"/>
            </p:cNvSpPr>
            <p:nvPr/>
          </p:nvSpPr>
          <p:spPr bwMode="auto">
            <a:xfrm>
              <a:off x="5393485" y="1685474"/>
              <a:ext cx="2322587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专业影响力和贡献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93" name="组合 192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9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6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4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三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64490" y="26352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940435" y="-5080"/>
            <a:ext cx="2861310" cy="6505575"/>
          </a:xfrm>
          <a:prstGeom prst="chevron">
            <a:avLst>
              <a:gd name="adj" fmla="val 64285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-5080" y="7620"/>
            <a:ext cx="2806700" cy="6505575"/>
          </a:xfrm>
          <a:prstGeom prst="chevron">
            <a:avLst>
              <a:gd name="adj" fmla="val 64060"/>
            </a:avLst>
          </a:prstGeom>
          <a:solidFill>
            <a:srgbClr val="1672FB"/>
          </a:solidFill>
          <a:ln>
            <a:solidFill>
              <a:schemeClr val="accent1"/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20018" y="4476611"/>
            <a:ext cx="2914421" cy="897255"/>
            <a:chOff x="4308453" y="1479176"/>
            <a:chExt cx="2914421" cy="897536"/>
          </a:xfrm>
        </p:grpSpPr>
        <p:sp>
          <p:nvSpPr>
            <p:cNvPr id="12" name="Rectangle 4"/>
            <p:cNvSpPr txBox="1">
              <a:spLocks noChangeArrowheads="1"/>
            </p:cNvSpPr>
            <p:nvPr/>
          </p:nvSpPr>
          <p:spPr bwMode="auto">
            <a:xfrm>
              <a:off x="5393486" y="168547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未来规划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4" name="组合 13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四</a:t>
                </a:r>
                <a:endParaRPr lang="zh-CN" altLang="en-US" sz="24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charset="-122"/>
                  <a:cs typeface="Aparajita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"/>
          <p:cNvSpPr txBox="1"/>
          <p:nvPr/>
        </p:nvSpPr>
        <p:spPr>
          <a:xfrm>
            <a:off x="1469390" y="318770"/>
            <a:ext cx="90697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容灾方案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连续闪退防护流程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527" y="1056166"/>
            <a:ext cx="10789285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"/>
          <p:cNvSpPr txBox="1"/>
          <p:nvPr/>
        </p:nvSpPr>
        <p:spPr>
          <a:xfrm>
            <a:off x="1469500" y="318845"/>
            <a:ext cx="664834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成果展示：治理成果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内容占位符 9"/>
          <p:cNvGraphicFramePr>
            <a:graphicFrameLocks noGrp="1"/>
          </p:cNvGraphicFramePr>
          <p:nvPr>
            <p:ph idx="1"/>
          </p:nvPr>
        </p:nvGraphicFramePr>
        <p:xfrm>
          <a:off x="610235" y="970598"/>
          <a:ext cx="10784840" cy="5128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"/>
          <p:cNvSpPr txBox="1"/>
          <p:nvPr/>
        </p:nvSpPr>
        <p:spPr>
          <a:xfrm>
            <a:off x="1647869" y="318770"/>
            <a:ext cx="7287851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成果展示：崩溃率，行业对比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8049795" y="1048120"/>
          <a:ext cx="3780836" cy="506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960"/>
                <a:gridCol w="2133876"/>
              </a:tblGrid>
              <a:tr h="56305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友盟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崩溃次数</a:t>
                      </a:r>
                      <a:r>
                        <a:rPr lang="en-US" altLang="zh-CN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启动次数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563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全行业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0.29%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63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头部表现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0.17%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63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懒人畅听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0.03%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6305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Bugly</a:t>
                      </a:r>
                      <a:endParaRPr lang="en-US" altLang="zh-CN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崩溃数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活跃设备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63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快看漫画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0.27%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63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酷我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0.18%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63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zh-CN" alt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音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0.06%</a:t>
                      </a:r>
                      <a:endParaRPr lang="en-US" altLang="zh-CN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563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懒人畅听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0.06%</a:t>
                      </a:r>
                      <a:endParaRPr lang="en-US" altLang="zh-CN" sz="16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1" y="950119"/>
            <a:ext cx="7334850" cy="4117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43070"/>
            <a:ext cx="7334850" cy="41046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88642" y="1298864"/>
            <a:ext cx="3241963" cy="55071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0221" y="4797287"/>
            <a:ext cx="1519483" cy="11187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5920" y="6010634"/>
            <a:ext cx="3767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500W+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DAU</a:t>
            </a:r>
            <a:r>
              <a:rPr kumimoji="1" lang="zh-CN" altLang="en-US" sz="2000" dirty="0"/>
              <a:t>崩溃率表现 </a:t>
            </a:r>
            <a:r>
              <a:rPr kumimoji="1" lang="en-US" altLang="zh-CN" sz="2000" b="1" dirty="0"/>
              <a:t>0.17%</a:t>
            </a:r>
            <a:r>
              <a:rPr kumimoji="1" lang="zh-CN" altLang="en-US" sz="2000" b="1" dirty="0"/>
              <a:t> </a:t>
            </a:r>
            <a:endParaRPr kumimoji="1" lang="zh-CN" altLang="en-US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"/>
          <p:cNvSpPr txBox="1"/>
          <p:nvPr/>
        </p:nvSpPr>
        <p:spPr>
          <a:xfrm>
            <a:off x="1648567" y="318770"/>
            <a:ext cx="6109863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 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经验总结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3642360" y="1878330"/>
          <a:ext cx="4480560" cy="310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528945" y="1541145"/>
            <a:ext cx="1133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预防</a:t>
            </a:r>
            <a:endParaRPr lang="zh-CN" altLang="en-US" sz="2000" b="1" kern="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8055" y="2826385"/>
            <a:ext cx="706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kern="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监控</a:t>
            </a:r>
            <a:endParaRPr lang="zh-CN" altLang="en-US" sz="2000" b="1" kern="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62420" y="4424045"/>
            <a:ext cx="706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报警</a:t>
            </a:r>
            <a:endParaRPr lang="zh-CN" altLang="en-US" b="1" dirty="0">
              <a:solidFill>
                <a:srgbClr val="1672FB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5160" y="4424045"/>
            <a:ext cx="706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endParaRPr lang="zh-CN" altLang="en-US" sz="2000" b="1" kern="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15715" y="2826385"/>
            <a:ext cx="706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kern="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修复</a:t>
            </a:r>
            <a:endParaRPr lang="zh-CN" altLang="en-US" sz="2000" b="1" kern="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"/>
          <p:cNvSpPr txBox="1"/>
          <p:nvPr/>
        </p:nvSpPr>
        <p:spPr>
          <a:xfrm>
            <a:off x="1433305" y="358850"/>
            <a:ext cx="8461632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专业影响力和贡献</a:t>
            </a:r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4070" y="1551305"/>
            <a:ext cx="10005060" cy="3909060"/>
            <a:chOff x="1131" y="2675"/>
            <a:chExt cx="17475" cy="6315"/>
          </a:xfrm>
        </p:grpSpPr>
        <p:grpSp>
          <p:nvGrpSpPr>
            <p:cNvPr id="6" name="组合 5"/>
            <p:cNvGrpSpPr/>
            <p:nvPr/>
          </p:nvGrpSpPr>
          <p:grpSpPr>
            <a:xfrm>
              <a:off x="1131" y="2675"/>
              <a:ext cx="14119" cy="6315"/>
              <a:chOff x="2254" y="2566"/>
              <a:chExt cx="14875" cy="6791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254" y="2566"/>
                <a:ext cx="3220" cy="6791"/>
                <a:chOff x="1714589" y="1519176"/>
                <a:chExt cx="2044719" cy="4312498"/>
              </a:xfrm>
            </p:grpSpPr>
            <p:sp>
              <p:nvSpPr>
                <p:cNvPr id="48" name="圆角矩形 10"/>
                <p:cNvSpPr/>
                <p:nvPr/>
              </p:nvSpPr>
              <p:spPr>
                <a:xfrm>
                  <a:off x="1714589" y="1519176"/>
                  <a:ext cx="2044719" cy="431249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F1F1F1"/>
                    </a:gs>
                  </a:gsLst>
                  <a:lin ang="2700000" scaled="1"/>
                  <a:tileRect/>
                </a:gradFill>
                <a:ln w="38100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1981705" y="1701002"/>
                  <a:ext cx="1510486" cy="1510484"/>
                </a:xfrm>
                <a:prstGeom prst="ellipse">
                  <a:avLst/>
                </a:prstGeom>
                <a:solidFill>
                  <a:srgbClr val="1672FB"/>
                </a:solidFill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zh-CN" altLang="en-US" sz="4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124953" y="1836279"/>
                  <a:ext cx="1223990" cy="1223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F1F1F1"/>
                    </a:gs>
                  </a:gsLst>
                  <a:lin ang="2700000" scaled="1"/>
                  <a:tileRect/>
                </a:gradFill>
                <a:ln w="285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88900" dir="2700000" algn="tl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2092871" y="1804197"/>
                  <a:ext cx="1288155" cy="1288153"/>
                </a:xfrm>
                <a:prstGeom prst="ellipse">
                  <a:avLst/>
                </a:prstGeom>
                <a:noFill/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zh-CN" altLang="en-US" sz="4000" dirty="0">
                    <a:solidFill>
                      <a:srgbClr val="0087C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2" name="文本框 43"/>
                <p:cNvSpPr txBox="1"/>
                <p:nvPr/>
              </p:nvSpPr>
              <p:spPr>
                <a:xfrm>
                  <a:off x="2513970" y="5272385"/>
                  <a:ext cx="361318" cy="50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1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53" name="组合 52"/>
                <p:cNvGrpSpPr/>
                <p:nvPr/>
              </p:nvGrpSpPr>
              <p:grpSpPr>
                <a:xfrm>
                  <a:off x="1905919" y="5207576"/>
                  <a:ext cx="1662059" cy="31862"/>
                  <a:chOff x="3060700" y="4724400"/>
                  <a:chExt cx="5955507" cy="7880"/>
                </a:xfrm>
              </p:grpSpPr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3060700" y="4724400"/>
                    <a:ext cx="5955507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3060700" y="4732280"/>
                    <a:ext cx="5955507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Rectangle 5"/>
                <p:cNvSpPr/>
                <p:nvPr/>
              </p:nvSpPr>
              <p:spPr bwMode="auto">
                <a:xfrm>
                  <a:off x="1795539" y="3614329"/>
                  <a:ext cx="1882593" cy="110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1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charset="0"/>
                    <a:buChar char="ü"/>
                    <a:defRPr/>
                  </a:pPr>
                  <a:r>
                    <a:rPr lang="zh-CN" sz="140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有能力完成</a:t>
                  </a:r>
                  <a:endParaRPr kumimoji="0" 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charset="0"/>
                    <a:buChar char="ü"/>
                    <a:defRPr/>
                  </a:pPr>
                  <a:r>
                    <a:rPr lang="zh-CN" sz="140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是否有时间</a:t>
                  </a:r>
                  <a:endParaRPr kumimoji="0" 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charset="0"/>
                    <a:buChar char="ü"/>
                    <a:defRPr/>
                  </a:pPr>
                  <a:r>
                    <a:rPr lang="zh-CN" sz="140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预期时间</a:t>
                  </a:r>
                  <a:endParaRPr kumimoji="0" 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  <a:ea typeface="微软雅黑" panose="020B0503020204020204" charset="-122"/>
                    <a:cs typeface="+mn-cs"/>
                  </a:endParaRPr>
                </a:p>
                <a:p>
                  <a:pPr algn="ctr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31382" y="2233693"/>
                  <a:ext cx="1360766" cy="4399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0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谁适合？</a:t>
                  </a:r>
                  <a:endPara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6138" y="2566"/>
                <a:ext cx="3220" cy="6791"/>
                <a:chOff x="3999067" y="1519176"/>
                <a:chExt cx="2044719" cy="4312498"/>
              </a:xfrm>
            </p:grpSpPr>
            <p:sp>
              <p:nvSpPr>
                <p:cNvPr id="38" name="圆角矩形 25"/>
                <p:cNvSpPr/>
                <p:nvPr/>
              </p:nvSpPr>
              <p:spPr>
                <a:xfrm>
                  <a:off x="3999067" y="1519176"/>
                  <a:ext cx="2044719" cy="431249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F1F1F1"/>
                    </a:gs>
                  </a:gsLst>
                  <a:lin ang="2700000" scaled="1"/>
                  <a:tileRect/>
                </a:gradFill>
                <a:ln w="38100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4266183" y="1701002"/>
                  <a:ext cx="1510486" cy="1510484"/>
                </a:xfrm>
                <a:prstGeom prst="ellipse">
                  <a:avLst/>
                </a:prstGeom>
                <a:solidFill>
                  <a:srgbClr val="1672FB"/>
                </a:solidFill>
                <a:ln w="14288" cap="flat">
                  <a:noFill/>
                  <a:prstDash val="solid"/>
                  <a:miter lim="800000"/>
                </a:ln>
                <a:effectLst>
                  <a:innerShdw blurRad="88900" dist="889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4409431" y="1836279"/>
                  <a:ext cx="1223990" cy="1223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F1F1F1"/>
                    </a:gs>
                  </a:gsLst>
                  <a:lin ang="2700000" scaled="1"/>
                  <a:tileRect/>
                </a:gradFill>
                <a:ln w="285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88900" dir="2700000" algn="tl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4377349" y="1804197"/>
                  <a:ext cx="1288155" cy="1288153"/>
                </a:xfrm>
                <a:prstGeom prst="ellipse">
                  <a:avLst/>
                </a:prstGeom>
                <a:noFill/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zh-CN" altLang="en-US" sz="4000" dirty="0">
                    <a:solidFill>
                      <a:srgbClr val="0087C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2" name="文本框 49"/>
                <p:cNvSpPr txBox="1"/>
                <p:nvPr/>
              </p:nvSpPr>
              <p:spPr>
                <a:xfrm>
                  <a:off x="4759976" y="5272385"/>
                  <a:ext cx="361318" cy="50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2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43" name="组合 42"/>
                <p:cNvGrpSpPr/>
                <p:nvPr/>
              </p:nvGrpSpPr>
              <p:grpSpPr>
                <a:xfrm>
                  <a:off x="4190397" y="5207576"/>
                  <a:ext cx="1662059" cy="31862"/>
                  <a:chOff x="3060700" y="4724400"/>
                  <a:chExt cx="5955507" cy="7880"/>
                </a:xfrm>
              </p:grpSpPr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3060700" y="4724400"/>
                    <a:ext cx="5955507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3060700" y="4732280"/>
                    <a:ext cx="5955507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矩形 43"/>
                <p:cNvSpPr/>
                <p:nvPr/>
              </p:nvSpPr>
              <p:spPr>
                <a:xfrm>
                  <a:off x="4313502" y="2007856"/>
                  <a:ext cx="1463124" cy="7796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0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交代</a:t>
                  </a:r>
                  <a:endPara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/>
                  <a:r>
                    <a:rPr lang="zh-CN" altLang="en-US" sz="20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清楚</a:t>
                  </a:r>
                  <a:endPara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Rectangle 5"/>
                <p:cNvSpPr/>
                <p:nvPr/>
              </p:nvSpPr>
              <p:spPr bwMode="auto">
                <a:xfrm>
                  <a:off x="4116225" y="3614465"/>
                  <a:ext cx="1883605" cy="1103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charset="0"/>
                    <a:buChar char="ü"/>
                    <a:defRPr/>
                  </a:pPr>
                  <a:r>
                    <a:rPr lang="zh-CN" sz="140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做什么</a:t>
                  </a:r>
                  <a:endParaRPr kumimoji="0" 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charset="0"/>
                    <a:buChar char="ü"/>
                    <a:defRPr/>
                  </a:pPr>
                  <a:r>
                    <a:rPr lang="zh-CN" sz="140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需要什么结果</a:t>
                  </a:r>
                  <a:endParaRPr kumimoji="0" 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charset="0"/>
                    <a:buChar char="ü"/>
                    <a:defRPr/>
                  </a:pPr>
                  <a:r>
                    <a:rPr lang="zh-CN" sz="140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+mn-ea"/>
                    </a:rPr>
                    <a:t>什么时候完成</a:t>
                  </a:r>
                  <a:endParaRPr lang="zh-CN" sz="140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Lato Light" charset="0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0023" y="2566"/>
                <a:ext cx="3220" cy="6791"/>
                <a:chOff x="6283545" y="1519176"/>
                <a:chExt cx="2044719" cy="4312498"/>
              </a:xfrm>
            </p:grpSpPr>
            <p:sp>
              <p:nvSpPr>
                <p:cNvPr id="28" name="圆角矩形 46"/>
                <p:cNvSpPr/>
                <p:nvPr/>
              </p:nvSpPr>
              <p:spPr>
                <a:xfrm>
                  <a:off x="6283545" y="1519176"/>
                  <a:ext cx="2044719" cy="431249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F1F1F1"/>
                    </a:gs>
                  </a:gsLst>
                  <a:lin ang="2700000" scaled="1"/>
                  <a:tileRect/>
                </a:gradFill>
                <a:ln w="38100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6550661" y="1701002"/>
                  <a:ext cx="1510486" cy="1510484"/>
                </a:xfrm>
                <a:prstGeom prst="ellipse">
                  <a:avLst/>
                </a:prstGeom>
                <a:solidFill>
                  <a:srgbClr val="1672FB"/>
                </a:solidFill>
                <a:ln w="14288" cap="flat">
                  <a:noFill/>
                  <a:prstDash val="solid"/>
                  <a:miter lim="800000"/>
                </a:ln>
                <a:effectLst>
                  <a:innerShdw blurRad="88900" dist="889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6693909" y="1836279"/>
                  <a:ext cx="1223990" cy="1223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F1F1F1"/>
                    </a:gs>
                  </a:gsLst>
                  <a:lin ang="2700000" scaled="1"/>
                  <a:tileRect/>
                </a:gradFill>
                <a:ln w="285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88900" dir="2700000" algn="tl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6661827" y="1804197"/>
                  <a:ext cx="1288155" cy="1288153"/>
                </a:xfrm>
                <a:prstGeom prst="ellipse">
                  <a:avLst/>
                </a:prstGeom>
                <a:noFill/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zh-CN" altLang="en-US" sz="4000" dirty="0">
                    <a:solidFill>
                      <a:srgbClr val="0087C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2" name="文本框 55"/>
                <p:cNvSpPr txBox="1"/>
                <p:nvPr/>
              </p:nvSpPr>
              <p:spPr>
                <a:xfrm>
                  <a:off x="7038042" y="5272385"/>
                  <a:ext cx="361318" cy="50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3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33" name="组合 32"/>
                <p:cNvGrpSpPr/>
                <p:nvPr/>
              </p:nvGrpSpPr>
              <p:grpSpPr>
                <a:xfrm>
                  <a:off x="6474875" y="5207576"/>
                  <a:ext cx="1662059" cy="31862"/>
                  <a:chOff x="3060700" y="4724400"/>
                  <a:chExt cx="5955507" cy="7880"/>
                </a:xfrm>
              </p:grpSpPr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3060700" y="4724400"/>
                    <a:ext cx="5955507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3060700" y="4732280"/>
                    <a:ext cx="5955507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矩形 33"/>
                <p:cNvSpPr/>
                <p:nvPr/>
              </p:nvSpPr>
              <p:spPr>
                <a:xfrm>
                  <a:off x="6421238" y="2032719"/>
                  <a:ext cx="1627031" cy="7796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0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复述</a:t>
                  </a:r>
                  <a:endPara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/>
                  <a:r>
                    <a:rPr lang="zh-CN" altLang="en-US" sz="20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任务</a:t>
                  </a:r>
                  <a:endPara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5" name="Rectangle 5"/>
                <p:cNvSpPr/>
                <p:nvPr/>
              </p:nvSpPr>
              <p:spPr bwMode="auto">
                <a:xfrm>
                  <a:off x="6421364" y="3614289"/>
                  <a:ext cx="1715560" cy="11038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marL="171450" marR="0" lvl="0" indent="-171450" algn="l" defTabSz="914400" rtl="0" eaLnBrk="1" fontAlgn="auto" latinLnBrk="0" hangingPunct="1">
                    <a:lnSpc>
                      <a:spcPct val="1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charset="0"/>
                    <a:buChar char="ü"/>
                    <a:defRPr/>
                  </a:pPr>
                  <a:r>
                    <a:rPr lang="zh-CN" altLang="en-US" sz="140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ea typeface="微软雅黑" panose="020B0503020204020204" charset="-122"/>
                      <a:sym typeface="+mn-ea"/>
                    </a:rPr>
                    <a:t>确认听懂了</a:t>
                  </a: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  <a:ea typeface="微软雅黑" panose="020B0503020204020204" charset="-122"/>
                    <a:cs typeface="+mn-cs"/>
                  </a:endParaRPr>
                </a:p>
                <a:p>
                  <a:pPr marL="171450" marR="0" lvl="0" indent="-17145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charset="0"/>
                    <a:buChar char="ü"/>
                    <a:defRPr/>
                  </a:pPr>
                  <a:r>
                    <a:rPr lang="zh-CN" altLang="en-US" sz="140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ea typeface="微软雅黑" panose="020B0503020204020204" charset="-122"/>
                      <a:sym typeface="+mn-ea"/>
                    </a:rPr>
                    <a:t>确认是否能按计划完成</a:t>
                  </a: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  <a:ea typeface="微软雅黑" panose="020B0503020204020204" charset="-122"/>
                    <a:cs typeface="+mn-cs"/>
                  </a:endParaRPr>
                </a:p>
                <a:p>
                  <a:pPr algn="ctr"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13908" y="2566"/>
                <a:ext cx="3221" cy="6791"/>
                <a:chOff x="8568023" y="1519176"/>
                <a:chExt cx="2045162" cy="4312498"/>
              </a:xfrm>
            </p:grpSpPr>
            <p:sp>
              <p:nvSpPr>
                <p:cNvPr id="18" name="圆角矩形 65"/>
                <p:cNvSpPr/>
                <p:nvPr/>
              </p:nvSpPr>
              <p:spPr>
                <a:xfrm>
                  <a:off x="8568023" y="1519176"/>
                  <a:ext cx="2044719" cy="431249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F1F1F1"/>
                    </a:gs>
                  </a:gsLst>
                  <a:lin ang="2700000" scaled="1"/>
                  <a:tileRect/>
                </a:gradFill>
                <a:ln w="38100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635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8835139" y="1701002"/>
                  <a:ext cx="1510486" cy="1510484"/>
                </a:xfrm>
                <a:prstGeom prst="ellipse">
                  <a:avLst/>
                </a:prstGeom>
                <a:solidFill>
                  <a:srgbClr val="1672FB"/>
                </a:solidFill>
                <a:ln w="14288" cap="flat">
                  <a:noFill/>
                  <a:prstDash val="solid"/>
                  <a:miter lim="800000"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8978387" y="1836279"/>
                  <a:ext cx="1223990" cy="122399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F1F1F1"/>
                    </a:gs>
                  </a:gsLst>
                  <a:lin ang="2700000" scaled="1"/>
                  <a:tileRect/>
                </a:gradFill>
                <a:ln w="285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ECED0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190500" dist="88900" dir="2700000" algn="tl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8946305" y="1804197"/>
                  <a:ext cx="1288155" cy="1288153"/>
                </a:xfrm>
                <a:prstGeom prst="ellipse">
                  <a:avLst/>
                </a:prstGeom>
                <a:noFill/>
                <a:ln>
                  <a:noFill/>
                </a:ln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zh-CN" altLang="en-US" sz="4000" dirty="0">
                    <a:solidFill>
                      <a:srgbClr val="0087CF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2" name="文本框 61"/>
                <p:cNvSpPr txBox="1"/>
                <p:nvPr/>
              </p:nvSpPr>
              <p:spPr>
                <a:xfrm>
                  <a:off x="9330535" y="5272385"/>
                  <a:ext cx="361318" cy="50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4</a:t>
                  </a:r>
                  <a:endPara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23" name="组合 22"/>
                <p:cNvGrpSpPr/>
                <p:nvPr/>
              </p:nvGrpSpPr>
              <p:grpSpPr>
                <a:xfrm>
                  <a:off x="8759353" y="5186696"/>
                  <a:ext cx="1662059" cy="31862"/>
                  <a:chOff x="3060700" y="4724400"/>
                  <a:chExt cx="5955507" cy="7880"/>
                </a:xfrm>
              </p:grpSpPr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3060700" y="4724400"/>
                    <a:ext cx="5955507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3060700" y="4732280"/>
                    <a:ext cx="5955507" cy="0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矩形 23"/>
                <p:cNvSpPr/>
                <p:nvPr/>
              </p:nvSpPr>
              <p:spPr>
                <a:xfrm>
                  <a:off x="8834957" y="2032719"/>
                  <a:ext cx="1437033" cy="7796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0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加入</a:t>
                  </a:r>
                  <a:endPara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/>
                  <a:r>
                    <a:rPr lang="zh-CN" altLang="en-US" sz="20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计划</a:t>
                  </a:r>
                  <a:endPara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" name="Rectangle 5"/>
                <p:cNvSpPr/>
                <p:nvPr/>
              </p:nvSpPr>
              <p:spPr bwMode="auto">
                <a:xfrm>
                  <a:off x="8568023" y="3614329"/>
                  <a:ext cx="2045162" cy="110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1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charset="0"/>
                    <a:buChar char="ü"/>
                    <a:defRPr/>
                  </a:pPr>
                  <a:r>
                    <a:rPr lang="zh-CN" altLang="en-US" sz="140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ea typeface="微软雅黑" panose="020B0503020204020204" charset="-122"/>
                      <a:sym typeface="+mn-ea"/>
                    </a:rPr>
                    <a:t>什么时间到什么进度</a:t>
                  </a: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  <a:ea typeface="微软雅黑" panose="020B0503020204020204" charset="-122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" panose="05000000000000000000" charset="0"/>
                    <a:buChar char="ü"/>
                    <a:defRPr/>
                  </a:pPr>
                  <a:r>
                    <a:rPr lang="zh-CN" altLang="en-US" sz="140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ea typeface="微软雅黑" panose="020B0503020204020204" charset="-122"/>
                      <a:sym typeface="+mn-ea"/>
                    </a:rPr>
                    <a:t>询问进度</a:t>
                  </a:r>
                  <a:endPara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endParaRPr>
                </a:p>
              </p:txBody>
            </p:sp>
          </p:grpSp>
        </p:grpSp>
        <p:sp>
          <p:nvSpPr>
            <p:cNvPr id="7" name="圆角矩形 77"/>
            <p:cNvSpPr/>
            <p:nvPr/>
          </p:nvSpPr>
          <p:spPr>
            <a:xfrm>
              <a:off x="15550" y="2675"/>
              <a:ext cx="3056" cy="6315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5949" y="2941"/>
              <a:ext cx="2258" cy="2212"/>
            </a:xfrm>
            <a:prstGeom prst="ellipse">
              <a:avLst/>
            </a:prstGeom>
            <a:solidFill>
              <a:srgbClr val="1672FB"/>
            </a:solidFill>
            <a:ln w="14288" cap="flat">
              <a:noFill/>
              <a:prstDash val="solid"/>
              <a:miter lim="800000"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163" y="3186"/>
              <a:ext cx="1830" cy="179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5723" y="8031"/>
              <a:ext cx="2484" cy="0"/>
            </a:xfrm>
            <a:prstGeom prst="line">
              <a:avLst/>
            </a:prstGeom>
            <a:ln w="285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61"/>
            <p:cNvSpPr txBox="1"/>
            <p:nvPr/>
          </p:nvSpPr>
          <p:spPr>
            <a:xfrm>
              <a:off x="16833" y="8181"/>
              <a:ext cx="540" cy="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6059" y="3397"/>
              <a:ext cx="2148" cy="1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rPr>
                <a:t>给予</a:t>
              </a:r>
              <a:endParaRPr lang="zh-CN" altLang="en-US" sz="20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rPr>
                <a:t>评价</a:t>
              </a:r>
              <a:endParaRPr lang="zh-CN" altLang="en-US" sz="20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MH_Text_5"/>
            <p:cNvSpPr/>
            <p:nvPr/>
          </p:nvSpPr>
          <p:spPr>
            <a:xfrm>
              <a:off x="15771" y="5743"/>
              <a:ext cx="2723" cy="236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ü"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rPr>
                <a:t>做得怎么样？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ü"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rPr>
                <a:t>难点是什么？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ü"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rPr>
                <a:t>有什么问题？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ü"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rPr>
                <a:t>做得好不好？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14070" y="100139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团队中积累下来的方法：委派任务总结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"/>
          <p:cNvSpPr txBox="1"/>
          <p:nvPr/>
        </p:nvSpPr>
        <p:spPr>
          <a:xfrm>
            <a:off x="1433305" y="358850"/>
            <a:ext cx="721193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  <a:endParaRPr lang="zh-CN" altLang="en-US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3304" y="1251512"/>
            <a:ext cx="9736923" cy="333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一、借助集团的技术力量，在播放器、有声录制、安全与合规等核心技术点上取得突破性进展；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       借助集团的技术资源、分享成长体系，提升团队的技术能力和边界知识。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二、</a:t>
            </a:r>
            <a:r>
              <a:rPr kumimoji="1" lang="en-US" altLang="zh-CN" dirty="0">
                <a:latin typeface="+mn-ea"/>
              </a:rPr>
              <a:t>APP</a:t>
            </a:r>
            <a:r>
              <a:rPr kumimoji="1" lang="zh-CN" altLang="en-US" dirty="0">
                <a:latin typeface="+mn-ea"/>
              </a:rPr>
              <a:t>容灾体系建设、稳定性建设、发布规范升级、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       代码管理规范升级（研发中心在推火车发布，</a:t>
            </a:r>
            <a:r>
              <a:rPr kumimoji="1" lang="en-US" altLang="zh-CN" dirty="0">
                <a:latin typeface="+mn-ea"/>
              </a:rPr>
              <a:t>git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flow</a:t>
            </a:r>
            <a:r>
              <a:rPr kumimoji="1" lang="zh-CN" altLang="en-US" dirty="0">
                <a:latin typeface="+mn-ea"/>
              </a:rPr>
              <a:t>要适应变化）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三、落实做好手头对接的集团内部技术资源共享、广告系统广告产品培训等相关工作。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四、全力支持集团下达的需求任务。</a:t>
            </a:r>
            <a:endParaRPr kumimoji="1"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感谢您的聆听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46835" y="2882265"/>
            <a:ext cx="3225165" cy="1076325"/>
            <a:chOff x="1799" y="4972"/>
            <a:chExt cx="5079" cy="1695"/>
          </a:xfrm>
        </p:grpSpPr>
        <p:sp>
          <p:nvSpPr>
            <p:cNvPr id="5" name="TextBox 12"/>
            <p:cNvSpPr txBox="1"/>
            <p:nvPr/>
          </p:nvSpPr>
          <p:spPr>
            <a:xfrm>
              <a:off x="2638" y="4972"/>
              <a:ext cx="3418" cy="1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唐剑波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1799" y="6037"/>
              <a:ext cx="5079" cy="630"/>
            </a:xfrm>
            <a:prstGeom prst="rect">
              <a:avLst/>
            </a:prstGeom>
            <a:noFill/>
          </p:spPr>
          <p:txBody>
            <a:bodyPr wrap="square" lIns="91603" tIns="45803" rIns="91603" bIns="45803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现任岗位：安卓端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leader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59450" y="2130425"/>
            <a:ext cx="5226685" cy="2334895"/>
            <a:chOff x="2609" y="4197"/>
            <a:chExt cx="8231" cy="3677"/>
          </a:xfrm>
        </p:grpSpPr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2623" y="7102"/>
              <a:ext cx="548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工作年限：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12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年，司龄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6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</a:t>
              </a: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09" y="4197"/>
              <a:ext cx="8231" cy="2474"/>
              <a:chOff x="7922" y="2983"/>
              <a:chExt cx="8231" cy="2474"/>
            </a:xfrm>
          </p:grpSpPr>
          <p:sp>
            <p:nvSpPr>
              <p:cNvPr id="10" name="TextBox 14"/>
              <p:cNvSpPr txBox="1"/>
              <p:nvPr/>
            </p:nvSpPr>
            <p:spPr>
              <a:xfrm>
                <a:off x="7922" y="2983"/>
                <a:ext cx="8231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学      历：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解放军信息工程大学，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本科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15"/>
              <p:cNvSpPr txBox="1"/>
              <p:nvPr/>
            </p:nvSpPr>
            <p:spPr>
              <a:xfrm>
                <a:off x="7922" y="3928"/>
                <a:ext cx="7090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专      业：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信息技术应用与管理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extBox 15"/>
              <p:cNvSpPr txBox="1"/>
              <p:nvPr/>
            </p:nvSpPr>
            <p:spPr>
              <a:xfrm>
                <a:off x="7922" y="4941"/>
                <a:ext cx="4959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出生日期：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1988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年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MH_Other_1"/>
          <p:cNvCxnSpPr/>
          <p:nvPr>
            <p:custDataLst>
              <p:tags r:id="rId1"/>
            </p:custDataLst>
          </p:nvPr>
        </p:nvCxnSpPr>
        <p:spPr>
          <a:xfrm>
            <a:off x="1235911" y="3466467"/>
            <a:ext cx="9837509" cy="26676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  <a:alpha val="66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工作经历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750" y="3594735"/>
            <a:ext cx="3156585" cy="77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2009.03~2010.05</a:t>
            </a:r>
            <a:endParaRPr lang="en-US" alt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明思联科</a:t>
            </a:r>
            <a:endParaRPr lang="en-US" alt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8155" y="1379855"/>
            <a:ext cx="2451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安卓开发工程师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初入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29255" y="2635885"/>
            <a:ext cx="3235325" cy="79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美赛达科技</a:t>
            </a:r>
            <a:endParaRPr 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defRPr/>
            </a:pPr>
            <a:r>
              <a:rPr 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2010.05~2011.05</a:t>
            </a:r>
            <a:endParaRPr lang="en-US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08955" y="3604895"/>
            <a:ext cx="3168650" cy="74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2011.05~2015.03</a:t>
            </a:r>
            <a:endParaRPr lang="en-US" alt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易博天下</a:t>
            </a:r>
            <a:endParaRPr lang="en-US" alt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MH_SubTitle_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47255" y="2645410"/>
            <a:ext cx="3684905" cy="79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懒人在线</a:t>
            </a:r>
            <a:endParaRPr lang="en-US" alt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2015.03~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至今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34280" y="1379220"/>
            <a:ext cx="3481705" cy="92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安卓技术经理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技术入伙创业团队，从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完成安卓技术团队构建。负责客户端技术架构、开发与团队管理工作。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MH_Text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89630" y="4716145"/>
            <a:ext cx="3122930" cy="93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安卓开发工程师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参与公司手机方案项目，负责系统预装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开发、系统框架修改。指导帮助实习生完成工作。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66233" y="2303652"/>
            <a:ext cx="846910" cy="1258648"/>
            <a:chOff x="2704471" y="2488155"/>
            <a:chExt cx="846910" cy="1258648"/>
          </a:xfrm>
        </p:grpSpPr>
        <p:sp>
          <p:nvSpPr>
            <p:cNvPr id="12" name="MH_Other_2"/>
            <p:cNvSpPr/>
            <p:nvPr>
              <p:custDataLst>
                <p:tags r:id="rId9"/>
              </p:custDataLst>
            </p:nvPr>
          </p:nvSpPr>
          <p:spPr>
            <a:xfrm>
              <a:off x="3364196" y="3551261"/>
              <a:ext cx="187185" cy="195542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1672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MH_Other_3"/>
            <p:cNvCxnSpPr>
              <a:stCxn id="15" idx="4"/>
              <a:endCxn id="12" idx="0"/>
            </p:cNvCxnSpPr>
            <p:nvPr>
              <p:custDataLst>
                <p:tags r:id="rId10"/>
              </p:custDataLst>
            </p:nvPr>
          </p:nvCxnSpPr>
          <p:spPr>
            <a:xfrm rot="16200000" flipH="1">
              <a:off x="3016567" y="3110039"/>
              <a:ext cx="457935" cy="42450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H_Other_4"/>
            <p:cNvSpPr/>
            <p:nvPr>
              <p:custDataLst>
                <p:tags r:id="rId11"/>
              </p:custDataLst>
            </p:nvPr>
          </p:nvSpPr>
          <p:spPr>
            <a:xfrm>
              <a:off x="2704471" y="2488155"/>
              <a:ext cx="658359" cy="667672"/>
            </a:xfrm>
            <a:prstGeom prst="ellipse">
              <a:avLst/>
            </a:prstGeom>
            <a:gradFill flip="none" rotWithShape="1">
              <a:gsLst>
                <a:gs pos="30000">
                  <a:srgbClr val="E8E8E8"/>
                </a:gs>
                <a:gs pos="0">
                  <a:srgbClr val="E4E4E4"/>
                </a:gs>
                <a:gs pos="61000">
                  <a:srgbClr val="F2F2F2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12700" cap="flat" cmpd="sng">
              <a:gradFill flip="none" rotWithShape="1">
                <a:gsLst>
                  <a:gs pos="100000">
                    <a:schemeClr val="tx1">
                      <a:lumMod val="40000"/>
                      <a:lumOff val="60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tx1">
                      <a:lumMod val="20000"/>
                      <a:lumOff val="80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flatTx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MH_Other_5"/>
            <p:cNvSpPr/>
            <p:nvPr>
              <p:custDataLst>
                <p:tags r:id="rId12"/>
              </p:custDataLst>
            </p:nvPr>
          </p:nvSpPr>
          <p:spPr>
            <a:xfrm>
              <a:off x="2771503" y="2559659"/>
              <a:ext cx="524296" cy="533408"/>
            </a:xfrm>
            <a:prstGeom prst="ellipse">
              <a:avLst/>
            </a:prstGeom>
            <a:solidFill>
              <a:srgbClr val="1672FB"/>
            </a:solidFill>
            <a:ln>
              <a:solidFill>
                <a:srgbClr val="1672FB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2888706" y="2709682"/>
              <a:ext cx="289890" cy="233362"/>
            </a:xfrm>
            <a:custGeom>
              <a:avLst/>
              <a:gdLst>
                <a:gd name="T0" fmla="*/ 913166 w 4940"/>
                <a:gd name="T1" fmla="*/ 216832 h 3973"/>
                <a:gd name="T2" fmla="*/ 832184 w 4940"/>
                <a:gd name="T3" fmla="*/ 139667 h 3973"/>
                <a:gd name="T4" fmla="*/ 750431 w 4940"/>
                <a:gd name="T5" fmla="*/ 81408 h 3973"/>
                <a:gd name="T6" fmla="*/ 668293 w 4940"/>
                <a:gd name="T7" fmla="*/ 40897 h 3973"/>
                <a:gd name="T8" fmla="*/ 586925 w 4940"/>
                <a:gd name="T9" fmla="*/ 14661 h 3973"/>
                <a:gd name="T10" fmla="*/ 506715 w 4940"/>
                <a:gd name="T11" fmla="*/ 2315 h 3973"/>
                <a:gd name="T12" fmla="*/ 429203 w 4940"/>
                <a:gd name="T13" fmla="*/ 772 h 3973"/>
                <a:gd name="T14" fmla="*/ 354777 w 4940"/>
                <a:gd name="T15" fmla="*/ 8102 h 3973"/>
                <a:gd name="T16" fmla="*/ 285364 w 4940"/>
                <a:gd name="T17" fmla="*/ 22763 h 3973"/>
                <a:gd name="T18" fmla="*/ 220965 w 4940"/>
                <a:gd name="T19" fmla="*/ 42826 h 3973"/>
                <a:gd name="T20" fmla="*/ 136898 w 4940"/>
                <a:gd name="T21" fmla="*/ 77164 h 3973"/>
                <a:gd name="T22" fmla="*/ 52060 w 4940"/>
                <a:gd name="T23" fmla="*/ 123077 h 3973"/>
                <a:gd name="T24" fmla="*/ 0 w 4940"/>
                <a:gd name="T25" fmla="*/ 158573 h 3973"/>
                <a:gd name="T26" fmla="*/ 23523 w 4940"/>
                <a:gd name="T27" fmla="*/ 1411336 h 3973"/>
                <a:gd name="T28" fmla="*/ 90237 w 4940"/>
                <a:gd name="T29" fmla="*/ 1371211 h 3973"/>
                <a:gd name="T30" fmla="*/ 191271 w 4940"/>
                <a:gd name="T31" fmla="*/ 1323755 h 3973"/>
                <a:gd name="T32" fmla="*/ 252200 w 4940"/>
                <a:gd name="T33" fmla="*/ 1302149 h 3973"/>
                <a:gd name="T34" fmla="*/ 319300 w 4940"/>
                <a:gd name="T35" fmla="*/ 1284787 h 3973"/>
                <a:gd name="T36" fmla="*/ 391798 w 4940"/>
                <a:gd name="T37" fmla="*/ 1273212 h 3973"/>
                <a:gd name="T38" fmla="*/ 467381 w 4940"/>
                <a:gd name="T39" fmla="*/ 1270511 h 3973"/>
                <a:gd name="T40" fmla="*/ 546434 w 4940"/>
                <a:gd name="T41" fmla="*/ 1277070 h 3973"/>
                <a:gd name="T42" fmla="*/ 627802 w 4940"/>
                <a:gd name="T43" fmla="*/ 1295975 h 3973"/>
                <a:gd name="T44" fmla="*/ 709555 w 4940"/>
                <a:gd name="T45" fmla="*/ 1329156 h 3973"/>
                <a:gd name="T46" fmla="*/ 791693 w 4940"/>
                <a:gd name="T47" fmla="*/ 1378155 h 3973"/>
                <a:gd name="T48" fmla="*/ 873061 w 4940"/>
                <a:gd name="T49" fmla="*/ 1445288 h 3973"/>
                <a:gd name="T50" fmla="*/ 952500 w 4940"/>
                <a:gd name="T51" fmla="*/ 1532870 h 3973"/>
                <a:gd name="T52" fmla="*/ 1011887 w 4940"/>
                <a:gd name="T53" fmla="*/ 1465351 h 3973"/>
                <a:gd name="T54" fmla="*/ 1092868 w 4940"/>
                <a:gd name="T55" fmla="*/ 1393588 h 3973"/>
                <a:gd name="T56" fmla="*/ 1175007 w 4940"/>
                <a:gd name="T57" fmla="*/ 1339959 h 3973"/>
                <a:gd name="T58" fmla="*/ 1256760 w 4940"/>
                <a:gd name="T59" fmla="*/ 1302920 h 3973"/>
                <a:gd name="T60" fmla="*/ 1338128 w 4940"/>
                <a:gd name="T61" fmla="*/ 1280928 h 3973"/>
                <a:gd name="T62" fmla="*/ 1417952 w 4940"/>
                <a:gd name="T63" fmla="*/ 1270897 h 3973"/>
                <a:gd name="T64" fmla="*/ 1494692 w 4940"/>
                <a:gd name="T65" fmla="*/ 1271669 h 3973"/>
                <a:gd name="T66" fmla="*/ 1567962 w 4940"/>
                <a:gd name="T67" fmla="*/ 1281314 h 3973"/>
                <a:gd name="T68" fmla="*/ 1635832 w 4940"/>
                <a:gd name="T69" fmla="*/ 1297519 h 3973"/>
                <a:gd name="T70" fmla="*/ 1698689 w 4940"/>
                <a:gd name="T71" fmla="*/ 1318353 h 3973"/>
                <a:gd name="T72" fmla="*/ 1792397 w 4940"/>
                <a:gd name="T73" fmla="*/ 1359250 h 3973"/>
                <a:gd name="T74" fmla="*/ 1868365 w 4940"/>
                <a:gd name="T75" fmla="*/ 1402848 h 3973"/>
                <a:gd name="T76" fmla="*/ 1905000 w 4940"/>
                <a:gd name="T77" fmla="*/ 158573 h 3973"/>
                <a:gd name="T78" fmla="*/ 1868365 w 4940"/>
                <a:gd name="T79" fmla="*/ 133109 h 3973"/>
                <a:gd name="T80" fmla="*/ 1792397 w 4940"/>
                <a:gd name="T81" fmla="*/ 89511 h 3973"/>
                <a:gd name="T82" fmla="*/ 1698689 w 4940"/>
                <a:gd name="T83" fmla="*/ 47842 h 3973"/>
                <a:gd name="T84" fmla="*/ 1635832 w 4940"/>
                <a:gd name="T85" fmla="*/ 27393 h 3973"/>
                <a:gd name="T86" fmla="*/ 1567962 w 4940"/>
                <a:gd name="T87" fmla="*/ 11575 h 3973"/>
                <a:gd name="T88" fmla="*/ 1494692 w 4940"/>
                <a:gd name="T89" fmla="*/ 1929 h 3973"/>
                <a:gd name="T90" fmla="*/ 1417952 w 4940"/>
                <a:gd name="T91" fmla="*/ 1157 h 3973"/>
                <a:gd name="T92" fmla="*/ 1338128 w 4940"/>
                <a:gd name="T93" fmla="*/ 10417 h 3973"/>
                <a:gd name="T94" fmla="*/ 1256760 w 4940"/>
                <a:gd name="T95" fmla="*/ 33181 h 3973"/>
                <a:gd name="T96" fmla="*/ 1175007 w 4940"/>
                <a:gd name="T97" fmla="*/ 70220 h 3973"/>
                <a:gd name="T98" fmla="*/ 1092868 w 4940"/>
                <a:gd name="T99" fmla="*/ 123463 h 3973"/>
                <a:gd name="T100" fmla="*/ 1011887 w 4940"/>
                <a:gd name="T101" fmla="*/ 195612 h 3973"/>
                <a:gd name="T102" fmla="*/ 952500 w 4940"/>
                <a:gd name="T103" fmla="*/ 262745 h 397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940" h="3973">
                  <a:moveTo>
                    <a:pt x="2470" y="681"/>
                  </a:moveTo>
                  <a:lnTo>
                    <a:pt x="2470" y="681"/>
                  </a:lnTo>
                  <a:lnTo>
                    <a:pt x="2419" y="619"/>
                  </a:lnTo>
                  <a:lnTo>
                    <a:pt x="2368" y="562"/>
                  </a:lnTo>
                  <a:lnTo>
                    <a:pt x="2315" y="507"/>
                  </a:lnTo>
                  <a:lnTo>
                    <a:pt x="2264" y="455"/>
                  </a:lnTo>
                  <a:lnTo>
                    <a:pt x="2211" y="407"/>
                  </a:lnTo>
                  <a:lnTo>
                    <a:pt x="2158" y="362"/>
                  </a:lnTo>
                  <a:lnTo>
                    <a:pt x="2106" y="320"/>
                  </a:lnTo>
                  <a:lnTo>
                    <a:pt x="2053" y="281"/>
                  </a:lnTo>
                  <a:lnTo>
                    <a:pt x="2000" y="244"/>
                  </a:lnTo>
                  <a:lnTo>
                    <a:pt x="1946" y="211"/>
                  </a:lnTo>
                  <a:lnTo>
                    <a:pt x="1894" y="182"/>
                  </a:lnTo>
                  <a:lnTo>
                    <a:pt x="1840" y="154"/>
                  </a:lnTo>
                  <a:lnTo>
                    <a:pt x="1787" y="128"/>
                  </a:lnTo>
                  <a:lnTo>
                    <a:pt x="1733" y="106"/>
                  </a:lnTo>
                  <a:lnTo>
                    <a:pt x="1680" y="86"/>
                  </a:lnTo>
                  <a:lnTo>
                    <a:pt x="1628" y="68"/>
                  </a:lnTo>
                  <a:lnTo>
                    <a:pt x="1575" y="52"/>
                  </a:lnTo>
                  <a:lnTo>
                    <a:pt x="1522" y="38"/>
                  </a:lnTo>
                  <a:lnTo>
                    <a:pt x="1469" y="27"/>
                  </a:lnTo>
                  <a:lnTo>
                    <a:pt x="1417" y="19"/>
                  </a:lnTo>
                  <a:lnTo>
                    <a:pt x="1365" y="11"/>
                  </a:lnTo>
                  <a:lnTo>
                    <a:pt x="1314" y="6"/>
                  </a:lnTo>
                  <a:lnTo>
                    <a:pt x="1264" y="3"/>
                  </a:lnTo>
                  <a:lnTo>
                    <a:pt x="1212" y="0"/>
                  </a:lnTo>
                  <a:lnTo>
                    <a:pt x="1163" y="0"/>
                  </a:lnTo>
                  <a:lnTo>
                    <a:pt x="1113" y="2"/>
                  </a:lnTo>
                  <a:lnTo>
                    <a:pt x="1064" y="5"/>
                  </a:lnTo>
                  <a:lnTo>
                    <a:pt x="1016" y="9"/>
                  </a:lnTo>
                  <a:lnTo>
                    <a:pt x="968" y="15"/>
                  </a:lnTo>
                  <a:lnTo>
                    <a:pt x="920" y="21"/>
                  </a:lnTo>
                  <a:lnTo>
                    <a:pt x="875" y="30"/>
                  </a:lnTo>
                  <a:lnTo>
                    <a:pt x="828" y="38"/>
                  </a:lnTo>
                  <a:lnTo>
                    <a:pt x="784" y="48"/>
                  </a:lnTo>
                  <a:lnTo>
                    <a:pt x="740" y="59"/>
                  </a:lnTo>
                  <a:lnTo>
                    <a:pt x="697" y="71"/>
                  </a:lnTo>
                  <a:lnTo>
                    <a:pt x="654" y="84"/>
                  </a:lnTo>
                  <a:lnTo>
                    <a:pt x="614" y="96"/>
                  </a:lnTo>
                  <a:lnTo>
                    <a:pt x="573" y="111"/>
                  </a:lnTo>
                  <a:lnTo>
                    <a:pt x="534" y="124"/>
                  </a:lnTo>
                  <a:lnTo>
                    <a:pt x="496" y="139"/>
                  </a:lnTo>
                  <a:lnTo>
                    <a:pt x="423" y="169"/>
                  </a:lnTo>
                  <a:lnTo>
                    <a:pt x="355" y="200"/>
                  </a:lnTo>
                  <a:lnTo>
                    <a:pt x="292" y="232"/>
                  </a:lnTo>
                  <a:lnTo>
                    <a:pt x="234" y="263"/>
                  </a:lnTo>
                  <a:lnTo>
                    <a:pt x="181" y="292"/>
                  </a:lnTo>
                  <a:lnTo>
                    <a:pt x="135" y="319"/>
                  </a:lnTo>
                  <a:lnTo>
                    <a:pt x="95" y="345"/>
                  </a:lnTo>
                  <a:lnTo>
                    <a:pt x="61" y="367"/>
                  </a:lnTo>
                  <a:lnTo>
                    <a:pt x="16" y="399"/>
                  </a:lnTo>
                  <a:lnTo>
                    <a:pt x="0" y="411"/>
                  </a:lnTo>
                  <a:lnTo>
                    <a:pt x="0" y="3702"/>
                  </a:lnTo>
                  <a:lnTo>
                    <a:pt x="16" y="3690"/>
                  </a:lnTo>
                  <a:lnTo>
                    <a:pt x="61" y="3658"/>
                  </a:lnTo>
                  <a:lnTo>
                    <a:pt x="95" y="3636"/>
                  </a:lnTo>
                  <a:lnTo>
                    <a:pt x="135" y="3612"/>
                  </a:lnTo>
                  <a:lnTo>
                    <a:pt x="181" y="3583"/>
                  </a:lnTo>
                  <a:lnTo>
                    <a:pt x="234" y="3554"/>
                  </a:lnTo>
                  <a:lnTo>
                    <a:pt x="292" y="3523"/>
                  </a:lnTo>
                  <a:lnTo>
                    <a:pt x="355" y="3493"/>
                  </a:lnTo>
                  <a:lnTo>
                    <a:pt x="423" y="3461"/>
                  </a:lnTo>
                  <a:lnTo>
                    <a:pt x="496" y="3431"/>
                  </a:lnTo>
                  <a:lnTo>
                    <a:pt x="534" y="3417"/>
                  </a:lnTo>
                  <a:lnTo>
                    <a:pt x="573" y="3402"/>
                  </a:lnTo>
                  <a:lnTo>
                    <a:pt x="614" y="3388"/>
                  </a:lnTo>
                  <a:lnTo>
                    <a:pt x="654" y="3375"/>
                  </a:lnTo>
                  <a:lnTo>
                    <a:pt x="697" y="3363"/>
                  </a:lnTo>
                  <a:lnTo>
                    <a:pt x="740" y="3350"/>
                  </a:lnTo>
                  <a:lnTo>
                    <a:pt x="784" y="3339"/>
                  </a:lnTo>
                  <a:lnTo>
                    <a:pt x="828" y="3330"/>
                  </a:lnTo>
                  <a:lnTo>
                    <a:pt x="875" y="3321"/>
                  </a:lnTo>
                  <a:lnTo>
                    <a:pt x="920" y="3312"/>
                  </a:lnTo>
                  <a:lnTo>
                    <a:pt x="968" y="3306"/>
                  </a:lnTo>
                  <a:lnTo>
                    <a:pt x="1016" y="3300"/>
                  </a:lnTo>
                  <a:lnTo>
                    <a:pt x="1064" y="3296"/>
                  </a:lnTo>
                  <a:lnTo>
                    <a:pt x="1113" y="3294"/>
                  </a:lnTo>
                  <a:lnTo>
                    <a:pt x="1163" y="3292"/>
                  </a:lnTo>
                  <a:lnTo>
                    <a:pt x="1212" y="3293"/>
                  </a:lnTo>
                  <a:lnTo>
                    <a:pt x="1264" y="3294"/>
                  </a:lnTo>
                  <a:lnTo>
                    <a:pt x="1314" y="3298"/>
                  </a:lnTo>
                  <a:lnTo>
                    <a:pt x="1365" y="3303"/>
                  </a:lnTo>
                  <a:lnTo>
                    <a:pt x="1417" y="3310"/>
                  </a:lnTo>
                  <a:lnTo>
                    <a:pt x="1469" y="3320"/>
                  </a:lnTo>
                  <a:lnTo>
                    <a:pt x="1522" y="3331"/>
                  </a:lnTo>
                  <a:lnTo>
                    <a:pt x="1575" y="3344"/>
                  </a:lnTo>
                  <a:lnTo>
                    <a:pt x="1628" y="3359"/>
                  </a:lnTo>
                  <a:lnTo>
                    <a:pt x="1680" y="3377"/>
                  </a:lnTo>
                  <a:lnTo>
                    <a:pt x="1733" y="3397"/>
                  </a:lnTo>
                  <a:lnTo>
                    <a:pt x="1787" y="3420"/>
                  </a:lnTo>
                  <a:lnTo>
                    <a:pt x="1840" y="3445"/>
                  </a:lnTo>
                  <a:lnTo>
                    <a:pt x="1894" y="3473"/>
                  </a:lnTo>
                  <a:lnTo>
                    <a:pt x="1946" y="3504"/>
                  </a:lnTo>
                  <a:lnTo>
                    <a:pt x="2000" y="3537"/>
                  </a:lnTo>
                  <a:lnTo>
                    <a:pt x="2053" y="3572"/>
                  </a:lnTo>
                  <a:lnTo>
                    <a:pt x="2106" y="3612"/>
                  </a:lnTo>
                  <a:lnTo>
                    <a:pt x="2158" y="3653"/>
                  </a:lnTo>
                  <a:lnTo>
                    <a:pt x="2211" y="3699"/>
                  </a:lnTo>
                  <a:lnTo>
                    <a:pt x="2264" y="3746"/>
                  </a:lnTo>
                  <a:lnTo>
                    <a:pt x="2315" y="3798"/>
                  </a:lnTo>
                  <a:lnTo>
                    <a:pt x="2368" y="3853"/>
                  </a:lnTo>
                  <a:lnTo>
                    <a:pt x="2419" y="3911"/>
                  </a:lnTo>
                  <a:lnTo>
                    <a:pt x="2470" y="3973"/>
                  </a:lnTo>
                  <a:lnTo>
                    <a:pt x="2521" y="3911"/>
                  </a:lnTo>
                  <a:lnTo>
                    <a:pt x="2573" y="3853"/>
                  </a:lnTo>
                  <a:lnTo>
                    <a:pt x="2624" y="3798"/>
                  </a:lnTo>
                  <a:lnTo>
                    <a:pt x="2676" y="3746"/>
                  </a:lnTo>
                  <a:lnTo>
                    <a:pt x="2728" y="3699"/>
                  </a:lnTo>
                  <a:lnTo>
                    <a:pt x="2781" y="3653"/>
                  </a:lnTo>
                  <a:lnTo>
                    <a:pt x="2834" y="3612"/>
                  </a:lnTo>
                  <a:lnTo>
                    <a:pt x="2886" y="3572"/>
                  </a:lnTo>
                  <a:lnTo>
                    <a:pt x="2940" y="3537"/>
                  </a:lnTo>
                  <a:lnTo>
                    <a:pt x="2993" y="3504"/>
                  </a:lnTo>
                  <a:lnTo>
                    <a:pt x="3047" y="3473"/>
                  </a:lnTo>
                  <a:lnTo>
                    <a:pt x="3100" y="3445"/>
                  </a:lnTo>
                  <a:lnTo>
                    <a:pt x="3154" y="3420"/>
                  </a:lnTo>
                  <a:lnTo>
                    <a:pt x="3206" y="3397"/>
                  </a:lnTo>
                  <a:lnTo>
                    <a:pt x="3259" y="3377"/>
                  </a:lnTo>
                  <a:lnTo>
                    <a:pt x="3313" y="3359"/>
                  </a:lnTo>
                  <a:lnTo>
                    <a:pt x="3366" y="3344"/>
                  </a:lnTo>
                  <a:lnTo>
                    <a:pt x="3418" y="3331"/>
                  </a:lnTo>
                  <a:lnTo>
                    <a:pt x="3470" y="3320"/>
                  </a:lnTo>
                  <a:lnTo>
                    <a:pt x="3523" y="3310"/>
                  </a:lnTo>
                  <a:lnTo>
                    <a:pt x="3574" y="3303"/>
                  </a:lnTo>
                  <a:lnTo>
                    <a:pt x="3626" y="3298"/>
                  </a:lnTo>
                  <a:lnTo>
                    <a:pt x="3677" y="3294"/>
                  </a:lnTo>
                  <a:lnTo>
                    <a:pt x="3727" y="3293"/>
                  </a:lnTo>
                  <a:lnTo>
                    <a:pt x="3778" y="3292"/>
                  </a:lnTo>
                  <a:lnTo>
                    <a:pt x="3827" y="3294"/>
                  </a:lnTo>
                  <a:lnTo>
                    <a:pt x="3876" y="3296"/>
                  </a:lnTo>
                  <a:lnTo>
                    <a:pt x="3925" y="3300"/>
                  </a:lnTo>
                  <a:lnTo>
                    <a:pt x="3973" y="3306"/>
                  </a:lnTo>
                  <a:lnTo>
                    <a:pt x="4019" y="3312"/>
                  </a:lnTo>
                  <a:lnTo>
                    <a:pt x="4066" y="3321"/>
                  </a:lnTo>
                  <a:lnTo>
                    <a:pt x="4111" y="3330"/>
                  </a:lnTo>
                  <a:lnTo>
                    <a:pt x="4155" y="3339"/>
                  </a:lnTo>
                  <a:lnTo>
                    <a:pt x="4199" y="3350"/>
                  </a:lnTo>
                  <a:lnTo>
                    <a:pt x="4242" y="3363"/>
                  </a:lnTo>
                  <a:lnTo>
                    <a:pt x="4285" y="3375"/>
                  </a:lnTo>
                  <a:lnTo>
                    <a:pt x="4327" y="3388"/>
                  </a:lnTo>
                  <a:lnTo>
                    <a:pt x="4366" y="3402"/>
                  </a:lnTo>
                  <a:lnTo>
                    <a:pt x="4405" y="3417"/>
                  </a:lnTo>
                  <a:lnTo>
                    <a:pt x="4444" y="3431"/>
                  </a:lnTo>
                  <a:lnTo>
                    <a:pt x="4517" y="3461"/>
                  </a:lnTo>
                  <a:lnTo>
                    <a:pt x="4585" y="3493"/>
                  </a:lnTo>
                  <a:lnTo>
                    <a:pt x="4648" y="3523"/>
                  </a:lnTo>
                  <a:lnTo>
                    <a:pt x="4707" y="3554"/>
                  </a:lnTo>
                  <a:lnTo>
                    <a:pt x="4758" y="3583"/>
                  </a:lnTo>
                  <a:lnTo>
                    <a:pt x="4805" y="3612"/>
                  </a:lnTo>
                  <a:lnTo>
                    <a:pt x="4845" y="3636"/>
                  </a:lnTo>
                  <a:lnTo>
                    <a:pt x="4878" y="3658"/>
                  </a:lnTo>
                  <a:lnTo>
                    <a:pt x="4924" y="3690"/>
                  </a:lnTo>
                  <a:lnTo>
                    <a:pt x="4940" y="3702"/>
                  </a:lnTo>
                  <a:lnTo>
                    <a:pt x="4940" y="411"/>
                  </a:lnTo>
                  <a:lnTo>
                    <a:pt x="4924" y="399"/>
                  </a:lnTo>
                  <a:lnTo>
                    <a:pt x="4878" y="367"/>
                  </a:lnTo>
                  <a:lnTo>
                    <a:pt x="4845" y="345"/>
                  </a:lnTo>
                  <a:lnTo>
                    <a:pt x="4805" y="319"/>
                  </a:lnTo>
                  <a:lnTo>
                    <a:pt x="4758" y="292"/>
                  </a:lnTo>
                  <a:lnTo>
                    <a:pt x="4707" y="263"/>
                  </a:lnTo>
                  <a:lnTo>
                    <a:pt x="4648" y="232"/>
                  </a:lnTo>
                  <a:lnTo>
                    <a:pt x="4585" y="200"/>
                  </a:lnTo>
                  <a:lnTo>
                    <a:pt x="4517" y="169"/>
                  </a:lnTo>
                  <a:lnTo>
                    <a:pt x="4444" y="139"/>
                  </a:lnTo>
                  <a:lnTo>
                    <a:pt x="4405" y="124"/>
                  </a:lnTo>
                  <a:lnTo>
                    <a:pt x="4366" y="111"/>
                  </a:lnTo>
                  <a:lnTo>
                    <a:pt x="4327" y="96"/>
                  </a:lnTo>
                  <a:lnTo>
                    <a:pt x="4285" y="84"/>
                  </a:lnTo>
                  <a:lnTo>
                    <a:pt x="4242" y="71"/>
                  </a:lnTo>
                  <a:lnTo>
                    <a:pt x="4199" y="59"/>
                  </a:lnTo>
                  <a:lnTo>
                    <a:pt x="4155" y="48"/>
                  </a:lnTo>
                  <a:lnTo>
                    <a:pt x="4111" y="38"/>
                  </a:lnTo>
                  <a:lnTo>
                    <a:pt x="4066" y="30"/>
                  </a:lnTo>
                  <a:lnTo>
                    <a:pt x="4019" y="21"/>
                  </a:lnTo>
                  <a:lnTo>
                    <a:pt x="3973" y="15"/>
                  </a:lnTo>
                  <a:lnTo>
                    <a:pt x="3925" y="9"/>
                  </a:lnTo>
                  <a:lnTo>
                    <a:pt x="3876" y="5"/>
                  </a:lnTo>
                  <a:lnTo>
                    <a:pt x="3827" y="2"/>
                  </a:lnTo>
                  <a:lnTo>
                    <a:pt x="3778" y="0"/>
                  </a:lnTo>
                  <a:lnTo>
                    <a:pt x="3727" y="0"/>
                  </a:lnTo>
                  <a:lnTo>
                    <a:pt x="3677" y="3"/>
                  </a:lnTo>
                  <a:lnTo>
                    <a:pt x="3626" y="6"/>
                  </a:lnTo>
                  <a:lnTo>
                    <a:pt x="3574" y="11"/>
                  </a:lnTo>
                  <a:lnTo>
                    <a:pt x="3523" y="19"/>
                  </a:lnTo>
                  <a:lnTo>
                    <a:pt x="3470" y="27"/>
                  </a:lnTo>
                  <a:lnTo>
                    <a:pt x="3418" y="38"/>
                  </a:lnTo>
                  <a:lnTo>
                    <a:pt x="3366" y="52"/>
                  </a:lnTo>
                  <a:lnTo>
                    <a:pt x="3313" y="68"/>
                  </a:lnTo>
                  <a:lnTo>
                    <a:pt x="3259" y="86"/>
                  </a:lnTo>
                  <a:lnTo>
                    <a:pt x="3206" y="106"/>
                  </a:lnTo>
                  <a:lnTo>
                    <a:pt x="3154" y="128"/>
                  </a:lnTo>
                  <a:lnTo>
                    <a:pt x="3100" y="154"/>
                  </a:lnTo>
                  <a:lnTo>
                    <a:pt x="3047" y="182"/>
                  </a:lnTo>
                  <a:lnTo>
                    <a:pt x="2993" y="211"/>
                  </a:lnTo>
                  <a:lnTo>
                    <a:pt x="2940" y="244"/>
                  </a:lnTo>
                  <a:lnTo>
                    <a:pt x="2886" y="281"/>
                  </a:lnTo>
                  <a:lnTo>
                    <a:pt x="2834" y="320"/>
                  </a:lnTo>
                  <a:lnTo>
                    <a:pt x="2781" y="362"/>
                  </a:lnTo>
                  <a:lnTo>
                    <a:pt x="2728" y="407"/>
                  </a:lnTo>
                  <a:lnTo>
                    <a:pt x="2676" y="455"/>
                  </a:lnTo>
                  <a:lnTo>
                    <a:pt x="2624" y="507"/>
                  </a:lnTo>
                  <a:lnTo>
                    <a:pt x="2573" y="562"/>
                  </a:lnTo>
                  <a:lnTo>
                    <a:pt x="2521" y="619"/>
                  </a:lnTo>
                  <a:lnTo>
                    <a:pt x="2470" y="6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56900" y="3371203"/>
            <a:ext cx="774238" cy="1336448"/>
            <a:chOff x="5033819" y="3551261"/>
            <a:chExt cx="774238" cy="1336448"/>
          </a:xfrm>
        </p:grpSpPr>
        <p:sp>
          <p:nvSpPr>
            <p:cNvPr id="18" name="MH_Other_7"/>
            <p:cNvSpPr/>
            <p:nvPr>
              <p:custDataLst>
                <p:tags r:id="rId13"/>
              </p:custDataLst>
            </p:nvPr>
          </p:nvSpPr>
          <p:spPr>
            <a:xfrm>
              <a:off x="5033819" y="3551261"/>
              <a:ext cx="188857" cy="195542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1672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9" name="MH_Other_8"/>
            <p:cNvCxnSpPr/>
            <p:nvPr>
              <p:custDataLst>
                <p:tags r:id="rId14"/>
              </p:custDataLst>
            </p:nvPr>
          </p:nvCxnSpPr>
          <p:spPr>
            <a:xfrm rot="16200000" flipV="1">
              <a:off x="5034655" y="3836217"/>
              <a:ext cx="531472" cy="35598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H_Other_9"/>
            <p:cNvSpPr/>
            <p:nvPr>
              <p:custDataLst>
                <p:tags r:id="rId15"/>
              </p:custDataLst>
            </p:nvPr>
          </p:nvSpPr>
          <p:spPr>
            <a:xfrm>
              <a:off x="5149698" y="4220037"/>
              <a:ext cx="658359" cy="667672"/>
            </a:xfrm>
            <a:prstGeom prst="ellipse">
              <a:avLst/>
            </a:prstGeom>
            <a:gradFill flip="none" rotWithShape="1">
              <a:gsLst>
                <a:gs pos="30000">
                  <a:srgbClr val="E8E8E8"/>
                </a:gs>
                <a:gs pos="0">
                  <a:srgbClr val="E4E4E4"/>
                </a:gs>
                <a:gs pos="61000">
                  <a:srgbClr val="F2F2F2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12700" cap="flat" cmpd="sng">
              <a:gradFill flip="none" rotWithShape="1">
                <a:gsLst>
                  <a:gs pos="100000">
                    <a:schemeClr val="tx1">
                      <a:lumMod val="40000"/>
                      <a:lumOff val="60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tx1">
                      <a:lumMod val="20000"/>
                      <a:lumOff val="80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flatTx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MH_Other_10"/>
            <p:cNvSpPr/>
            <p:nvPr>
              <p:custDataLst>
                <p:tags r:id="rId16"/>
              </p:custDataLst>
            </p:nvPr>
          </p:nvSpPr>
          <p:spPr>
            <a:xfrm>
              <a:off x="5216730" y="4291541"/>
              <a:ext cx="524296" cy="533408"/>
            </a:xfrm>
            <a:prstGeom prst="ellipse">
              <a:avLst/>
            </a:prstGeom>
            <a:solidFill>
              <a:srgbClr val="1672FB"/>
            </a:solidFill>
            <a:ln>
              <a:solidFill>
                <a:srgbClr val="1672FB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KSO_Shape"/>
            <p:cNvSpPr/>
            <p:nvPr/>
          </p:nvSpPr>
          <p:spPr bwMode="auto">
            <a:xfrm>
              <a:off x="5375920" y="4422484"/>
              <a:ext cx="205916" cy="271522"/>
            </a:xfrm>
            <a:custGeom>
              <a:avLst/>
              <a:gdLst>
                <a:gd name="T0" fmla="*/ 858367 w 2404"/>
                <a:gd name="T1" fmla="*/ 0 h 3172"/>
                <a:gd name="T2" fmla="*/ 107296 w 2404"/>
                <a:gd name="T3" fmla="*/ 0 h 3172"/>
                <a:gd name="T4" fmla="*/ 0 w 2404"/>
                <a:gd name="T5" fmla="*/ 107275 h 3172"/>
                <a:gd name="T6" fmla="*/ 0 w 2404"/>
                <a:gd name="T7" fmla="*/ 1693690 h 3172"/>
                <a:gd name="T8" fmla="*/ 107296 w 2404"/>
                <a:gd name="T9" fmla="*/ 1800397 h 3172"/>
                <a:gd name="T10" fmla="*/ 1257462 w 2404"/>
                <a:gd name="T11" fmla="*/ 1800397 h 3172"/>
                <a:gd name="T12" fmla="*/ 1364758 w 2404"/>
                <a:gd name="T13" fmla="*/ 1693690 h 3172"/>
                <a:gd name="T14" fmla="*/ 1364758 w 2404"/>
                <a:gd name="T15" fmla="*/ 492669 h 3172"/>
                <a:gd name="T16" fmla="*/ 858367 w 2404"/>
                <a:gd name="T17" fmla="*/ 0 h 3172"/>
                <a:gd name="T18" fmla="*/ 1308555 w 2404"/>
                <a:gd name="T19" fmla="*/ 562482 h 3172"/>
                <a:gd name="T20" fmla="*/ 929898 w 2404"/>
                <a:gd name="T21" fmla="*/ 562482 h 3172"/>
                <a:gd name="T22" fmla="*/ 787972 w 2404"/>
                <a:gd name="T23" fmla="*/ 420585 h 3172"/>
                <a:gd name="T24" fmla="*/ 787972 w 2404"/>
                <a:gd name="T25" fmla="*/ 56191 h 3172"/>
                <a:gd name="T26" fmla="*/ 858367 w 2404"/>
                <a:gd name="T27" fmla="*/ 56191 h 3172"/>
                <a:gd name="T28" fmla="*/ 858367 w 2404"/>
                <a:gd name="T29" fmla="*/ 420585 h 3172"/>
                <a:gd name="T30" fmla="*/ 929898 w 2404"/>
                <a:gd name="T31" fmla="*/ 492669 h 3172"/>
                <a:gd name="T32" fmla="*/ 1308555 w 2404"/>
                <a:gd name="T33" fmla="*/ 492669 h 3172"/>
                <a:gd name="T34" fmla="*/ 1308555 w 2404"/>
                <a:gd name="T35" fmla="*/ 562482 h 31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04" h="3172">
                  <a:moveTo>
                    <a:pt x="1512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84" y="0"/>
                    <a:pt x="0" y="85"/>
                    <a:pt x="0" y="189"/>
                  </a:cubicBezTo>
                  <a:cubicBezTo>
                    <a:pt x="0" y="2984"/>
                    <a:pt x="0" y="2984"/>
                    <a:pt x="0" y="2984"/>
                  </a:cubicBezTo>
                  <a:cubicBezTo>
                    <a:pt x="0" y="3088"/>
                    <a:pt x="84" y="3172"/>
                    <a:pt x="189" y="3172"/>
                  </a:cubicBezTo>
                  <a:cubicBezTo>
                    <a:pt x="2215" y="3172"/>
                    <a:pt x="2215" y="3172"/>
                    <a:pt x="2215" y="3172"/>
                  </a:cubicBezTo>
                  <a:cubicBezTo>
                    <a:pt x="2320" y="3172"/>
                    <a:pt x="2404" y="3088"/>
                    <a:pt x="2404" y="2984"/>
                  </a:cubicBezTo>
                  <a:cubicBezTo>
                    <a:pt x="2404" y="868"/>
                    <a:pt x="2404" y="868"/>
                    <a:pt x="2404" y="868"/>
                  </a:cubicBezTo>
                  <a:lnTo>
                    <a:pt x="1512" y="0"/>
                  </a:lnTo>
                  <a:close/>
                  <a:moveTo>
                    <a:pt x="2305" y="991"/>
                  </a:moveTo>
                  <a:cubicBezTo>
                    <a:pt x="1638" y="991"/>
                    <a:pt x="1638" y="991"/>
                    <a:pt x="1638" y="991"/>
                  </a:cubicBezTo>
                  <a:cubicBezTo>
                    <a:pt x="1500" y="991"/>
                    <a:pt x="1388" y="879"/>
                    <a:pt x="1388" y="741"/>
                  </a:cubicBezTo>
                  <a:cubicBezTo>
                    <a:pt x="1388" y="99"/>
                    <a:pt x="1388" y="99"/>
                    <a:pt x="1388" y="99"/>
                  </a:cubicBezTo>
                  <a:cubicBezTo>
                    <a:pt x="1512" y="99"/>
                    <a:pt x="1512" y="99"/>
                    <a:pt x="1512" y="99"/>
                  </a:cubicBezTo>
                  <a:cubicBezTo>
                    <a:pt x="1512" y="741"/>
                    <a:pt x="1512" y="741"/>
                    <a:pt x="1512" y="741"/>
                  </a:cubicBezTo>
                  <a:cubicBezTo>
                    <a:pt x="1512" y="811"/>
                    <a:pt x="1568" y="868"/>
                    <a:pt x="1638" y="868"/>
                  </a:cubicBezTo>
                  <a:cubicBezTo>
                    <a:pt x="2305" y="868"/>
                    <a:pt x="2305" y="868"/>
                    <a:pt x="2305" y="868"/>
                  </a:cubicBezTo>
                  <a:lnTo>
                    <a:pt x="2305" y="9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45560" y="2308097"/>
            <a:ext cx="847053" cy="1258648"/>
            <a:chOff x="6045246" y="2488155"/>
            <a:chExt cx="847053" cy="1258648"/>
          </a:xfrm>
        </p:grpSpPr>
        <p:sp>
          <p:nvSpPr>
            <p:cNvPr id="24" name="MH_Other_12"/>
            <p:cNvSpPr/>
            <p:nvPr>
              <p:custDataLst>
                <p:tags r:id="rId17"/>
              </p:custDataLst>
            </p:nvPr>
          </p:nvSpPr>
          <p:spPr>
            <a:xfrm>
              <a:off x="6705114" y="3551261"/>
              <a:ext cx="187185" cy="195542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1672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5" name="MH_Other_13"/>
            <p:cNvCxnSpPr/>
            <p:nvPr>
              <p:custDataLst>
                <p:tags r:id="rId18"/>
              </p:custDataLst>
            </p:nvPr>
          </p:nvCxnSpPr>
          <p:spPr>
            <a:xfrm rot="16200000" flipH="1">
              <a:off x="6363334" y="3104190"/>
              <a:ext cx="444564" cy="422838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H_Other_14"/>
            <p:cNvSpPr/>
            <p:nvPr>
              <p:custDataLst>
                <p:tags r:id="rId19"/>
              </p:custDataLst>
            </p:nvPr>
          </p:nvSpPr>
          <p:spPr>
            <a:xfrm>
              <a:off x="6045246" y="2488155"/>
              <a:ext cx="658359" cy="667672"/>
            </a:xfrm>
            <a:prstGeom prst="ellipse">
              <a:avLst/>
            </a:prstGeom>
            <a:gradFill flip="none" rotWithShape="1">
              <a:gsLst>
                <a:gs pos="30000">
                  <a:srgbClr val="E8E8E8"/>
                </a:gs>
                <a:gs pos="0">
                  <a:srgbClr val="E4E4E4"/>
                </a:gs>
                <a:gs pos="61000">
                  <a:srgbClr val="F2F2F2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12700" cap="flat" cmpd="sng">
              <a:gradFill flip="none" rotWithShape="1">
                <a:gsLst>
                  <a:gs pos="100000">
                    <a:schemeClr val="tx1">
                      <a:lumMod val="40000"/>
                      <a:lumOff val="60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tx1">
                      <a:lumMod val="20000"/>
                      <a:lumOff val="80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flatTx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MH_Other_15"/>
            <p:cNvSpPr/>
            <p:nvPr>
              <p:custDataLst>
                <p:tags r:id="rId20"/>
              </p:custDataLst>
            </p:nvPr>
          </p:nvSpPr>
          <p:spPr>
            <a:xfrm>
              <a:off x="6112278" y="2559659"/>
              <a:ext cx="524296" cy="533408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6217235" y="2708731"/>
              <a:ext cx="314382" cy="235264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001701" y="3380728"/>
            <a:ext cx="828640" cy="1336448"/>
            <a:chOff x="8374738" y="3551261"/>
            <a:chExt cx="828640" cy="1336448"/>
          </a:xfrm>
        </p:grpSpPr>
        <p:sp>
          <p:nvSpPr>
            <p:cNvPr id="30" name="MH_Other_17"/>
            <p:cNvSpPr/>
            <p:nvPr>
              <p:custDataLst>
                <p:tags r:id="rId21"/>
              </p:custDataLst>
            </p:nvPr>
          </p:nvSpPr>
          <p:spPr>
            <a:xfrm>
              <a:off x="8374738" y="3551261"/>
              <a:ext cx="188856" cy="195542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1672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1" name="MH_Other_18"/>
            <p:cNvCxnSpPr/>
            <p:nvPr>
              <p:custDataLst>
                <p:tags r:id="rId22"/>
              </p:custDataLst>
            </p:nvPr>
          </p:nvCxnSpPr>
          <p:spPr>
            <a:xfrm rot="16200000" flipV="1">
              <a:off x="8414014" y="3854601"/>
              <a:ext cx="533142" cy="35765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MH_Other_19"/>
            <p:cNvSpPr/>
            <p:nvPr>
              <p:custDataLst>
                <p:tags r:id="rId23"/>
              </p:custDataLst>
            </p:nvPr>
          </p:nvSpPr>
          <p:spPr>
            <a:xfrm>
              <a:off x="8545021" y="4220037"/>
              <a:ext cx="658357" cy="667672"/>
            </a:xfrm>
            <a:prstGeom prst="ellipse">
              <a:avLst/>
            </a:prstGeom>
            <a:gradFill flip="none" rotWithShape="1">
              <a:gsLst>
                <a:gs pos="30000">
                  <a:srgbClr val="E8E8E8"/>
                </a:gs>
                <a:gs pos="0">
                  <a:srgbClr val="E4E4E4"/>
                </a:gs>
                <a:gs pos="61000">
                  <a:srgbClr val="F2F2F2"/>
                </a:gs>
                <a:gs pos="100000">
                  <a:schemeClr val="bg1">
                    <a:tint val="23500"/>
                    <a:satMod val="160000"/>
                    <a:lumMod val="96000"/>
                  </a:schemeClr>
                </a:gs>
              </a:gsLst>
              <a:lin ang="7800000" scaled="0"/>
              <a:tileRect/>
            </a:gradFill>
            <a:ln w="12700" cap="flat" cmpd="sng">
              <a:gradFill flip="none" rotWithShape="1">
                <a:gsLst>
                  <a:gs pos="100000">
                    <a:schemeClr val="tx1">
                      <a:lumMod val="40000"/>
                      <a:lumOff val="60000"/>
                    </a:schemeClr>
                  </a:gs>
                  <a:gs pos="0">
                    <a:schemeClr val="bg1">
                      <a:lumMod val="0"/>
                      <a:lumOff val="100000"/>
                    </a:schemeClr>
                  </a:gs>
                  <a:gs pos="54000">
                    <a:schemeClr val="tx1">
                      <a:lumMod val="20000"/>
                      <a:lumOff val="80000"/>
                    </a:schemeClr>
                  </a:gs>
                </a:gsLst>
                <a:lin ang="7800000" scaled="0"/>
                <a:tileRect/>
              </a:gradFill>
              <a:prstDash val="solid"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flatTx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MH_Other_20"/>
            <p:cNvSpPr/>
            <p:nvPr>
              <p:custDataLst>
                <p:tags r:id="rId24"/>
              </p:custDataLst>
            </p:nvPr>
          </p:nvSpPr>
          <p:spPr>
            <a:xfrm>
              <a:off x="8612051" y="4291541"/>
              <a:ext cx="524295" cy="533408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KSO_Shape"/>
            <p:cNvSpPr/>
            <p:nvPr/>
          </p:nvSpPr>
          <p:spPr>
            <a:xfrm>
              <a:off x="8727687" y="4413191"/>
              <a:ext cx="293024" cy="280815"/>
            </a:xfrm>
            <a:custGeom>
              <a:avLst/>
              <a:gdLst/>
              <a:ahLst/>
              <a:cxnLst/>
              <a:rect l="l" t="t" r="r" b="b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5" name="MH_Text_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712710" y="4716780"/>
            <a:ext cx="357695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安卓端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leader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架构设计、开发。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从单一技术思维，到全局思考转变。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负责团队建设与管理工作。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80246" y="1477768"/>
            <a:ext cx="6506210" cy="4599940"/>
            <a:chOff x="6970" y="2304"/>
            <a:chExt cx="10246" cy="7244"/>
          </a:xfrm>
        </p:grpSpPr>
        <p:grpSp>
          <p:nvGrpSpPr>
            <p:cNvPr id="4" name="组合 3"/>
            <p:cNvGrpSpPr/>
            <p:nvPr/>
          </p:nvGrpSpPr>
          <p:grpSpPr>
            <a:xfrm>
              <a:off x="8758" y="2304"/>
              <a:ext cx="7551" cy="1981"/>
              <a:chOff x="5233132" y="1556744"/>
              <a:chExt cx="4794629" cy="1256969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5442041" y="1556744"/>
                <a:ext cx="4585720" cy="1256969"/>
                <a:chOff x="5841004" y="1388597"/>
                <a:chExt cx="4585720" cy="1256969"/>
              </a:xfrm>
            </p:grpSpPr>
            <p:sp>
              <p:nvSpPr>
                <p:cNvPr id="26" name="MH_SubTitle_1"/>
                <p:cNvSpPr>
                  <a:spLocks noChangeArrowheads="1"/>
                </p:cNvSpPr>
                <p:nvPr/>
              </p:nvSpPr>
              <p:spPr bwMode="auto">
                <a:xfrm flipH="1">
                  <a:off x="5841004" y="1388597"/>
                  <a:ext cx="1402005" cy="460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团队管理</a:t>
                  </a:r>
                  <a:endPara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7" name="Rectangle 5"/>
                <p:cNvSpPr/>
                <p:nvPr/>
              </p:nvSpPr>
              <p:spPr bwMode="auto">
                <a:xfrm>
                  <a:off x="5980703" y="1833058"/>
                  <a:ext cx="4446021" cy="812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Lato Light" charset="0"/>
                      <a:sym typeface="Lato Light" charset="0"/>
                    </a:rPr>
                    <a:t>负责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Lato Light" charset="0"/>
                      <a:sym typeface="Lato Light" charset="0"/>
                    </a:rPr>
                    <a:t>安卓团队人才梯队建设</a:t>
                  </a:r>
                  <a:endPara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endParaRPr>
                </a:p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Lato Light" charset="0"/>
                      <a:sym typeface="Lato Light" charset="0"/>
                    </a:rPr>
                    <a:t>需求评审、设计评审、代码评审</a:t>
                  </a:r>
                  <a:endPara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endParaRPr>
                </a:p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Lato Light" charset="0"/>
                      <a:sym typeface="Lato Light" charset="0"/>
                    </a:rPr>
                    <a:t>规范制定与推行，等日常管理工作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endParaRPr>
                </a:p>
              </p:txBody>
            </p:sp>
          </p:grpSp>
          <p:cxnSp>
            <p:nvCxnSpPr>
              <p:cNvPr id="25" name="直接连接符 24"/>
              <p:cNvCxnSpPr/>
              <p:nvPr/>
            </p:nvCxnSpPr>
            <p:spPr>
              <a:xfrm>
                <a:off x="5233132" y="1985192"/>
                <a:ext cx="2966458" cy="0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9820" y="4912"/>
              <a:ext cx="7396" cy="2036"/>
              <a:chOff x="5907805" y="3212034"/>
              <a:chExt cx="4695996" cy="1292393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931266" y="3212034"/>
                <a:ext cx="4672535" cy="1292393"/>
                <a:chOff x="5841004" y="2643475"/>
                <a:chExt cx="4672535" cy="1292393"/>
              </a:xfrm>
            </p:grpSpPr>
            <p:sp>
              <p:nvSpPr>
                <p:cNvPr id="22" name="MH_SubTitle_1"/>
                <p:cNvSpPr>
                  <a:spLocks noChangeArrowheads="1"/>
                </p:cNvSpPr>
                <p:nvPr/>
              </p:nvSpPr>
              <p:spPr bwMode="auto">
                <a:xfrm flipH="1">
                  <a:off x="5841004" y="2643475"/>
                  <a:ext cx="2358105" cy="461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APP</a:t>
                  </a:r>
                  <a:r>
                    <a:rPr lang="zh-CN" altLang="en-US" sz="24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架构与规划</a:t>
                  </a:r>
                  <a:endPara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3" name="Rectangle 5"/>
                <p:cNvSpPr/>
                <p:nvPr/>
              </p:nvSpPr>
              <p:spPr bwMode="auto">
                <a:xfrm>
                  <a:off x="5980706" y="3123360"/>
                  <a:ext cx="4532833" cy="812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Lato Light" charset="0"/>
                      <a:sym typeface="Gill Sans" charset="0"/>
                    </a:rPr>
                    <a:t>负责技术性工作规划与安排</a:t>
                  </a:r>
                  <a:endPara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Gill Sans" charset="0"/>
                  </a:endParaRPr>
                </a:p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Lato Light" charset="0"/>
                      <a:sym typeface="Gill Sans" charset="0"/>
                    </a:rPr>
                    <a:t>建设高质量，高效率的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Lato Light" charset="0"/>
                      <a:sym typeface="Gill Sans" charset="0"/>
                    </a:rPr>
                    <a:t>APP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Lato Light" charset="0"/>
                      <a:sym typeface="Gill Sans" charset="0"/>
                    </a:rPr>
                    <a:t>长效稳定体系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Gill Sans" charset="0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5907805" y="3669060"/>
                <a:ext cx="2966458" cy="0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8702" y="7435"/>
              <a:ext cx="7587" cy="2113"/>
              <a:chOff x="5210272" y="4939293"/>
              <a:chExt cx="4817284" cy="1340722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302339" y="4939293"/>
                <a:ext cx="4725217" cy="1340722"/>
                <a:chOff x="5678802" y="4892574"/>
                <a:chExt cx="4725217" cy="1340722"/>
              </a:xfrm>
            </p:grpSpPr>
            <p:sp>
              <p:nvSpPr>
                <p:cNvPr id="18" name="MH_SubTitle_1"/>
                <p:cNvSpPr>
                  <a:spLocks noChangeArrowheads="1"/>
                </p:cNvSpPr>
                <p:nvPr/>
              </p:nvSpPr>
              <p:spPr bwMode="auto">
                <a:xfrm flipH="1">
                  <a:off x="5678802" y="4892574"/>
                  <a:ext cx="3240121" cy="461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研发中心技术分享管理</a:t>
                  </a:r>
                  <a:endPara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9" name="Rectangle 5"/>
                <p:cNvSpPr/>
                <p:nvPr/>
              </p:nvSpPr>
              <p:spPr bwMode="auto">
                <a:xfrm>
                  <a:off x="5818494" y="5420788"/>
                  <a:ext cx="4585525" cy="812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Gill Sans" charset="0"/>
                    </a:rPr>
                    <a:t>兼</a:t>
                  </a:r>
                  <a:r>
                    <a:rPr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Gill Sans" charset="0"/>
                    </a:rPr>
                    <a:t>研发中心技术分享负责人，负责组织研发中心leader学习分享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Gill Sans" charset="0"/>
                    </a:rPr>
                    <a:t>、各研发团队技术分享与成果分享，</a:t>
                  </a:r>
                  <a:r>
                    <a:rPr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Gill Sans" charset="0"/>
                    </a:rPr>
                    <a:t>组织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Gill Sans" charset="0"/>
                    </a:rPr>
                    <a:t>举办</a:t>
                  </a:r>
                  <a:r>
                    <a:rPr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Gill Sans" charset="0"/>
                    </a:rPr>
                    <a:t>技术</a:t>
                  </a:r>
                  <a:r>
                    <a:rPr 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Gill Sans" charset="0"/>
                    </a:rPr>
                    <a:t>活动</a:t>
                  </a:r>
                  <a:r>
                    <a:rPr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sym typeface="Gill Sans" charset="0"/>
                    </a:rPr>
                    <a:t>等。</a:t>
                  </a:r>
                  <a:endParaRPr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Gill Sans" charset="0"/>
                  </a:endParaRPr>
                </a:p>
              </p:txBody>
            </p:sp>
          </p:grpSp>
          <p:cxnSp>
            <p:nvCxnSpPr>
              <p:cNvPr id="17" name="直接连接符 16"/>
              <p:cNvCxnSpPr/>
              <p:nvPr/>
            </p:nvCxnSpPr>
            <p:spPr>
              <a:xfrm flipV="1">
                <a:off x="5210272" y="5400603"/>
                <a:ext cx="3525127" cy="31717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7000" y="2380"/>
              <a:ext cx="1521" cy="1521"/>
              <a:chOff x="4116949" y="1605269"/>
              <a:chExt cx="965576" cy="9655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116949" y="1605269"/>
                <a:ext cx="965576" cy="965576"/>
              </a:xfrm>
              <a:prstGeom prst="ellipse">
                <a:avLst/>
              </a:prstGeom>
              <a:solidFill>
                <a:srgbClr val="1672FB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KSO_Shape"/>
              <p:cNvSpPr/>
              <p:nvPr/>
            </p:nvSpPr>
            <p:spPr bwMode="auto">
              <a:xfrm>
                <a:off x="4365794" y="1854116"/>
                <a:ext cx="467886" cy="467882"/>
              </a:xfrm>
              <a:custGeom>
                <a:avLst/>
                <a:gdLst>
                  <a:gd name="T0" fmla="*/ 1767542 w 3927"/>
                  <a:gd name="T1" fmla="*/ 308011 h 3928"/>
                  <a:gd name="T2" fmla="*/ 1684137 w 3927"/>
                  <a:gd name="T3" fmla="*/ 390514 h 3928"/>
                  <a:gd name="T4" fmla="*/ 1406885 w 3927"/>
                  <a:gd name="T5" fmla="*/ 115046 h 3928"/>
                  <a:gd name="T6" fmla="*/ 1490290 w 3927"/>
                  <a:gd name="T7" fmla="*/ 32084 h 3928"/>
                  <a:gd name="T8" fmla="*/ 1597525 w 3927"/>
                  <a:gd name="T9" fmla="*/ 28876 h 3928"/>
                  <a:gd name="T10" fmla="*/ 1770750 w 3927"/>
                  <a:gd name="T11" fmla="*/ 200757 h 3928"/>
                  <a:gd name="T12" fmla="*/ 1767542 w 3927"/>
                  <a:gd name="T13" fmla="*/ 308011 h 3928"/>
                  <a:gd name="T14" fmla="*/ 1032021 w 3927"/>
                  <a:gd name="T15" fmla="*/ 1039078 h 3928"/>
                  <a:gd name="T16" fmla="*/ 754768 w 3927"/>
                  <a:gd name="T17" fmla="*/ 763152 h 3928"/>
                  <a:gd name="T18" fmla="*/ 1364724 w 3927"/>
                  <a:gd name="T19" fmla="*/ 156756 h 3928"/>
                  <a:gd name="T20" fmla="*/ 1641977 w 3927"/>
                  <a:gd name="T21" fmla="*/ 432682 h 3928"/>
                  <a:gd name="T22" fmla="*/ 1032021 w 3927"/>
                  <a:gd name="T23" fmla="*/ 1039078 h 3928"/>
                  <a:gd name="T24" fmla="*/ 993526 w 3927"/>
                  <a:gd name="T25" fmla="*/ 1077121 h 3928"/>
                  <a:gd name="T26" fmla="*/ 605373 w 3927"/>
                  <a:gd name="T27" fmla="*/ 1187584 h 3928"/>
                  <a:gd name="T28" fmla="*/ 716274 w 3927"/>
                  <a:gd name="T29" fmla="*/ 801653 h 3928"/>
                  <a:gd name="T30" fmla="*/ 993526 w 3927"/>
                  <a:gd name="T31" fmla="*/ 1077121 h 3928"/>
                  <a:gd name="T32" fmla="*/ 352867 w 3927"/>
                  <a:gd name="T33" fmla="*/ 226883 h 3928"/>
                  <a:gd name="T34" fmla="*/ 179641 w 3927"/>
                  <a:gd name="T35" fmla="*/ 400597 h 3928"/>
                  <a:gd name="T36" fmla="*/ 179641 w 3927"/>
                  <a:gd name="T37" fmla="*/ 1447468 h 3928"/>
                  <a:gd name="T38" fmla="*/ 352867 w 3927"/>
                  <a:gd name="T39" fmla="*/ 1620724 h 3928"/>
                  <a:gd name="T40" fmla="*/ 1400011 w 3927"/>
                  <a:gd name="T41" fmla="*/ 1620724 h 3928"/>
                  <a:gd name="T42" fmla="*/ 1573236 w 3927"/>
                  <a:gd name="T43" fmla="*/ 1447468 h 3928"/>
                  <a:gd name="T44" fmla="*/ 1573236 w 3927"/>
                  <a:gd name="T45" fmla="*/ 759485 h 3928"/>
                  <a:gd name="T46" fmla="*/ 1752419 w 3927"/>
                  <a:gd name="T47" fmla="*/ 585771 h 3928"/>
                  <a:gd name="T48" fmla="*/ 1752419 w 3927"/>
                  <a:gd name="T49" fmla="*/ 1511178 h 3928"/>
                  <a:gd name="T50" fmla="*/ 1457753 w 3927"/>
                  <a:gd name="T51" fmla="*/ 1800397 h 3928"/>
                  <a:gd name="T52" fmla="*/ 289168 w 3927"/>
                  <a:gd name="T53" fmla="*/ 1800397 h 3928"/>
                  <a:gd name="T54" fmla="*/ 0 w 3927"/>
                  <a:gd name="T55" fmla="*/ 1511178 h 3928"/>
                  <a:gd name="T56" fmla="*/ 0 w 3927"/>
                  <a:gd name="T57" fmla="*/ 354304 h 3928"/>
                  <a:gd name="T58" fmla="*/ 289168 w 3927"/>
                  <a:gd name="T59" fmla="*/ 47210 h 3928"/>
                  <a:gd name="T60" fmla="*/ 1214412 w 3927"/>
                  <a:gd name="T61" fmla="*/ 47210 h 3928"/>
                  <a:gd name="T62" fmla="*/ 1040728 w 3927"/>
                  <a:gd name="T63" fmla="*/ 226883 h 3928"/>
                  <a:gd name="T64" fmla="*/ 352867 w 3927"/>
                  <a:gd name="T65" fmla="*/ 226883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8040" y="5061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70" y="7698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TextBox 34"/>
          <p:cNvSpPr txBox="1"/>
          <p:nvPr/>
        </p:nvSpPr>
        <p:spPr>
          <a:xfrm>
            <a:off x="1433305" y="358850"/>
            <a:ext cx="38141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工作内容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KSO_Shape"/>
          <p:cNvSpPr/>
          <p:nvPr/>
        </p:nvSpPr>
        <p:spPr bwMode="auto">
          <a:xfrm>
            <a:off x="4084650" y="3400705"/>
            <a:ext cx="461952" cy="585983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3360275" y="5077096"/>
            <a:ext cx="546162" cy="509751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8141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团队管理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692" y="1177373"/>
            <a:ext cx="4998786" cy="29913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1902" y="4402552"/>
            <a:ext cx="6749326" cy="19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团队组成：</a:t>
            </a:r>
            <a:r>
              <a:rPr kumimoji="1" lang="en-US" altLang="zh-CN" dirty="0">
                <a:latin typeface="+mj-ea"/>
                <a:ea typeface="+mj-ea"/>
              </a:rPr>
              <a:t>9</a:t>
            </a:r>
            <a:r>
              <a:rPr kumimoji="1" lang="zh-CN" altLang="en-US" dirty="0">
                <a:latin typeface="+mj-ea"/>
                <a:ea typeface="+mj-ea"/>
              </a:rPr>
              <a:t>人</a:t>
            </a:r>
            <a:endParaRPr kumimoji="1" lang="en-US" altLang="zh-CN" dirty="0"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latin typeface="+mj-ea"/>
                <a:ea typeface="+mj-ea"/>
                <a:sym typeface="Lato Light" charset="0"/>
              </a:rPr>
              <a:t>重点工作： </a:t>
            </a:r>
            <a:r>
              <a:rPr kumimoji="1" lang="en-US" altLang="zh-CN" dirty="0">
                <a:latin typeface="+mj-ea"/>
                <a:ea typeface="+mj-ea"/>
                <a:sym typeface="Lato Light" charset="0"/>
              </a:rPr>
              <a:t>1</a:t>
            </a:r>
            <a:r>
              <a:rPr kumimoji="1" lang="zh-CN" altLang="en-US" dirty="0">
                <a:latin typeface="+mj-ea"/>
                <a:ea typeface="+mj-ea"/>
                <a:sym typeface="Lato Light" charset="0"/>
              </a:rPr>
              <a:t>、技术规划、方案制定与推行</a:t>
            </a:r>
            <a:endParaRPr kumimoji="1" lang="en-US" altLang="zh-CN" dirty="0">
              <a:latin typeface="+mj-ea"/>
              <a:ea typeface="+mj-ea"/>
              <a:sym typeface="Lato Light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+mj-ea"/>
                <a:ea typeface="+mj-ea"/>
                <a:sym typeface="Lato Light" charset="0"/>
              </a:rPr>
              <a:t>	</a:t>
            </a:r>
            <a:r>
              <a:rPr kumimoji="1" lang="zh-CN" altLang="en-US" dirty="0">
                <a:latin typeface="+mj-ea"/>
                <a:ea typeface="+mj-ea"/>
                <a:sym typeface="Lato Light" charset="0"/>
              </a:rPr>
              <a:t>    </a:t>
            </a:r>
            <a:r>
              <a:rPr kumimoji="1" lang="en-US" altLang="zh-CN" dirty="0">
                <a:latin typeface="+mj-ea"/>
                <a:ea typeface="+mj-ea"/>
                <a:sym typeface="Lato Light" charset="0"/>
              </a:rPr>
              <a:t>2</a:t>
            </a:r>
            <a:r>
              <a:rPr kumimoji="1" lang="zh-CN" altLang="en-US" dirty="0">
                <a:latin typeface="+mj-ea"/>
                <a:ea typeface="+mj-ea"/>
                <a:sym typeface="Lato Light" charset="0"/>
              </a:rPr>
              <a:t>、需求评审、设计评审、代码评审</a:t>
            </a:r>
            <a:endParaRPr kumimoji="1" lang="en-US" altLang="zh-CN" dirty="0">
              <a:latin typeface="+mj-ea"/>
              <a:ea typeface="+mj-ea"/>
              <a:sym typeface="Lato Light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+mj-ea"/>
                <a:ea typeface="+mj-ea"/>
                <a:sym typeface="Lato Light" charset="0"/>
              </a:rPr>
              <a:t>	</a:t>
            </a:r>
            <a:r>
              <a:rPr kumimoji="1" lang="zh-CN" altLang="en-US" dirty="0">
                <a:latin typeface="+mj-ea"/>
                <a:ea typeface="+mj-ea"/>
                <a:sym typeface="Lato Light" charset="0"/>
              </a:rPr>
              <a:t>    </a:t>
            </a:r>
            <a:r>
              <a:rPr kumimoji="1" lang="en-US" altLang="zh-CN" dirty="0">
                <a:latin typeface="+mj-ea"/>
                <a:ea typeface="+mj-ea"/>
                <a:sym typeface="Lato Light" charset="0"/>
              </a:rPr>
              <a:t>3</a:t>
            </a:r>
            <a:r>
              <a:rPr kumimoji="1" lang="zh-CN" altLang="en-US" dirty="0">
                <a:latin typeface="+mj-ea"/>
                <a:ea typeface="+mj-ea"/>
                <a:sym typeface="Lato Light" charset="0"/>
              </a:rPr>
              <a:t>、人才招聘、团队梯队建设</a:t>
            </a:r>
            <a:endParaRPr kumimoji="1" lang="en-US" altLang="zh-CN" dirty="0">
              <a:latin typeface="+mj-ea"/>
              <a:ea typeface="+mj-ea"/>
              <a:sym typeface="Lato Light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latin typeface="+mj-ea"/>
                <a:ea typeface="+mj-ea"/>
                <a:sym typeface="Lato Light" charset="0"/>
              </a:rPr>
              <a:t>	</a:t>
            </a:r>
            <a:r>
              <a:rPr kumimoji="1" lang="zh-CN" altLang="en-US" dirty="0">
                <a:latin typeface="+mj-ea"/>
                <a:ea typeface="+mj-ea"/>
                <a:sym typeface="Lato Light" charset="0"/>
              </a:rPr>
              <a:t>    </a:t>
            </a:r>
            <a:r>
              <a:rPr kumimoji="1" lang="en-US" altLang="zh-CN" dirty="0">
                <a:latin typeface="+mj-ea"/>
                <a:ea typeface="+mj-ea"/>
                <a:sym typeface="Lato Light" charset="0"/>
              </a:rPr>
              <a:t>4</a:t>
            </a:r>
            <a:r>
              <a:rPr kumimoji="1" lang="zh-CN" altLang="en-US" dirty="0">
                <a:latin typeface="+mj-ea"/>
                <a:ea typeface="+mj-ea"/>
                <a:sym typeface="Lato Light" charset="0"/>
              </a:rPr>
              <a:t>、线上问题处理</a:t>
            </a:r>
            <a:endParaRPr kumimoji="1" lang="en-US" altLang="zh-CN" dirty="0">
              <a:latin typeface="+mj-ea"/>
              <a:ea typeface="+mj-ea"/>
              <a:sym typeface="Lato Light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4930"/>
          <a:stretch>
            <a:fillRect/>
          </a:stretch>
        </p:blipFill>
        <p:spPr>
          <a:xfrm>
            <a:off x="6096000" y="528955"/>
            <a:ext cx="5252785" cy="5145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4"/>
          <p:cNvSpPr txBox="1"/>
          <p:nvPr/>
        </p:nvSpPr>
        <p:spPr>
          <a:xfrm>
            <a:off x="1433305" y="358850"/>
            <a:ext cx="38141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团队管理</a:t>
            </a:r>
            <a:r>
              <a:rPr lang="en-US" alt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成果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2" name="表格 2"/>
          <p:cNvGraphicFramePr>
            <a:graphicFrameLocks noGrp="1"/>
          </p:cNvGraphicFramePr>
          <p:nvPr/>
        </p:nvGraphicFramePr>
        <p:xfrm>
          <a:off x="1134666" y="1675383"/>
          <a:ext cx="97734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08"/>
                <a:gridCol w="1628908"/>
                <a:gridCol w="1628908"/>
                <a:gridCol w="1558464"/>
                <a:gridCol w="2121763"/>
                <a:gridCol w="12064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听书线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对外合作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儿童版（芽芽故事）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大字版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2015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4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13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2016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5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15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2017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年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7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16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3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2018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年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8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14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4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2019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年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9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18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6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7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年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9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7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8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年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9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5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08380" y="1066327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一、团队 </a:t>
            </a:r>
            <a:r>
              <a:rPr kumimoji="1" lang="zh-CN" altLang="en-US" b="1" dirty="0"/>
              <a:t>重点 </a:t>
            </a:r>
            <a:r>
              <a:rPr kumimoji="1" lang="zh-CN" altLang="en-US" dirty="0"/>
              <a:t>工作完成情况，</a:t>
            </a:r>
            <a:r>
              <a:rPr kumimoji="1" lang="zh-CN" altLang="en-US" b="1" dirty="0"/>
              <a:t>连续 </a:t>
            </a:r>
            <a:r>
              <a:rPr kumimoji="1" lang="en-US" altLang="zh-CN" b="1" dirty="0"/>
              <a:t>43</a:t>
            </a:r>
            <a:r>
              <a:rPr kumimoji="1" lang="zh-CN" altLang="en-US" b="1" dirty="0"/>
              <a:t> 个版本无故障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08380" y="4881827"/>
            <a:ext cx="10175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二、人才梯队建设合理</a:t>
            </a:r>
            <a:endParaRPr kumimoji="1" lang="en-US" altLang="zh-CN" dirty="0">
              <a:latin typeface="+mn-ea"/>
            </a:endParaRPr>
          </a:p>
          <a:p>
            <a:endParaRPr kumimoji="1" lang="en-US" altLang="zh-CN" sz="1600" dirty="0">
              <a:latin typeface="+mn-ea"/>
            </a:endParaRPr>
          </a:p>
          <a:p>
            <a:r>
              <a:rPr kumimoji="1" lang="zh-CN" altLang="en-US" sz="1600" dirty="0">
                <a:latin typeface="+mn-ea"/>
              </a:rPr>
              <a:t>两条核心业务线均由团队骨干独立带领，负责项目的设计、开发、组内管理工作，充分授权骨干对业务线的把控和管理。</a:t>
            </a:r>
            <a:endParaRPr kumimoji="1" lang="en-US" altLang="zh-CN" sz="1600" dirty="0">
              <a:latin typeface="+mn-ea"/>
            </a:endParaRPr>
          </a:p>
          <a:p>
            <a:endParaRPr kumimoji="1" lang="en-US" altLang="zh-CN" dirty="0">
              <a:latin typeface="+mn-ea"/>
              <a:sym typeface="Lato Light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-1" y="2112690"/>
            <a:ext cx="12190414" cy="2304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9"/>
          <p:cNvSpPr txBox="1"/>
          <p:nvPr/>
        </p:nvSpPr>
        <p:spPr>
          <a:xfrm>
            <a:off x="3897101" y="2518559"/>
            <a:ext cx="3995611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4400" b="1" spc="3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主要工作成果</a:t>
            </a:r>
            <a:endParaRPr lang="zh-CN" altLang="en-US" sz="4400" b="1" spc="3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490" y="26352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64490" y="26352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290" name="文本框 342"/>
          <p:cNvSpPr txBox="1"/>
          <p:nvPr/>
        </p:nvSpPr>
        <p:spPr>
          <a:xfrm>
            <a:off x="535707" y="2847340"/>
            <a:ext cx="48247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稳定性建设</a:t>
            </a:r>
            <a:endParaRPr lang="zh-CN" altLang="en-US" sz="32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60670" y="1492885"/>
            <a:ext cx="5389880" cy="4023995"/>
            <a:chOff x="9031" y="2192"/>
            <a:chExt cx="8488" cy="6337"/>
          </a:xfrm>
        </p:grpSpPr>
        <p:sp>
          <p:nvSpPr>
            <p:cNvPr id="254" name="单圆角矩形 253"/>
            <p:cNvSpPr/>
            <p:nvPr/>
          </p:nvSpPr>
          <p:spPr>
            <a:xfrm>
              <a:off x="17105" y="2294"/>
              <a:ext cx="414" cy="1559"/>
            </a:xfrm>
            <a:prstGeom prst="round1Rect">
              <a:avLst>
                <a:gd name="adj" fmla="val 40328"/>
              </a:avLst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55" name="图片 254"/>
            <p:cNvPicPr>
              <a:picLocks noChangeAspect="1"/>
            </p:cNvPicPr>
            <p:nvPr/>
          </p:nvPicPr>
          <p:blipFill rotWithShape="1">
            <a:blip r:embed="rId1"/>
            <a:srcRect t="55896"/>
            <a:stretch>
              <a:fillRect/>
            </a:stretch>
          </p:blipFill>
          <p:spPr>
            <a:xfrm>
              <a:off x="9045" y="3853"/>
              <a:ext cx="8266" cy="366"/>
            </a:xfrm>
            <a:prstGeom prst="rect">
              <a:avLst/>
            </a:prstGeom>
          </p:spPr>
        </p:pic>
        <p:cxnSp>
          <p:nvCxnSpPr>
            <p:cNvPr id="258" name="直接连接符 257"/>
            <p:cNvCxnSpPr/>
            <p:nvPr/>
          </p:nvCxnSpPr>
          <p:spPr>
            <a:xfrm>
              <a:off x="9285" y="2192"/>
              <a:ext cx="0" cy="630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组合 277"/>
            <p:cNvGrpSpPr/>
            <p:nvPr/>
          </p:nvGrpSpPr>
          <p:grpSpPr>
            <a:xfrm>
              <a:off x="10089" y="2294"/>
              <a:ext cx="6990" cy="1532"/>
              <a:chOff x="5681416" y="1493091"/>
              <a:chExt cx="2432661" cy="972761"/>
            </a:xfrm>
          </p:grpSpPr>
          <p:sp>
            <p:nvSpPr>
              <p:cNvPr id="279" name="文本框 162"/>
              <p:cNvSpPr txBox="1"/>
              <p:nvPr/>
            </p:nvSpPr>
            <p:spPr>
              <a:xfrm>
                <a:off x="5681416" y="1493091"/>
                <a:ext cx="2432661" cy="40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第一阶段：</a:t>
                </a:r>
                <a:r>
                  <a:rPr 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2015</a:t>
                </a:r>
                <a:r>
                  <a:rPr lang="en-US" altLang="zh-CN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~2016</a:t>
                </a:r>
                <a:r>
                  <a: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年 建立标准</a:t>
                </a:r>
                <a:endParaRPr lang="zh-CN" altLang="en-US" sz="20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0" name="文本框 163"/>
              <p:cNvSpPr txBox="1"/>
              <p:nvPr/>
            </p:nvSpPr>
            <p:spPr>
              <a:xfrm>
                <a:off x="5831393" y="1852158"/>
                <a:ext cx="2128243" cy="61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Gill Sans" charset="0"/>
                  </a:rPr>
                  <a:t>解决线上紧要问题，设立编码规范，梳理工程结构，界面解耦，新业务模块化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Lato Light" charset="0"/>
                  <a:sym typeface="Lato Light" charset="0"/>
                </a:endParaRPr>
              </a:p>
            </p:txBody>
          </p:sp>
        </p:grpSp>
        <p:sp>
          <p:nvSpPr>
            <p:cNvPr id="3" name="单圆角矩形 2"/>
            <p:cNvSpPr/>
            <p:nvPr/>
          </p:nvSpPr>
          <p:spPr>
            <a:xfrm>
              <a:off x="17098" y="4484"/>
              <a:ext cx="414" cy="1559"/>
            </a:xfrm>
            <a:prstGeom prst="round1Rect">
              <a:avLst>
                <a:gd name="adj" fmla="val 40328"/>
              </a:avLst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/>
            <a:srcRect t="55896"/>
            <a:stretch>
              <a:fillRect/>
            </a:stretch>
          </p:blipFill>
          <p:spPr>
            <a:xfrm>
              <a:off x="9038" y="6043"/>
              <a:ext cx="8266" cy="366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0109" y="4484"/>
              <a:ext cx="6970" cy="1096"/>
              <a:chOff x="5688709" y="1493091"/>
              <a:chExt cx="2424687" cy="695762"/>
            </a:xfrm>
          </p:grpSpPr>
          <p:sp>
            <p:nvSpPr>
              <p:cNvPr id="6" name="文本框 162"/>
              <p:cNvSpPr txBox="1"/>
              <p:nvPr/>
            </p:nvSpPr>
            <p:spPr>
              <a:xfrm>
                <a:off x="5688709" y="1493091"/>
                <a:ext cx="2424687" cy="399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第二阶段： </a:t>
                </a:r>
                <a:r>
                  <a:rPr lang="en-US" altLang="zh-CN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2017~2018</a:t>
                </a:r>
                <a:r>
                  <a: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年 模块化</a:t>
                </a:r>
                <a:endParaRPr lang="zh-CN" altLang="en-US" sz="20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163"/>
              <p:cNvSpPr txBox="1"/>
              <p:nvPr/>
            </p:nvSpPr>
            <p:spPr>
              <a:xfrm>
                <a:off x="5831393" y="1852158"/>
                <a:ext cx="2128243" cy="336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rPr>
                  <a:t>模块化改造，基础架构升级，整体代码重构，缺陷池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Lato Light" charset="0"/>
                  <a:sym typeface="Lato Light" charset="0"/>
                </a:endParaRPr>
              </a:p>
            </p:txBody>
          </p:sp>
        </p:grpSp>
        <p:sp>
          <p:nvSpPr>
            <p:cNvPr id="8" name="单圆角矩形 7"/>
            <p:cNvSpPr/>
            <p:nvPr/>
          </p:nvSpPr>
          <p:spPr>
            <a:xfrm>
              <a:off x="17091" y="6604"/>
              <a:ext cx="414" cy="1559"/>
            </a:xfrm>
            <a:prstGeom prst="round1Rect">
              <a:avLst>
                <a:gd name="adj" fmla="val 40328"/>
              </a:avLst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/>
            <a:srcRect t="55896"/>
            <a:stretch>
              <a:fillRect/>
            </a:stretch>
          </p:blipFill>
          <p:spPr>
            <a:xfrm>
              <a:off x="9031" y="8163"/>
              <a:ext cx="8266" cy="366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10100" y="6604"/>
              <a:ext cx="6580" cy="1532"/>
              <a:chOff x="5690416" y="1493091"/>
              <a:chExt cx="2290266" cy="972761"/>
            </a:xfrm>
          </p:grpSpPr>
          <p:sp>
            <p:nvSpPr>
              <p:cNvPr id="12" name="文本框 162"/>
              <p:cNvSpPr txBox="1"/>
              <p:nvPr/>
            </p:nvSpPr>
            <p:spPr>
              <a:xfrm>
                <a:off x="5690416" y="1493091"/>
                <a:ext cx="2290266" cy="40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第三阶段</a:t>
                </a:r>
                <a:r>
                  <a:rPr lang="en-US" altLang="zh-CN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： </a:t>
                </a:r>
                <a:r>
                  <a:rPr lang="en-US" altLang="zh-CN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2019~</a:t>
                </a:r>
                <a:r>
                  <a:rPr lang="zh-CN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至今</a:t>
                </a:r>
                <a:r>
                  <a:rPr lang="zh-CN" altLang="en-US" sz="20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长效治理</a:t>
                </a:r>
                <a:endParaRPr lang="zh-CN" sz="20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文本框 163"/>
              <p:cNvSpPr txBox="1"/>
              <p:nvPr/>
            </p:nvSpPr>
            <p:spPr>
              <a:xfrm>
                <a:off x="5831393" y="1852158"/>
                <a:ext cx="2128243" cy="61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rPr>
                  <a:t>模块负责人轮班制、编码规范升级、静态扫描、设计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rPr>
                  <a:t>&amp;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rPr>
                  <a:t>代码评审、容灾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rPr>
                  <a:t>&amp;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Lato Light" charset="0"/>
                  </a:rPr>
                  <a:t>线上诊断能力、多轮灰度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Lato Light" charset="0"/>
                  <a:sym typeface="Lato Light" charset="0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208221311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1208221311"/>
  <p:tag name="MH_LIBRARY" val="GRAPHIC"/>
  <p:tag name="MH_TYPE" val="Other"/>
  <p:tag name="MH_ORDER" val="3"/>
</p:tagLst>
</file>

<file path=ppt/tags/tag11.xml><?xml version="1.0" encoding="utf-8"?>
<p:tagLst xmlns:p="http://schemas.openxmlformats.org/presentationml/2006/main">
  <p:tag name="MH" val="20151208221311"/>
  <p:tag name="MH_LIBRARY" val="GRAPHIC"/>
  <p:tag name="MH_TYPE" val="Other"/>
  <p:tag name="MH_ORDER" val="4"/>
</p:tagLst>
</file>

<file path=ppt/tags/tag12.xml><?xml version="1.0" encoding="utf-8"?>
<p:tagLst xmlns:p="http://schemas.openxmlformats.org/presentationml/2006/main">
  <p:tag name="MH" val="20151208221311"/>
  <p:tag name="MH_LIBRARY" val="GRAPHIC"/>
  <p:tag name="MH_TYPE" val="Other"/>
  <p:tag name="MH_ORDER" val="5"/>
</p:tagLst>
</file>

<file path=ppt/tags/tag13.xml><?xml version="1.0" encoding="utf-8"?>
<p:tagLst xmlns:p="http://schemas.openxmlformats.org/presentationml/2006/main">
  <p:tag name="MH" val="20151208221311"/>
  <p:tag name="MH_LIBRARY" val="GRAPHIC"/>
  <p:tag name="MH_TYPE" val="Other"/>
  <p:tag name="MH_ORDER" val="7"/>
</p:tagLst>
</file>

<file path=ppt/tags/tag14.xml><?xml version="1.0" encoding="utf-8"?>
<p:tagLst xmlns:p="http://schemas.openxmlformats.org/presentationml/2006/main">
  <p:tag name="MH" val="20151208221311"/>
  <p:tag name="MH_LIBRARY" val="GRAPHIC"/>
  <p:tag name="MH_TYPE" val="Other"/>
  <p:tag name="MH_ORDER" val="8"/>
</p:tagLst>
</file>

<file path=ppt/tags/tag15.xml><?xml version="1.0" encoding="utf-8"?>
<p:tagLst xmlns:p="http://schemas.openxmlformats.org/presentationml/2006/main">
  <p:tag name="MH" val="20151208221311"/>
  <p:tag name="MH_LIBRARY" val="GRAPHIC"/>
  <p:tag name="MH_TYPE" val="Other"/>
  <p:tag name="MH_ORDER" val="9"/>
</p:tagLst>
</file>

<file path=ppt/tags/tag16.xml><?xml version="1.0" encoding="utf-8"?>
<p:tagLst xmlns:p="http://schemas.openxmlformats.org/presentationml/2006/main">
  <p:tag name="MH" val="20151208221311"/>
  <p:tag name="MH_LIBRARY" val="GRAPHIC"/>
  <p:tag name="MH_TYPE" val="Other"/>
  <p:tag name="MH_ORDER" val="10"/>
</p:tagLst>
</file>

<file path=ppt/tags/tag17.xml><?xml version="1.0" encoding="utf-8"?>
<p:tagLst xmlns:p="http://schemas.openxmlformats.org/presentationml/2006/main">
  <p:tag name="MH" val="20151208221311"/>
  <p:tag name="MH_LIBRARY" val="GRAPHIC"/>
  <p:tag name="MH_TYPE" val="Other"/>
  <p:tag name="MH_ORDER" val="12"/>
</p:tagLst>
</file>

<file path=ppt/tags/tag18.xml><?xml version="1.0" encoding="utf-8"?>
<p:tagLst xmlns:p="http://schemas.openxmlformats.org/presentationml/2006/main">
  <p:tag name="MH" val="20151208221311"/>
  <p:tag name="MH_LIBRARY" val="GRAPHIC"/>
  <p:tag name="MH_TYPE" val="Other"/>
  <p:tag name="MH_ORDER" val="13"/>
</p:tagLst>
</file>

<file path=ppt/tags/tag19.xml><?xml version="1.0" encoding="utf-8"?>
<p:tagLst xmlns:p="http://schemas.openxmlformats.org/presentationml/2006/main">
  <p:tag name="MH" val="20151208221311"/>
  <p:tag name="MH_LIBRARY" val="GRAPHIC"/>
  <p:tag name="MH_TYPE" val="Other"/>
  <p:tag name="MH_ORDER" val="14"/>
</p:tagLst>
</file>

<file path=ppt/tags/tag2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1"/>
</p:tagLst>
</file>

<file path=ppt/tags/tag20.xml><?xml version="1.0" encoding="utf-8"?>
<p:tagLst xmlns:p="http://schemas.openxmlformats.org/presentationml/2006/main">
  <p:tag name="MH" val="20151208221311"/>
  <p:tag name="MH_LIBRARY" val="GRAPHIC"/>
  <p:tag name="MH_TYPE" val="Other"/>
  <p:tag name="MH_ORDER" val="15"/>
</p:tagLst>
</file>

<file path=ppt/tags/tag21.xml><?xml version="1.0" encoding="utf-8"?>
<p:tagLst xmlns:p="http://schemas.openxmlformats.org/presentationml/2006/main">
  <p:tag name="MH" val="20151208221311"/>
  <p:tag name="MH_LIBRARY" val="GRAPHIC"/>
  <p:tag name="MH_TYPE" val="Other"/>
  <p:tag name="MH_ORDER" val="17"/>
</p:tagLst>
</file>

<file path=ppt/tags/tag22.xml><?xml version="1.0" encoding="utf-8"?>
<p:tagLst xmlns:p="http://schemas.openxmlformats.org/presentationml/2006/main">
  <p:tag name="MH" val="20151208221311"/>
  <p:tag name="MH_LIBRARY" val="GRAPHIC"/>
  <p:tag name="MH_TYPE" val="Other"/>
  <p:tag name="MH_ORDER" val="18"/>
</p:tagLst>
</file>

<file path=ppt/tags/tag23.xml><?xml version="1.0" encoding="utf-8"?>
<p:tagLst xmlns:p="http://schemas.openxmlformats.org/presentationml/2006/main">
  <p:tag name="MH" val="20151208221311"/>
  <p:tag name="MH_LIBRARY" val="GRAPHIC"/>
  <p:tag name="MH_TYPE" val="Other"/>
  <p:tag name="MH_ORDER" val="19"/>
</p:tagLst>
</file>

<file path=ppt/tags/tag24.xml><?xml version="1.0" encoding="utf-8"?>
<p:tagLst xmlns:p="http://schemas.openxmlformats.org/presentationml/2006/main">
  <p:tag name="MH" val="20151208221311"/>
  <p:tag name="MH_LIBRARY" val="GRAPHIC"/>
  <p:tag name="MH_TYPE" val="Other"/>
  <p:tag name="MH_ORDER" val="20"/>
</p:tagLst>
</file>

<file path=ppt/tags/tag25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3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4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3"/>
</p:tagLst>
</file>

<file path=ppt/tags/tag6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4"/>
</p:tagLst>
</file>

<file path=ppt/tags/tag7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8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9.xml><?xml version="1.0" encoding="utf-8"?>
<p:tagLst xmlns:p="http://schemas.openxmlformats.org/presentationml/2006/main">
  <p:tag name="MH" val="20151208221311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任总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3173</Words>
  <Application>WPS 演示</Application>
  <PresentationFormat>宽屏</PresentationFormat>
  <Paragraphs>677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Arial</vt:lpstr>
      <vt:lpstr>宋体</vt:lpstr>
      <vt:lpstr>Wingdings</vt:lpstr>
      <vt:lpstr>TTTGB Medium</vt:lpstr>
      <vt:lpstr>Arial</vt:lpstr>
      <vt:lpstr>微软雅黑</vt:lpstr>
      <vt:lpstr>仿宋_GB2312</vt:lpstr>
      <vt:lpstr>仿宋</vt:lpstr>
      <vt:lpstr>Impact</vt:lpstr>
      <vt:lpstr>Aparajita</vt:lpstr>
      <vt:lpstr>方正正黑简体</vt:lpstr>
      <vt:lpstr>黑体</vt:lpstr>
      <vt:lpstr>Arial Narrow</vt:lpstr>
      <vt:lpstr>Calibri</vt:lpstr>
      <vt:lpstr>Lato Light</vt:lpstr>
      <vt:lpstr>Segoe Print</vt:lpstr>
      <vt:lpstr>Gill Sans</vt:lpstr>
      <vt:lpstr>思源黑体</vt:lpstr>
      <vt:lpstr>等线</vt:lpstr>
      <vt:lpstr>Arial Unicode MS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gemxia(夏诗)</dc:creator>
  <cp:lastModifiedBy>hhggkk</cp:lastModifiedBy>
  <cp:revision>863</cp:revision>
  <dcterms:created xsi:type="dcterms:W3CDTF">2018-05-14T08:48:00Z</dcterms:created>
  <dcterms:modified xsi:type="dcterms:W3CDTF">2021-06-26T09:56:17Z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3EAFADB1CF804A5880EE7747ACD92AC7</vt:lpwstr>
  </property>
</Properties>
</file>