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4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649" r:id="rId2"/>
    <p:sldId id="617" r:id="rId3"/>
    <p:sldId id="650" r:id="rId4"/>
    <p:sldId id="634" r:id="rId5"/>
    <p:sldId id="618" r:id="rId6"/>
    <p:sldId id="616" r:id="rId7"/>
    <p:sldId id="565" r:id="rId8"/>
    <p:sldId id="667" r:id="rId9"/>
    <p:sldId id="609" r:id="rId10"/>
    <p:sldId id="595" r:id="rId11"/>
    <p:sldId id="681" r:id="rId12"/>
    <p:sldId id="599" r:id="rId13"/>
    <p:sldId id="598" r:id="rId14"/>
    <p:sldId id="601" r:id="rId15"/>
    <p:sldId id="679" r:id="rId16"/>
    <p:sldId id="678" r:id="rId17"/>
    <p:sldId id="680" r:id="rId18"/>
    <p:sldId id="619" r:id="rId19"/>
    <p:sldId id="620" r:id="rId20"/>
    <p:sldId id="631" r:id="rId21"/>
    <p:sldId id="632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笛" initials="王" lastIdx="1" clrIdx="0"/>
  <p:cmAuthor id="2" name="android1@lazyaudio.com" initials="a" lastIdx="1" clrIdx="1">
    <p:extLst>
      <p:ext uri="{19B8F6BF-5375-455C-9EA6-DF929625EA0E}">
        <p15:presenceInfo xmlns:p15="http://schemas.microsoft.com/office/powerpoint/2012/main" userId="android1@lazyaudio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72FB"/>
    <a:srgbClr val="94DB04"/>
    <a:srgbClr val="AEFFD3"/>
    <a:srgbClr val="EDFFF8"/>
    <a:srgbClr val="EDFFFA"/>
    <a:srgbClr val="7CDB05"/>
    <a:srgbClr val="EC12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67" autoAdjust="0"/>
    <p:restoredTop sz="69729" autoAdjust="0"/>
  </p:normalViewPr>
  <p:slideViewPr>
    <p:cSldViewPr snapToGrid="0">
      <p:cViewPr varScale="1">
        <p:scale>
          <a:sx n="97" d="100"/>
          <a:sy n="97" d="100"/>
        </p:scale>
        <p:origin x="10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100C0B-57F9-4419-9294-EA3F42D05BA3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4B704A55-A49A-4D01-9C18-FAB14C4782D4}">
      <dgm:prSet phldrT="[文本]" custT="1"/>
      <dgm:spPr>
        <a:solidFill>
          <a:schemeClr val="bg1"/>
        </a:solidFill>
        <a:ln w="25400"/>
      </dgm:spPr>
      <dgm:t>
        <a:bodyPr/>
        <a:lstStyle/>
        <a:p>
          <a:r>
            <a:rPr lang="zh-CN" altLang="en-US" sz="2000" b="1" dirty="0"/>
            <a:t>广 告</a:t>
          </a:r>
        </a:p>
      </dgm:t>
    </dgm:pt>
    <dgm:pt modelId="{5EE34607-FC50-46F5-B7B7-1BCF6F803FE7}" type="parTrans" cxnId="{CBEF27BF-7BE4-466F-A3D2-F247723A31D2}">
      <dgm:prSet/>
      <dgm:spPr/>
      <dgm:t>
        <a:bodyPr/>
        <a:lstStyle/>
        <a:p>
          <a:endParaRPr lang="zh-CN" altLang="en-US"/>
        </a:p>
      </dgm:t>
    </dgm:pt>
    <dgm:pt modelId="{31DC5AE8-F43A-4ED2-A122-1F72AA402CDF}" type="sibTrans" cxnId="{CBEF27BF-7BE4-466F-A3D2-F247723A31D2}">
      <dgm:prSet/>
      <dgm:spPr/>
      <dgm:t>
        <a:bodyPr/>
        <a:lstStyle/>
        <a:p>
          <a:endParaRPr lang="zh-CN" altLang="en-US"/>
        </a:p>
      </dgm:t>
    </dgm:pt>
    <dgm:pt modelId="{BE526066-4996-4A59-89AD-5F44CBA4FEB2}">
      <dgm:prSet phldrT="[文本]" custT="1"/>
      <dgm:spPr>
        <a:solidFill>
          <a:schemeClr val="bg1"/>
        </a:solidFill>
        <a:ln w="25400">
          <a:solidFill>
            <a:schemeClr val="tx1"/>
          </a:solidFill>
        </a:ln>
      </dgm:spPr>
      <dgm:t>
        <a:bodyPr/>
        <a:lstStyle/>
        <a:p>
          <a:r>
            <a:rPr lang="zh-CN" altLang="en-US" sz="2000" b="1" dirty="0"/>
            <a:t>功 能</a:t>
          </a:r>
        </a:p>
      </dgm:t>
    </dgm:pt>
    <dgm:pt modelId="{309EC555-3648-490E-B8DC-1CB10127EF0C}" type="parTrans" cxnId="{097BAAC7-0026-4784-94E3-99416F0C046A}">
      <dgm:prSet/>
      <dgm:spPr/>
      <dgm:t>
        <a:bodyPr/>
        <a:lstStyle/>
        <a:p>
          <a:endParaRPr lang="zh-CN" altLang="en-US"/>
        </a:p>
      </dgm:t>
    </dgm:pt>
    <dgm:pt modelId="{4B9D801B-C84F-4545-96F8-F38EFFA3ECF7}" type="sibTrans" cxnId="{097BAAC7-0026-4784-94E3-99416F0C046A}">
      <dgm:prSet/>
      <dgm:spPr/>
      <dgm:t>
        <a:bodyPr/>
        <a:lstStyle/>
        <a:p>
          <a:endParaRPr lang="zh-CN" altLang="en-US"/>
        </a:p>
      </dgm:t>
    </dgm:pt>
    <dgm:pt modelId="{A5F95D8A-18FF-42CF-9F77-4FD9B87CA18B}">
      <dgm:prSet phldrT="[文本]" custT="1"/>
      <dgm:spPr>
        <a:solidFill>
          <a:schemeClr val="bg1"/>
        </a:solidFill>
        <a:ln w="25400"/>
      </dgm:spPr>
      <dgm:t>
        <a:bodyPr/>
        <a:lstStyle/>
        <a:p>
          <a:r>
            <a:rPr lang="zh-CN" altLang="en-US" sz="1800" b="1" dirty="0">
              <a:latin typeface="+mn-ea"/>
              <a:ea typeface="+mn-ea"/>
            </a:rPr>
            <a:t>页 面</a:t>
          </a:r>
        </a:p>
      </dgm:t>
    </dgm:pt>
    <dgm:pt modelId="{3B121A49-A0C1-4333-BFEF-0820D85249DE}" type="parTrans" cxnId="{3C8E4620-718B-4EE1-AB31-9727691CD22C}">
      <dgm:prSet/>
      <dgm:spPr/>
      <dgm:t>
        <a:bodyPr/>
        <a:lstStyle/>
        <a:p>
          <a:endParaRPr lang="zh-CN" altLang="en-US"/>
        </a:p>
      </dgm:t>
    </dgm:pt>
    <dgm:pt modelId="{799AF0ED-8478-4561-95A6-0990850F9873}" type="sibTrans" cxnId="{3C8E4620-718B-4EE1-AB31-9727691CD22C}">
      <dgm:prSet/>
      <dgm:spPr/>
      <dgm:t>
        <a:bodyPr/>
        <a:lstStyle/>
        <a:p>
          <a:endParaRPr lang="zh-CN" altLang="en-US"/>
        </a:p>
      </dgm:t>
    </dgm:pt>
    <dgm:pt modelId="{B31189A2-4AA4-4514-8C04-8AF332658619}" type="pres">
      <dgm:prSet presAssocID="{5B100C0B-57F9-4419-9294-EA3F42D05BA3}" presName="Name0" presStyleCnt="0">
        <dgm:presLayoutVars>
          <dgm:dir/>
          <dgm:animLvl val="lvl"/>
          <dgm:resizeHandles val="exact"/>
        </dgm:presLayoutVars>
      </dgm:prSet>
      <dgm:spPr/>
    </dgm:pt>
    <dgm:pt modelId="{1ACF99F7-AB6B-4892-B61D-5812ACEE0A93}" type="pres">
      <dgm:prSet presAssocID="{4B704A55-A49A-4D01-9C18-FAB14C4782D4}" presName="Name8" presStyleCnt="0"/>
      <dgm:spPr/>
    </dgm:pt>
    <dgm:pt modelId="{EB8FA073-BAC6-4A1B-9989-9753B2AC70AB}" type="pres">
      <dgm:prSet presAssocID="{4B704A55-A49A-4D01-9C18-FAB14C4782D4}" presName="level" presStyleLbl="node1" presStyleIdx="0" presStyleCnt="3">
        <dgm:presLayoutVars>
          <dgm:chMax val="1"/>
          <dgm:bulletEnabled val="1"/>
        </dgm:presLayoutVars>
      </dgm:prSet>
      <dgm:spPr/>
    </dgm:pt>
    <dgm:pt modelId="{07C1A8AE-C6C9-41F7-A4FB-F89EF16C69F9}" type="pres">
      <dgm:prSet presAssocID="{4B704A55-A49A-4D01-9C18-FAB14C4782D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D0C079E-CEA6-4314-9F7A-20FE82CDCD94}" type="pres">
      <dgm:prSet presAssocID="{BE526066-4996-4A59-89AD-5F44CBA4FEB2}" presName="Name8" presStyleCnt="0"/>
      <dgm:spPr/>
    </dgm:pt>
    <dgm:pt modelId="{7DB184B8-D21B-4BF5-B622-B54FDDC65652}" type="pres">
      <dgm:prSet presAssocID="{BE526066-4996-4A59-89AD-5F44CBA4FEB2}" presName="level" presStyleLbl="node1" presStyleIdx="1" presStyleCnt="3">
        <dgm:presLayoutVars>
          <dgm:chMax val="1"/>
          <dgm:bulletEnabled val="1"/>
        </dgm:presLayoutVars>
      </dgm:prSet>
      <dgm:spPr/>
    </dgm:pt>
    <dgm:pt modelId="{1FC87184-59B0-4BE8-B6FC-74B246A78FCA}" type="pres">
      <dgm:prSet presAssocID="{BE526066-4996-4A59-89AD-5F44CBA4FEB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4D69687-9557-4DF5-B680-E5A747645FC2}" type="pres">
      <dgm:prSet presAssocID="{A5F95D8A-18FF-42CF-9F77-4FD9B87CA18B}" presName="Name8" presStyleCnt="0"/>
      <dgm:spPr/>
    </dgm:pt>
    <dgm:pt modelId="{203C675A-4109-4200-BFF1-815A58E15384}" type="pres">
      <dgm:prSet presAssocID="{A5F95D8A-18FF-42CF-9F77-4FD9B87CA18B}" presName="level" presStyleLbl="node1" presStyleIdx="2" presStyleCnt="3">
        <dgm:presLayoutVars>
          <dgm:chMax val="1"/>
          <dgm:bulletEnabled val="1"/>
        </dgm:presLayoutVars>
      </dgm:prSet>
      <dgm:spPr/>
    </dgm:pt>
    <dgm:pt modelId="{D3C0383D-2FC9-4BFE-9040-0C5D24DC1DAC}" type="pres">
      <dgm:prSet presAssocID="{A5F95D8A-18FF-42CF-9F77-4FD9B87CA18B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3C8E4620-718B-4EE1-AB31-9727691CD22C}" srcId="{5B100C0B-57F9-4419-9294-EA3F42D05BA3}" destId="{A5F95D8A-18FF-42CF-9F77-4FD9B87CA18B}" srcOrd="2" destOrd="0" parTransId="{3B121A49-A0C1-4333-BFEF-0820D85249DE}" sibTransId="{799AF0ED-8478-4561-95A6-0990850F9873}"/>
    <dgm:cxn modelId="{95A10933-82DC-4EF2-93B3-26A36098CB5A}" type="presOf" srcId="{4B704A55-A49A-4D01-9C18-FAB14C4782D4}" destId="{EB8FA073-BAC6-4A1B-9989-9753B2AC70AB}" srcOrd="0" destOrd="0" presId="urn:microsoft.com/office/officeart/2005/8/layout/pyramid1"/>
    <dgm:cxn modelId="{7642CA84-CEDA-4AA3-9610-4F68AD3BD73C}" type="presOf" srcId="{BE526066-4996-4A59-89AD-5F44CBA4FEB2}" destId="{7DB184B8-D21B-4BF5-B622-B54FDDC65652}" srcOrd="0" destOrd="0" presId="urn:microsoft.com/office/officeart/2005/8/layout/pyramid1"/>
    <dgm:cxn modelId="{5551D999-D260-42B3-8848-8797A077E460}" type="presOf" srcId="{5B100C0B-57F9-4419-9294-EA3F42D05BA3}" destId="{B31189A2-4AA4-4514-8C04-8AF332658619}" srcOrd="0" destOrd="0" presId="urn:microsoft.com/office/officeart/2005/8/layout/pyramid1"/>
    <dgm:cxn modelId="{CEE1ADAE-211E-4EC7-B2CB-8D6138A9B9FF}" type="presOf" srcId="{BE526066-4996-4A59-89AD-5F44CBA4FEB2}" destId="{1FC87184-59B0-4BE8-B6FC-74B246A78FCA}" srcOrd="1" destOrd="0" presId="urn:microsoft.com/office/officeart/2005/8/layout/pyramid1"/>
    <dgm:cxn modelId="{00F1EBBB-CD43-4726-80BD-4523843729DF}" type="presOf" srcId="{A5F95D8A-18FF-42CF-9F77-4FD9B87CA18B}" destId="{203C675A-4109-4200-BFF1-815A58E15384}" srcOrd="0" destOrd="0" presId="urn:microsoft.com/office/officeart/2005/8/layout/pyramid1"/>
    <dgm:cxn modelId="{CBEF27BF-7BE4-466F-A3D2-F247723A31D2}" srcId="{5B100C0B-57F9-4419-9294-EA3F42D05BA3}" destId="{4B704A55-A49A-4D01-9C18-FAB14C4782D4}" srcOrd="0" destOrd="0" parTransId="{5EE34607-FC50-46F5-B7B7-1BCF6F803FE7}" sibTransId="{31DC5AE8-F43A-4ED2-A122-1F72AA402CDF}"/>
    <dgm:cxn modelId="{76F272C0-98EE-4FA4-9BC2-AFF79BBA9545}" type="presOf" srcId="{4B704A55-A49A-4D01-9C18-FAB14C4782D4}" destId="{07C1A8AE-C6C9-41F7-A4FB-F89EF16C69F9}" srcOrd="1" destOrd="0" presId="urn:microsoft.com/office/officeart/2005/8/layout/pyramid1"/>
    <dgm:cxn modelId="{097BAAC7-0026-4784-94E3-99416F0C046A}" srcId="{5B100C0B-57F9-4419-9294-EA3F42D05BA3}" destId="{BE526066-4996-4A59-89AD-5F44CBA4FEB2}" srcOrd="1" destOrd="0" parTransId="{309EC555-3648-490E-B8DC-1CB10127EF0C}" sibTransId="{4B9D801B-C84F-4545-96F8-F38EFFA3ECF7}"/>
    <dgm:cxn modelId="{4E6334D9-2EA8-439A-9D27-87370908BC6E}" type="presOf" srcId="{A5F95D8A-18FF-42CF-9F77-4FD9B87CA18B}" destId="{D3C0383D-2FC9-4BFE-9040-0C5D24DC1DAC}" srcOrd="1" destOrd="0" presId="urn:microsoft.com/office/officeart/2005/8/layout/pyramid1"/>
    <dgm:cxn modelId="{37A159D4-508D-4A58-8941-CAC36B19A9EA}" type="presParOf" srcId="{B31189A2-4AA4-4514-8C04-8AF332658619}" destId="{1ACF99F7-AB6B-4892-B61D-5812ACEE0A93}" srcOrd="0" destOrd="0" presId="urn:microsoft.com/office/officeart/2005/8/layout/pyramid1"/>
    <dgm:cxn modelId="{A82395B6-38DC-45F8-BBA6-9FE161D8ED7C}" type="presParOf" srcId="{1ACF99F7-AB6B-4892-B61D-5812ACEE0A93}" destId="{EB8FA073-BAC6-4A1B-9989-9753B2AC70AB}" srcOrd="0" destOrd="0" presId="urn:microsoft.com/office/officeart/2005/8/layout/pyramid1"/>
    <dgm:cxn modelId="{D9769C97-25DE-4DE0-AC90-46A9CE1755EA}" type="presParOf" srcId="{1ACF99F7-AB6B-4892-B61D-5812ACEE0A93}" destId="{07C1A8AE-C6C9-41F7-A4FB-F89EF16C69F9}" srcOrd="1" destOrd="0" presId="urn:microsoft.com/office/officeart/2005/8/layout/pyramid1"/>
    <dgm:cxn modelId="{238E2862-7DBF-4E2E-A0E0-539678CA20B0}" type="presParOf" srcId="{B31189A2-4AA4-4514-8C04-8AF332658619}" destId="{3D0C079E-CEA6-4314-9F7A-20FE82CDCD94}" srcOrd="1" destOrd="0" presId="urn:microsoft.com/office/officeart/2005/8/layout/pyramid1"/>
    <dgm:cxn modelId="{E5ABB5B3-5ABB-4840-988C-FE823DFC2BD2}" type="presParOf" srcId="{3D0C079E-CEA6-4314-9F7A-20FE82CDCD94}" destId="{7DB184B8-D21B-4BF5-B622-B54FDDC65652}" srcOrd="0" destOrd="0" presId="urn:microsoft.com/office/officeart/2005/8/layout/pyramid1"/>
    <dgm:cxn modelId="{7B342AEC-06A2-41D1-9989-CE87390D137F}" type="presParOf" srcId="{3D0C079E-CEA6-4314-9F7A-20FE82CDCD94}" destId="{1FC87184-59B0-4BE8-B6FC-74B246A78FCA}" srcOrd="1" destOrd="0" presId="urn:microsoft.com/office/officeart/2005/8/layout/pyramid1"/>
    <dgm:cxn modelId="{C01FE317-6F93-41F6-B59A-E1DB6F9FB4F0}" type="presParOf" srcId="{B31189A2-4AA4-4514-8C04-8AF332658619}" destId="{34D69687-9557-4DF5-B680-E5A747645FC2}" srcOrd="2" destOrd="0" presId="urn:microsoft.com/office/officeart/2005/8/layout/pyramid1"/>
    <dgm:cxn modelId="{D94A7DC3-DCB0-4560-B66C-5B13250F1D8F}" type="presParOf" srcId="{34D69687-9557-4DF5-B680-E5A747645FC2}" destId="{203C675A-4109-4200-BFF1-815A58E15384}" srcOrd="0" destOrd="0" presId="urn:microsoft.com/office/officeart/2005/8/layout/pyramid1"/>
    <dgm:cxn modelId="{987121C8-EF15-47E8-A5D6-30A500B50CC0}" type="presParOf" srcId="{34D69687-9557-4DF5-B680-E5A747645FC2}" destId="{D3C0383D-2FC9-4BFE-9040-0C5D24DC1DAC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8FA073-BAC6-4A1B-9989-9753B2AC70AB}">
      <dsp:nvSpPr>
        <dsp:cNvPr id="0" name=""/>
        <dsp:cNvSpPr/>
      </dsp:nvSpPr>
      <dsp:spPr>
        <a:xfrm>
          <a:off x="2126304" y="0"/>
          <a:ext cx="2126304" cy="1343440"/>
        </a:xfrm>
        <a:prstGeom prst="trapezoid">
          <a:avLst>
            <a:gd name="adj" fmla="val 79137"/>
          </a:avLst>
        </a:prstGeom>
        <a:solidFill>
          <a:schemeClr val="bg1"/>
        </a:solidFill>
        <a:ln w="254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广 告</a:t>
          </a:r>
        </a:p>
      </dsp:txBody>
      <dsp:txXfrm>
        <a:off x="2126304" y="0"/>
        <a:ext cx="2126304" cy="1343440"/>
      </dsp:txXfrm>
    </dsp:sp>
    <dsp:sp modelId="{7DB184B8-D21B-4BF5-B622-B54FDDC65652}">
      <dsp:nvSpPr>
        <dsp:cNvPr id="0" name=""/>
        <dsp:cNvSpPr/>
      </dsp:nvSpPr>
      <dsp:spPr>
        <a:xfrm>
          <a:off x="1063152" y="1343440"/>
          <a:ext cx="4252609" cy="1343440"/>
        </a:xfrm>
        <a:prstGeom prst="trapezoid">
          <a:avLst>
            <a:gd name="adj" fmla="val 79137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功 能</a:t>
          </a:r>
        </a:p>
      </dsp:txBody>
      <dsp:txXfrm>
        <a:off x="1807358" y="1343440"/>
        <a:ext cx="2764196" cy="1343440"/>
      </dsp:txXfrm>
    </dsp:sp>
    <dsp:sp modelId="{203C675A-4109-4200-BFF1-815A58E15384}">
      <dsp:nvSpPr>
        <dsp:cNvPr id="0" name=""/>
        <dsp:cNvSpPr/>
      </dsp:nvSpPr>
      <dsp:spPr>
        <a:xfrm>
          <a:off x="0" y="2686880"/>
          <a:ext cx="6378914" cy="1343440"/>
        </a:xfrm>
        <a:prstGeom prst="trapezoid">
          <a:avLst>
            <a:gd name="adj" fmla="val 79137"/>
          </a:avLst>
        </a:prstGeom>
        <a:solidFill>
          <a:schemeClr val="bg1"/>
        </a:solidFill>
        <a:ln w="254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+mn-ea"/>
              <a:ea typeface="+mn-ea"/>
            </a:rPr>
            <a:t>页 面</a:t>
          </a:r>
        </a:p>
      </dsp:txBody>
      <dsp:txXfrm>
        <a:off x="1116309" y="2686880"/>
        <a:ext cx="4146294" cy="1343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858B7-DEFC-4084-B9A3-21956C367F77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A8F70-FC19-449C-BCF6-CA9BB7A459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各位评审好，我是来自懒人畅听研发中心的侯国坤，我申报的通道是技术族</a:t>
            </a:r>
            <a:r>
              <a:rPr kumimoji="1" lang="en-US" altLang="zh-CN" dirty="0"/>
              <a:t>/</a:t>
            </a:r>
            <a:r>
              <a:rPr kumimoji="1" lang="zh-CN" altLang="en-US" dirty="0"/>
              <a:t>客户端开发，申请专业职级为</a:t>
            </a:r>
            <a:r>
              <a:rPr kumimoji="1" lang="en-US" altLang="zh-CN" dirty="0"/>
              <a:t>9</a:t>
            </a:r>
            <a:r>
              <a:rPr kumimoji="1" lang="zh-CN" altLang="en-US" dirty="0"/>
              <a:t>级。下面我开始讲述我的内容。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A8F70-FC19-449C-BCF6-CA9BB7A459E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9607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我的内容分为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个方面，一，个人简介和工作内容概述；二、主要工作成果；三、专业影响力和贡献；</a:t>
            </a:r>
            <a:r>
              <a:rPr kumimoji="1" lang="en-US" altLang="zh-CN" dirty="0"/>
              <a:t>4</a:t>
            </a:r>
            <a:r>
              <a:rPr kumimoji="1" lang="zh-CN" altLang="en-US" dirty="0"/>
              <a:t>未来规划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A8F70-FC19-449C-BCF6-CA9BB7A459E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A8F70-FC19-449C-BCF6-CA9BB7A459EB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A8F70-FC19-449C-BCF6-CA9BB7A459EB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我毕业于解放军信息工程大学，本科，信息技术应用与管理专业，</a:t>
            </a:r>
            <a:r>
              <a:rPr lang="en-US" altLang="zh-CN" dirty="0"/>
              <a:t>1988</a:t>
            </a:r>
            <a:r>
              <a:rPr lang="zh-CN" altLang="en-US" dirty="0"/>
              <a:t>年出生，工龄</a:t>
            </a:r>
            <a:r>
              <a:rPr lang="en-US" altLang="zh-CN" dirty="0"/>
              <a:t>12</a:t>
            </a:r>
            <a:r>
              <a:rPr lang="zh-CN" altLang="en-US" dirty="0"/>
              <a:t>年，司龄</a:t>
            </a:r>
            <a:r>
              <a:rPr lang="en-US" altLang="zh-CN" dirty="0"/>
              <a:t>6</a:t>
            </a:r>
            <a:r>
              <a:rPr lang="zh-CN" altLang="en-US" dirty="0"/>
              <a:t>年，目前的岗位是安卓端</a:t>
            </a:r>
            <a:r>
              <a:rPr lang="en-US" altLang="zh-CN" dirty="0"/>
              <a:t>leader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</a:t>
            </a: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09年参加工作，</a:t>
            </a:r>
            <a:r>
              <a:rPr lang="en-US" altLang="zh-CN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2010</a:t>
            </a: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年开始独立做项目，</a:t>
            </a:r>
            <a:r>
              <a:rPr lang="en-US" altLang="zh-CN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2011</a:t>
            </a: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受邀入伙创业团队，从</a:t>
            </a:r>
            <a:r>
              <a:rPr lang="en-US" altLang="zh-CN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开始组建客户端技术团队，一直做到公司被收购，并打包在新三板上市，于2015年加入懒人畅听，担任安卓端</a:t>
            </a:r>
            <a:r>
              <a:rPr lang="en-US" altLang="zh-CN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leader</a:t>
            </a: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一职。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目前的工作内容主要由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3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个部分组成，一是团队管理，负责安卓团队的人才梯队建设，规范制定与推行，以及需求评审、设计评审代码评审；第二部分是负责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APP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技术性工作规划与安排，对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APP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的质量负全责；第三部分是兼任研发中心技术分享负责人，负责组织研发中心</a:t>
            </a:r>
            <a:r>
              <a:rPr lang="en-GB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leader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学习与分享、各研发团队技术分享与成果分享，组织举办技术活动等。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4101737" cy="6858000"/>
          </a:xfrm>
          <a:prstGeom prst="rect">
            <a:avLst/>
          </a:prstGeom>
          <a:solidFill>
            <a:srgbClr val="1672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43"/>
          <a:stretch>
            <a:fillRect/>
          </a:stretch>
        </p:blipFill>
        <p:spPr>
          <a:xfrm>
            <a:off x="710814" y="3285307"/>
            <a:ext cx="2904594" cy="12886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57"/>
          <a:stretch>
            <a:fillRect/>
          </a:stretch>
        </p:blipFill>
        <p:spPr>
          <a:xfrm>
            <a:off x="339067" y="1411706"/>
            <a:ext cx="3226470" cy="30219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76350" y="1584100"/>
            <a:ext cx="7507819" cy="2305319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21250" y="4237148"/>
            <a:ext cx="4846749" cy="1020651"/>
          </a:xfrm>
        </p:spPr>
        <p:txBody>
          <a:bodyPr/>
          <a:lstStyle>
            <a:lvl1pPr marL="0" indent="0" algn="ctr">
              <a:buNone/>
              <a:defRPr sz="2400">
                <a:latin typeface="TTTGB Medium" panose="020C06030202040F0204" pitchFamily="34" charset="-122"/>
                <a:ea typeface="TTTGB Medium" panose="020C06030202040F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231820"/>
            <a:ext cx="10486333" cy="6480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132114"/>
            <a:ext cx="10515600" cy="4957294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0" y="3214280"/>
            <a:ext cx="12155536" cy="674771"/>
            <a:chOff x="0" y="5570867"/>
            <a:chExt cx="12155536" cy="674771"/>
          </a:xfrm>
        </p:grpSpPr>
        <p:cxnSp>
          <p:nvCxnSpPr>
            <p:cNvPr id="4" name="直接连接符 3"/>
            <p:cNvCxnSpPr/>
            <p:nvPr/>
          </p:nvCxnSpPr>
          <p:spPr>
            <a:xfrm flipH="1">
              <a:off x="8930328" y="5779737"/>
              <a:ext cx="228083" cy="450850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H="1">
              <a:off x="8907585" y="5779737"/>
              <a:ext cx="250825" cy="0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8907585" y="5586061"/>
              <a:ext cx="95249" cy="193676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9006008" y="5586061"/>
              <a:ext cx="558000" cy="0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9824338" y="5585266"/>
              <a:ext cx="396000" cy="0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 flipV="1">
              <a:off x="10222036" y="5582886"/>
              <a:ext cx="324000" cy="647701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9564008" y="5582886"/>
              <a:ext cx="128169" cy="244914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9696169" y="5582886"/>
              <a:ext cx="128169" cy="244914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8892717" y="5764812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9142040" y="5764812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989283" y="5570867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9549962" y="5570867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9680592" y="5814625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9807138" y="5570867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0205938" y="5570867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0" y="6230587"/>
              <a:ext cx="8921517" cy="0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/>
            <p:cNvSpPr/>
            <p:nvPr/>
          </p:nvSpPr>
          <p:spPr>
            <a:xfrm>
              <a:off x="8913577" y="6216838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10535536" y="6230587"/>
              <a:ext cx="1620000" cy="0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10530760" y="6216838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396" y="2961400"/>
            <a:ext cx="7016647" cy="893649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https://gss2.bdstatic.com/-fo3dSag_xI4khGkpoWK1HF6hhy/baike/c0%3Dbaike80%2C5%2C5%2C80%2C26/sign=3a7eacadc7ef7609280691cd4fb4c8a9/5366d0160924ab18a1a1490739fae6cd7b890b4e.jpg"/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4" b="32982"/>
          <a:stretch>
            <a:fillRect/>
          </a:stretch>
        </p:blipFill>
        <p:spPr bwMode="auto">
          <a:xfrm>
            <a:off x="10149597" y="6089408"/>
            <a:ext cx="1174936" cy="47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213015"/>
            <a:ext cx="10515600" cy="64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058091"/>
            <a:ext cx="10515600" cy="5031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30" name="直接连接符 29"/>
          <p:cNvCxnSpPr/>
          <p:nvPr/>
        </p:nvCxnSpPr>
        <p:spPr>
          <a:xfrm flipH="1">
            <a:off x="-1183" y="6509692"/>
            <a:ext cx="10293600" cy="0"/>
          </a:xfrm>
          <a:prstGeom prst="line">
            <a:avLst/>
          </a:prstGeom>
          <a:ln w="28575">
            <a:solidFill>
              <a:srgbClr val="1672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11198150" y="6509692"/>
            <a:ext cx="975032" cy="0"/>
          </a:xfrm>
          <a:prstGeom prst="line">
            <a:avLst/>
          </a:prstGeom>
          <a:ln w="28575">
            <a:solidFill>
              <a:srgbClr val="1672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 userDrawn="1"/>
        </p:nvSpPr>
        <p:spPr>
          <a:xfrm>
            <a:off x="524436" y="267015"/>
            <a:ext cx="144000" cy="540000"/>
          </a:xfrm>
          <a:prstGeom prst="rect">
            <a:avLst/>
          </a:prstGeom>
          <a:solidFill>
            <a:srgbClr val="1672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TTTGB Medium" panose="020C06030202040F0204" pitchFamily="34" charset="-122"/>
          <a:ea typeface="TTTGB Medium" panose="020C06030202040F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image" Target="../media/image6.png"/><Relationship Id="rId2" Type="http://schemas.openxmlformats.org/officeDocument/2006/relationships/tags" Target="../tags/tag3.xml"/><Relationship Id="rId16" Type="http://schemas.openxmlformats.org/officeDocument/2006/relationships/image" Target="../media/image5.sv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image" Target="../media/image4.png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标题 2"/>
          <p:cNvSpPr txBox="1"/>
          <p:nvPr/>
        </p:nvSpPr>
        <p:spPr>
          <a:xfrm>
            <a:off x="4838774" y="2098891"/>
            <a:ext cx="4935541" cy="3513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90000"/>
              </a:lnSpc>
              <a:spcAft>
                <a:spcPts val="1200"/>
              </a:spcAft>
              <a:buClrTx/>
              <a:buSzTx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申报人：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侯国坤</a:t>
            </a:r>
          </a:p>
          <a:p>
            <a:pPr algn="just" fontAlgn="auto">
              <a:lnSpc>
                <a:spcPct val="90000"/>
              </a:lnSpc>
              <a:spcAft>
                <a:spcPts val="1200"/>
              </a:spcAft>
              <a:buClrTx/>
              <a:buSzTx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部   门：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研发中心</a:t>
            </a:r>
          </a:p>
          <a:p>
            <a:pPr algn="just" fontAlgn="auto">
              <a:lnSpc>
                <a:spcPct val="90000"/>
              </a:lnSpc>
              <a:spcAft>
                <a:spcPts val="1200"/>
              </a:spcAft>
              <a:buClrTx/>
              <a:buSzTx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申报通道/职位：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技术族/客户端开发</a:t>
            </a:r>
          </a:p>
          <a:p>
            <a:pPr algn="just" fontAlgn="auto">
              <a:lnSpc>
                <a:spcPct val="90000"/>
              </a:lnSpc>
              <a:spcAft>
                <a:spcPts val="1200"/>
              </a:spcAft>
              <a:buClrTx/>
              <a:buSzTx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申请专业职级：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9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级</a:t>
            </a:r>
          </a:p>
          <a:p>
            <a:pPr algn="just" fontAlgn="auto">
              <a:lnSpc>
                <a:spcPct val="90000"/>
              </a:lnSpc>
              <a:spcAft>
                <a:spcPts val="1200"/>
              </a:spcAft>
              <a:buClrTx/>
              <a:buSzTx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时   间：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2021年6月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27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播放器业务重构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922196" y="1398900"/>
            <a:ext cx="4878705" cy="2757112"/>
            <a:chOff x="10308" y="3913"/>
            <a:chExt cx="5041" cy="4987"/>
          </a:xfrm>
        </p:grpSpPr>
        <p:sp>
          <p:nvSpPr>
            <p:cNvPr id="38" name="文本1"/>
            <p:cNvSpPr>
              <a:spLocks noChangeArrowheads="1"/>
            </p:cNvSpPr>
            <p:nvPr/>
          </p:nvSpPr>
          <p:spPr bwMode="gray">
            <a:xfrm>
              <a:off x="10308" y="3913"/>
              <a:ext cx="5041" cy="4987"/>
            </a:xfrm>
            <a:prstGeom prst="roundRect">
              <a:avLst>
                <a:gd name="adj" fmla="val 11505"/>
              </a:avLst>
            </a:prstGeom>
            <a:noFill/>
            <a:ln w="28575" cap="flat" cmpd="sng" algn="ctr">
              <a:noFill/>
              <a:prstDash val="solid"/>
            </a:ln>
            <a:effectLst/>
          </p:spPr>
          <p:txBody>
            <a:bodyPr lIns="91429" tIns="45715" rIns="91429" bIns="45715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 fontAlgn="auto">
                <a:lnSpc>
                  <a:spcPct val="11000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sym typeface="Arial" panose="020B0604020202020204"/>
                </a:rPr>
                <a:t>类文件代码行数超过上千行。</a:t>
              </a:r>
              <a:endParaRPr lang="en-US" altLang="zh-CN" dirty="0"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endParaRPr>
            </a:p>
            <a:p>
              <a:pPr marL="285750" indent="-285750" algn="l" fontAlgn="auto">
                <a:lnSpc>
                  <a:spcPct val="11000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sym typeface="Arial" panose="020B0604020202020204"/>
                </a:rPr>
                <a:t>广告业务和播放器页逻辑交织在一起。</a:t>
              </a:r>
              <a:endParaRPr lang="en-US" altLang="zh-CN" dirty="0"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endParaRPr>
            </a:p>
            <a:p>
              <a:pPr marL="285750" indent="-285750" algn="l" fontAlgn="auto">
                <a:lnSpc>
                  <a:spcPct val="11000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sym typeface="Arial" panose="020B0604020202020204"/>
                </a:rPr>
                <a:t>新增广告业务困难，广告业务逻辑混乱。</a:t>
              </a:r>
              <a:endParaRPr lang="en-US" altLang="zh-CN" dirty="0"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endParaRPr>
            </a:p>
            <a:p>
              <a:pPr marL="285750" indent="-285750" algn="l" fontAlgn="auto">
                <a:lnSpc>
                  <a:spcPct val="11000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sym typeface="Arial" panose="020B0604020202020204"/>
                </a:rPr>
                <a:t>页面和业务没有完全剥离。</a:t>
              </a:r>
              <a:endParaRPr lang="en-US" altLang="zh-CN" b="0" dirty="0"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9" name="TextBox 46"/>
            <p:cNvSpPr txBox="1"/>
            <p:nvPr/>
          </p:nvSpPr>
          <p:spPr>
            <a:xfrm>
              <a:off x="10388" y="3913"/>
              <a:ext cx="4723" cy="719"/>
            </a:xfrm>
            <a:prstGeom prst="rect">
              <a:avLst/>
            </a:prstGeom>
            <a:noFill/>
          </p:spPr>
          <p:txBody>
            <a:bodyPr wrap="square" lIns="91426" tIns="45712" rIns="91426" bIns="45712" rtlCol="0">
              <a:spAutoFit/>
            </a:bodyPr>
            <a:lstStyle/>
            <a:p>
              <a:pPr algn="l" defTabSz="1219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kern="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   </a:t>
              </a:r>
              <a:r>
                <a:rPr lang="zh-CN" altLang="en-US" sz="2000" b="1" kern="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疑难问题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播放器业务重构</a:t>
            </a:r>
          </a:p>
        </p:txBody>
      </p:sp>
      <p:graphicFrame>
        <p:nvGraphicFramePr>
          <p:cNvPr id="32" name="图示 31">
            <a:extLst>
              <a:ext uri="{FF2B5EF4-FFF2-40B4-BE49-F238E27FC236}">
                <a16:creationId xmlns:a16="http://schemas.microsoft.com/office/drawing/2014/main" id="{F0D83C75-6449-4F10-8A7F-B32CEED18F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8737825"/>
              </p:ext>
            </p:extLst>
          </p:nvPr>
        </p:nvGraphicFramePr>
        <p:xfrm>
          <a:off x="4164036" y="1132486"/>
          <a:ext cx="6378914" cy="4030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583952BF-0C26-4DD1-B224-E68096F0FD62}"/>
              </a:ext>
            </a:extLst>
          </p:cNvPr>
          <p:cNvSpPr/>
          <p:nvPr/>
        </p:nvSpPr>
        <p:spPr>
          <a:xfrm>
            <a:off x="1111347" y="2658940"/>
            <a:ext cx="1758461" cy="1223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播放器页</a:t>
            </a: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435BF3CE-DD2E-4FB5-81E7-282AEC61155B}"/>
              </a:ext>
            </a:extLst>
          </p:cNvPr>
          <p:cNvSpPr/>
          <p:nvPr/>
        </p:nvSpPr>
        <p:spPr>
          <a:xfrm>
            <a:off x="3193365" y="3031807"/>
            <a:ext cx="970671" cy="47815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50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播放器业务重构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10565" y="1118870"/>
            <a:ext cx="10457180" cy="799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latin typeface="+mn-ea"/>
              </a:rPr>
              <a:t>最复杂的广告业务不仅分离出抽象接口，而且根据业务需要写成了类似</a:t>
            </a:r>
            <a:r>
              <a:rPr lang="en-US" altLang="zh-CN" sz="2000" dirty="0" err="1">
                <a:latin typeface="+mn-ea"/>
              </a:rPr>
              <a:t>OkHtttp</a:t>
            </a:r>
            <a:r>
              <a:rPr lang="zh-CN" altLang="en-US" sz="2000" dirty="0">
                <a:latin typeface="+mn-ea"/>
              </a:rPr>
              <a:t>拦截器的责任链模式，非常方便日后扩展和维护，从此不再在团团的代码迷雾中寻找答案。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710565" y="2378710"/>
            <a:ext cx="9422080" cy="2569210"/>
            <a:chOff x="1069" y="3897"/>
            <a:chExt cx="14797" cy="4046"/>
          </a:xfrm>
        </p:grpSpPr>
        <p:sp>
          <p:nvSpPr>
            <p:cNvPr id="3" name="矩形 2"/>
            <p:cNvSpPr/>
            <p:nvPr/>
          </p:nvSpPr>
          <p:spPr>
            <a:xfrm>
              <a:off x="5416" y="4334"/>
              <a:ext cx="5419" cy="951"/>
            </a:xfrm>
            <a:prstGeom prst="rect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1501" y="6104"/>
              <a:ext cx="13659" cy="919"/>
              <a:chOff x="1320" y="6693"/>
              <a:chExt cx="13659" cy="919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1320" y="6693"/>
                <a:ext cx="2793" cy="8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4942" y="6707"/>
                <a:ext cx="2793" cy="8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" name="圆角矩形 1"/>
              <p:cNvSpPr/>
              <p:nvPr/>
            </p:nvSpPr>
            <p:spPr>
              <a:xfrm>
                <a:off x="8564" y="6722"/>
                <a:ext cx="2793" cy="8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12186" y="6693"/>
                <a:ext cx="2793" cy="8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825" y="6848"/>
                <a:ext cx="172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音频广告</a:t>
                </a: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5294" y="6862"/>
                <a:ext cx="208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高优先广告</a:t>
                </a: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8985" y="6883"/>
                <a:ext cx="172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集合广告</a:t>
                </a: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2531" y="6862"/>
                <a:ext cx="208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低优先广告</a:t>
                </a:r>
              </a:p>
            </p:txBody>
          </p:sp>
          <p:cxnSp>
            <p:nvCxnSpPr>
              <p:cNvPr id="11" name="直接箭头连接符 10"/>
              <p:cNvCxnSpPr>
                <a:stCxn id="6" idx="3"/>
                <a:endCxn id="16" idx="1"/>
              </p:cNvCxnSpPr>
              <p:nvPr/>
            </p:nvCxnSpPr>
            <p:spPr>
              <a:xfrm>
                <a:off x="4113" y="7138"/>
                <a:ext cx="829" cy="14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>
                <a:off x="7735" y="7166"/>
                <a:ext cx="829" cy="14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>
                <a:off x="11357" y="7138"/>
                <a:ext cx="829" cy="14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文本框 16"/>
            <p:cNvSpPr txBox="1"/>
            <p:nvPr/>
          </p:nvSpPr>
          <p:spPr>
            <a:xfrm>
              <a:off x="6187" y="4520"/>
              <a:ext cx="365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播放器广告链管理器</a:t>
              </a:r>
              <a:endParaRPr lang="en-US" altLang="zh-CN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069" y="3897"/>
              <a:ext cx="14797" cy="4046"/>
            </a:xfrm>
            <a:prstGeom prst="round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播放器业务重构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18152" y="1426611"/>
            <a:ext cx="10406380" cy="799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latin typeface="+mn-ea"/>
              </a:rPr>
              <a:t>技术难点</a:t>
            </a:r>
            <a:r>
              <a:rPr lang="en-US" altLang="zh-CN" sz="2000" b="1" dirty="0">
                <a:latin typeface="+mn-ea"/>
              </a:rPr>
              <a:t>1</a:t>
            </a:r>
            <a:r>
              <a:rPr lang="zh-CN" altLang="en-US" sz="2000" b="1" dirty="0">
                <a:latin typeface="+mn-ea"/>
              </a:rPr>
              <a:t>：</a:t>
            </a:r>
            <a:r>
              <a:rPr lang="zh-CN" altLang="en-US" sz="2000" dirty="0">
                <a:latin typeface="+mn-ea"/>
              </a:rPr>
              <a:t>不同章节切换的时候，播放器的背景色和封面使用上一张图作为默认图，加载成功后直接替换，且需要支持高斯模糊。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982789-7457-4086-A64D-7A20C5B3F41A}"/>
              </a:ext>
            </a:extLst>
          </p:cNvPr>
          <p:cNvSpPr txBox="1"/>
          <p:nvPr/>
        </p:nvSpPr>
        <p:spPr>
          <a:xfrm>
            <a:off x="838199" y="3227363"/>
            <a:ext cx="10406380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latin typeface="+mn-ea"/>
              </a:rPr>
              <a:t>技术难点</a:t>
            </a:r>
            <a:r>
              <a:rPr lang="en-US" altLang="zh-CN" sz="2000" b="1" dirty="0">
                <a:latin typeface="+mn-ea"/>
              </a:rPr>
              <a:t>2</a:t>
            </a:r>
            <a:r>
              <a:rPr lang="zh-CN" altLang="en-US" sz="2000" b="1" dirty="0">
                <a:latin typeface="+mn-ea"/>
              </a:rPr>
              <a:t>：</a:t>
            </a:r>
            <a:r>
              <a:rPr lang="zh-CN" altLang="en-US" sz="2000" dirty="0">
                <a:latin typeface="+mn-ea"/>
              </a:rPr>
              <a:t>贴片广告播控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懒人畅听车载版适配方案与实践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6470" y="1008380"/>
            <a:ext cx="9029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背景：懒人畅听车载版要求提供一个</a:t>
            </a:r>
            <a:r>
              <a:rPr lang="en-US" altLang="zh-CN"/>
              <a:t>apk</a:t>
            </a:r>
            <a:r>
              <a:rPr lang="zh-CN" altLang="en-US"/>
              <a:t>，可以运行到任意车机。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66470" y="1693545"/>
            <a:ext cx="9029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问题</a:t>
            </a:r>
            <a:r>
              <a:rPr lang="zh-CN" altLang="en-US"/>
              <a:t>：不同车机屏幕适配。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33780" y="2493645"/>
            <a:ext cx="33356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tx1"/>
                </a:solidFill>
              </a:rPr>
              <a:t>现有解决方案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33780" y="3244850"/>
            <a:ext cx="27546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屏幕分辨率限定符适配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今日头条适配方案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懒人畅听车载版适配方案与实践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02660" y="1143000"/>
            <a:ext cx="33356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tx1"/>
                </a:solidFill>
              </a:rPr>
              <a:t>现有解决方案的缺点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33780" y="1653540"/>
            <a:ext cx="751967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/>
              <a:t>屏幕分辨率限定符适配的缺点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不适合车机，车机没有所谓的主流屏幕的最小宽度。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无法生成一系列 values-sw&lt;N&gt;dp 文件夹 (含有 dimens.xml 文件)。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33780" y="3505835"/>
            <a:ext cx="931227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/>
              <a:t>今日头条适配方案的缺点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只公布了核心代码，没有代码库，意味着有很多未知的坑。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核心代码只实现了修改系统 density 的相关逻辑，没有扩展性、灵活性。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懒人听书车载版适配方案与实践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5675" y="1293495"/>
            <a:ext cx="8778875" cy="374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懒人车载版方案</a:t>
            </a:r>
          </a:p>
          <a:p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原理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/>
              <a:t>基于设计图的宽度值（或高度值）和对应的dpi适配，即根据设备的实际宽度（或高度）相对应的缩放view的尺寸。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/>
              <a:t>缩放比率 = value * ((float) actualWidth / (float) designWidth)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适配方案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/>
              <a:t>给定一个宽高大小固定的标准设计图，支持以宽或高一个维度自适应适配，保持宽高比和设计图一致；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/>
              <a:t>支持dp和sp单位。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懒人听书车载版适配方案与实践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948055" y="1420495"/>
          <a:ext cx="8827770" cy="398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7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5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83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7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对比项目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今日头条适配方案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SW 限定符适配方案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sym typeface="+mn-ea"/>
                        </a:rPr>
                        <a:t>懒人车载版方案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7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适配效果(越高越好)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好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好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好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7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使用成本(越低越好)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高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低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低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7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维护成本(越低越好)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高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低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低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7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副作用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今日头条适配方案会影响一些三方库和系统控件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SW 限定符适配方案会影响 App 的体积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性能损耗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——APP</a:t>
            </a:r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内存泄漏和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anr</a:t>
            </a:r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治理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37895" y="1103630"/>
            <a:ext cx="969327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/>
              <a:t>Android</a:t>
            </a:r>
            <a:r>
              <a:rPr lang="zh-CN" altLang="en-US" sz="2000"/>
              <a:t>内存泄漏：该被释放的对象没有释放，一直被某个或某些实例所持有却不再被</a:t>
            </a: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/>
              <a:t>使用导致 GC 不能回收。</a:t>
            </a:r>
            <a:r>
              <a:rPr lang="en-US" altLang="zh-CN"/>
              <a:t>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37895" y="2351405"/>
            <a:ext cx="9250680" cy="423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解决方法：使用LeakCanary工具查找内存泄漏，根据它生成的报告定位具体的泄漏位置。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672FB"/>
                </a:solidFill>
                <a:latin typeface="+mj-ea"/>
                <a:ea typeface="+mj-ea"/>
                <a:sym typeface="+mn-ea"/>
              </a:rPr>
              <a:t>专业影响力和贡献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1113155"/>
            <a:ext cx="968311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/>
              <a:t>1. </a:t>
            </a:r>
            <a:r>
              <a:rPr lang="zh-CN" altLang="en-US"/>
              <a:t>团队内部分享和推进</a:t>
            </a:r>
            <a:r>
              <a:rPr lang="en-US" altLang="zh-CN"/>
              <a:t>Kotlin</a:t>
            </a:r>
            <a:r>
              <a:rPr lang="zh-CN" altLang="en-US"/>
              <a:t>的学习和推广应用。</a:t>
            </a:r>
          </a:p>
          <a:p>
            <a:pPr algn="l">
              <a:lnSpc>
                <a:spcPct val="150000"/>
              </a:lnSpc>
            </a:pPr>
            <a:r>
              <a:rPr lang="en-US" altLang="zh-CN"/>
              <a:t>2. Android屏幕适配方案</a:t>
            </a:r>
            <a:r>
              <a:rPr lang="zh-CN" altLang="en-US"/>
              <a:t>。</a:t>
            </a:r>
            <a:r>
              <a:rPr lang="en-US" altLang="zh-CN"/>
              <a:t>		</a:t>
            </a:r>
            <a:r>
              <a:rPr lang="zh-CN" altLang="en-US"/>
              <a:t>https://juejin.cn/post/6844903731285196814</a:t>
            </a:r>
          </a:p>
          <a:p>
            <a:pPr algn="l">
              <a:lnSpc>
                <a:spcPct val="150000"/>
              </a:lnSpc>
            </a:pPr>
            <a:r>
              <a:rPr lang="en-US" altLang="zh-CN"/>
              <a:t>3. OkHttp源码学习和应用</a:t>
            </a:r>
            <a:r>
              <a:rPr lang="zh-CN" altLang="en-US"/>
              <a:t>。</a:t>
            </a:r>
            <a:r>
              <a:rPr lang="en-US" altLang="zh-CN"/>
              <a:t>	</a:t>
            </a:r>
            <a:r>
              <a:rPr lang="zh-CN" altLang="en-US"/>
              <a:t>https://juejin.cn/post/6844904046273232903</a:t>
            </a:r>
          </a:p>
          <a:p>
            <a:pPr algn="l">
              <a:lnSpc>
                <a:spcPct val="150000"/>
              </a:lnSpc>
            </a:pPr>
            <a:r>
              <a:rPr lang="en-US" altLang="zh-CN"/>
              <a:t>4. android仿新浪微博发现页效果</a:t>
            </a:r>
            <a:r>
              <a:rPr lang="zh-CN" altLang="en-US"/>
              <a:t>。</a:t>
            </a:r>
            <a:r>
              <a:rPr lang="en-US" altLang="zh-CN"/>
              <a:t> 	https://juejin.cn/post/6844904039088570375</a:t>
            </a:r>
          </a:p>
          <a:p>
            <a:pPr algn="l">
              <a:lnSpc>
                <a:spcPct val="150000"/>
              </a:lnSpc>
            </a:pPr>
            <a:r>
              <a:rPr lang="en-US" altLang="zh-CN"/>
              <a:t>5. 自定义RecyclerView的HeaderItemDecoration实现悬停和点击事件   https://juejin.cn/post/6970870144222363662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33325" y="4653293"/>
            <a:ext cx="375745" cy="37574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954132" y="4566295"/>
            <a:ext cx="186986" cy="1869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5486998" y="1049235"/>
            <a:ext cx="4124593" cy="897536"/>
            <a:chOff x="4308453" y="1479176"/>
            <a:chExt cx="4124593" cy="897536"/>
          </a:xfrm>
        </p:grpSpPr>
        <p:sp>
          <p:nvSpPr>
            <p:cNvPr id="124" name="Rectangle 4"/>
            <p:cNvSpPr txBox="1">
              <a:spLocks noChangeArrowheads="1"/>
            </p:cNvSpPr>
            <p:nvPr/>
          </p:nvSpPr>
          <p:spPr bwMode="auto">
            <a:xfrm>
              <a:off x="5393486" y="1674044"/>
              <a:ext cx="3039560" cy="5079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05" tIns="45702" rIns="91405" bIns="45702" numCol="1" anchor="ctr" anchorCtr="0" compatLnSpc="1"/>
            <a:lstStyle>
              <a:lvl1pPr marL="0" indent="0" algn="ctr">
                <a:buFontTx/>
                <a:buNone/>
                <a:defRPr sz="20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latin typeface="+mn-lt"/>
                  <a:ea typeface="仿宋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pPr algn="l" defTabSz="1219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kern="0" dirty="0">
                  <a:solidFill>
                    <a:srgbClr val="1672FB"/>
                  </a:solidFill>
                  <a:latin typeface="Arial" panose="020B0604020202020204"/>
                  <a:ea typeface="微软雅黑" panose="020B0503020204020204" charset="-122"/>
                </a:rPr>
                <a:t>个人简介和工作内容概述</a:t>
              </a:r>
            </a:p>
          </p:txBody>
        </p:sp>
        <p:grpSp>
          <p:nvGrpSpPr>
            <p:cNvPr id="176" name="组合 175"/>
            <p:cNvGrpSpPr/>
            <p:nvPr/>
          </p:nvGrpSpPr>
          <p:grpSpPr>
            <a:xfrm>
              <a:off x="4308453" y="1479176"/>
              <a:ext cx="846764" cy="897536"/>
              <a:chOff x="2331187" y="1784885"/>
              <a:chExt cx="3094487" cy="3280036"/>
            </a:xfrm>
            <a:effectLst>
              <a:outerShdw blurRad="190500" dist="63500" dir="2700000" algn="tl" rotWithShape="0">
                <a:prstClr val="black">
                  <a:alpha val="25000"/>
                </a:prstClr>
              </a:outerShdw>
            </a:effectLst>
          </p:grpSpPr>
          <p:grpSp>
            <p:nvGrpSpPr>
              <p:cNvPr id="177" name="组合 176"/>
              <p:cNvGrpSpPr/>
              <p:nvPr/>
            </p:nvGrpSpPr>
            <p:grpSpPr>
              <a:xfrm rot="5400000">
                <a:off x="2287916" y="1971364"/>
                <a:ext cx="3280036" cy="2907078"/>
                <a:chOff x="3385822" y="2342962"/>
                <a:chExt cx="2463822" cy="2183669"/>
              </a:xfrm>
            </p:grpSpPr>
            <p:sp>
              <p:nvSpPr>
                <p:cNvPr id="179" name="Freeform 5"/>
                <p:cNvSpPr/>
                <p:nvPr/>
              </p:nvSpPr>
              <p:spPr bwMode="auto">
                <a:xfrm rot="10800000">
                  <a:off x="3385822" y="2342962"/>
                  <a:ext cx="2463822" cy="2183669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3000">
                      <a:srgbClr val="ECECEC"/>
                    </a:gs>
                    <a:gs pos="100000">
                      <a:srgbClr val="D9D9D9"/>
                    </a:gs>
                  </a:gsLst>
                  <a:lin ang="2700000" scaled="1"/>
                  <a:tileRect/>
                </a:gradFill>
                <a:ln w="25400"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4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0" name="Freeform 5"/>
                <p:cNvSpPr/>
                <p:nvPr/>
              </p:nvSpPr>
              <p:spPr bwMode="auto">
                <a:xfrm rot="10800000">
                  <a:off x="3589408" y="2523401"/>
                  <a:ext cx="2056648" cy="1822794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rgbClr val="1672FB"/>
                </a:solidFill>
                <a:ln w="25400">
                  <a:solidFill>
                    <a:srgbClr val="1672FB"/>
                  </a:solidFill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4800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78" name="文本框 32"/>
              <p:cNvSpPr txBox="1"/>
              <p:nvPr/>
            </p:nvSpPr>
            <p:spPr>
              <a:xfrm>
                <a:off x="2331187" y="2495464"/>
                <a:ext cx="3094487" cy="1682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bg1"/>
                    </a:solidFill>
                    <a:latin typeface="Impact" panose="020B0806030902050204" pitchFamily="34" charset="0"/>
                    <a:ea typeface="微软雅黑" panose="020B0503020204020204" charset="-122"/>
                    <a:cs typeface="Aparajita" panose="020B0604020202020204" pitchFamily="34" charset="0"/>
                  </a:rPr>
                  <a:t>一</a:t>
                </a:r>
              </a:p>
            </p:txBody>
          </p:sp>
        </p:grpSp>
      </p:grpSp>
      <p:grpSp>
        <p:nvGrpSpPr>
          <p:cNvPr id="181" name="组合 180"/>
          <p:cNvGrpSpPr/>
          <p:nvPr/>
        </p:nvGrpSpPr>
        <p:grpSpPr>
          <a:xfrm>
            <a:off x="5502238" y="2191881"/>
            <a:ext cx="2898546" cy="897255"/>
            <a:chOff x="4324328" y="1479176"/>
            <a:chExt cx="2898546" cy="897536"/>
          </a:xfrm>
        </p:grpSpPr>
        <p:sp>
          <p:nvSpPr>
            <p:cNvPr id="182" name="Rectangle 4"/>
            <p:cNvSpPr txBox="1">
              <a:spLocks noChangeArrowheads="1"/>
            </p:cNvSpPr>
            <p:nvPr/>
          </p:nvSpPr>
          <p:spPr bwMode="auto">
            <a:xfrm>
              <a:off x="5393486" y="1696904"/>
              <a:ext cx="1829388" cy="5079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05" tIns="45702" rIns="91405" bIns="45702" numCol="1" anchor="ctr" anchorCtr="0" compatLnSpc="1"/>
            <a:lstStyle>
              <a:lvl1pPr marL="0" indent="0" algn="ctr">
                <a:buFontTx/>
                <a:buNone/>
                <a:defRPr sz="20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latin typeface="+mn-lt"/>
                  <a:ea typeface="仿宋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pPr algn="l" defTabSz="1219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kern="0" dirty="0">
                  <a:solidFill>
                    <a:srgbClr val="1672FB"/>
                  </a:solidFill>
                  <a:latin typeface="Arial" panose="020B0604020202020204"/>
                  <a:ea typeface="微软雅黑" panose="020B0503020204020204" charset="-122"/>
                </a:rPr>
                <a:t>工作成果</a:t>
              </a:r>
            </a:p>
          </p:txBody>
        </p:sp>
        <p:grpSp>
          <p:nvGrpSpPr>
            <p:cNvPr id="184" name="组合 183"/>
            <p:cNvGrpSpPr/>
            <p:nvPr/>
          </p:nvGrpSpPr>
          <p:grpSpPr>
            <a:xfrm>
              <a:off x="4324328" y="1479176"/>
              <a:ext cx="846764" cy="897536"/>
              <a:chOff x="2389203" y="1784885"/>
              <a:chExt cx="3094487" cy="3280036"/>
            </a:xfrm>
            <a:effectLst>
              <a:outerShdw blurRad="190500" dist="63500" dir="2700000" algn="tl" rotWithShape="0">
                <a:prstClr val="black">
                  <a:alpha val="25000"/>
                </a:prstClr>
              </a:outerShdw>
            </a:effectLst>
          </p:grpSpPr>
          <p:grpSp>
            <p:nvGrpSpPr>
              <p:cNvPr id="185" name="组合 184"/>
              <p:cNvGrpSpPr/>
              <p:nvPr/>
            </p:nvGrpSpPr>
            <p:grpSpPr>
              <a:xfrm rot="5400000">
                <a:off x="2287916" y="1971364"/>
                <a:ext cx="3280036" cy="2907078"/>
                <a:chOff x="3385822" y="2342962"/>
                <a:chExt cx="2463822" cy="2183669"/>
              </a:xfrm>
            </p:grpSpPr>
            <p:sp>
              <p:nvSpPr>
                <p:cNvPr id="187" name="Freeform 5"/>
                <p:cNvSpPr/>
                <p:nvPr/>
              </p:nvSpPr>
              <p:spPr bwMode="auto">
                <a:xfrm rot="10800000">
                  <a:off x="3385822" y="2342962"/>
                  <a:ext cx="2463822" cy="2183669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3000">
                      <a:srgbClr val="ECECEC"/>
                    </a:gs>
                    <a:gs pos="100000">
                      <a:srgbClr val="D9D9D9"/>
                    </a:gs>
                  </a:gsLst>
                  <a:lin ang="2700000" scaled="1"/>
                  <a:tileRect/>
                </a:gradFill>
                <a:ln w="25400"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4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8" name="Freeform 5"/>
                <p:cNvSpPr/>
                <p:nvPr/>
              </p:nvSpPr>
              <p:spPr bwMode="auto">
                <a:xfrm rot="10800000">
                  <a:off x="3589408" y="2523401"/>
                  <a:ext cx="2056648" cy="1822794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rgbClr val="1672FB"/>
                </a:solidFill>
                <a:ln w="25400">
                  <a:solidFill>
                    <a:srgbClr val="1672FB"/>
                  </a:solidFill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4800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86" name="文本框 32"/>
              <p:cNvSpPr txBox="1"/>
              <p:nvPr/>
            </p:nvSpPr>
            <p:spPr>
              <a:xfrm>
                <a:off x="2389203" y="2560434"/>
                <a:ext cx="3094487" cy="1682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bg1"/>
                    </a:solidFill>
                    <a:latin typeface="Impact" panose="020B0806030902050204" pitchFamily="34" charset="0"/>
                    <a:ea typeface="微软雅黑" panose="020B0503020204020204" charset="-122"/>
                    <a:cs typeface="Aparajita" panose="020B0604020202020204" pitchFamily="34" charset="0"/>
                  </a:rPr>
                  <a:t>二</a:t>
                </a:r>
              </a:p>
            </p:txBody>
          </p:sp>
        </p:grpSp>
      </p:grpSp>
      <p:grpSp>
        <p:nvGrpSpPr>
          <p:cNvPr id="189" name="组合 188"/>
          <p:cNvGrpSpPr/>
          <p:nvPr/>
        </p:nvGrpSpPr>
        <p:grpSpPr>
          <a:xfrm>
            <a:off x="5486998" y="3346311"/>
            <a:ext cx="3407619" cy="897255"/>
            <a:chOff x="4308453" y="1479176"/>
            <a:chExt cx="3407619" cy="897536"/>
          </a:xfrm>
        </p:grpSpPr>
        <p:sp>
          <p:nvSpPr>
            <p:cNvPr id="190" name="Rectangle 4"/>
            <p:cNvSpPr txBox="1">
              <a:spLocks noChangeArrowheads="1"/>
            </p:cNvSpPr>
            <p:nvPr/>
          </p:nvSpPr>
          <p:spPr bwMode="auto">
            <a:xfrm>
              <a:off x="5393485" y="1685474"/>
              <a:ext cx="2322587" cy="5079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05" tIns="45702" rIns="91405" bIns="45702" numCol="1" anchor="ctr" anchorCtr="0" compatLnSpc="1"/>
            <a:lstStyle>
              <a:lvl1pPr marL="0" indent="0" algn="ctr">
                <a:buFontTx/>
                <a:buNone/>
                <a:defRPr sz="20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latin typeface="+mn-lt"/>
                  <a:ea typeface="仿宋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pPr algn="l" defTabSz="1219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rgbClr val="1672FB"/>
                  </a:solidFill>
                  <a:latin typeface="+mj-ea"/>
                  <a:sym typeface="+mn-ea"/>
                </a:rPr>
                <a:t>专业影响力和贡献</a:t>
              </a:r>
              <a:endParaRPr lang="zh-CN" altLang="en-US" kern="0" dirty="0">
                <a:solidFill>
                  <a:srgbClr val="1672FB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grpSp>
          <p:nvGrpSpPr>
            <p:cNvPr id="192" name="组合 191"/>
            <p:cNvGrpSpPr/>
            <p:nvPr/>
          </p:nvGrpSpPr>
          <p:grpSpPr>
            <a:xfrm>
              <a:off x="4308453" y="1479176"/>
              <a:ext cx="846764" cy="897536"/>
              <a:chOff x="2331187" y="1784885"/>
              <a:chExt cx="3094487" cy="3280036"/>
            </a:xfrm>
            <a:effectLst>
              <a:outerShdw blurRad="190500" dist="63500" dir="2700000" algn="tl" rotWithShape="0">
                <a:prstClr val="black">
                  <a:alpha val="25000"/>
                </a:prstClr>
              </a:outerShdw>
            </a:effectLst>
          </p:grpSpPr>
          <p:grpSp>
            <p:nvGrpSpPr>
              <p:cNvPr id="193" name="组合 192"/>
              <p:cNvGrpSpPr/>
              <p:nvPr/>
            </p:nvGrpSpPr>
            <p:grpSpPr>
              <a:xfrm rot="5400000">
                <a:off x="2287916" y="1971364"/>
                <a:ext cx="3280036" cy="2907078"/>
                <a:chOff x="3385822" y="2342962"/>
                <a:chExt cx="2463822" cy="2183669"/>
              </a:xfrm>
            </p:grpSpPr>
            <p:sp>
              <p:nvSpPr>
                <p:cNvPr id="195" name="Freeform 5"/>
                <p:cNvSpPr/>
                <p:nvPr/>
              </p:nvSpPr>
              <p:spPr bwMode="auto">
                <a:xfrm rot="10800000">
                  <a:off x="3385822" y="2342962"/>
                  <a:ext cx="2463822" cy="2183669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3000">
                      <a:srgbClr val="ECECEC"/>
                    </a:gs>
                    <a:gs pos="100000">
                      <a:srgbClr val="D9D9D9"/>
                    </a:gs>
                  </a:gsLst>
                  <a:lin ang="2700000" scaled="1"/>
                  <a:tileRect/>
                </a:gradFill>
                <a:ln w="25400"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4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6" name="Freeform 5"/>
                <p:cNvSpPr/>
                <p:nvPr/>
              </p:nvSpPr>
              <p:spPr bwMode="auto">
                <a:xfrm rot="10800000">
                  <a:off x="3657412" y="2523401"/>
                  <a:ext cx="2056648" cy="1822794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rgbClr val="1672FB"/>
                </a:solidFill>
                <a:ln w="25400">
                  <a:solidFill>
                    <a:srgbClr val="1672FB"/>
                  </a:solidFill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4800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94" name="文本框 32"/>
              <p:cNvSpPr txBox="1"/>
              <p:nvPr/>
            </p:nvSpPr>
            <p:spPr>
              <a:xfrm>
                <a:off x="2331187" y="2581326"/>
                <a:ext cx="3094487" cy="1682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bg1"/>
                    </a:solidFill>
                    <a:latin typeface="Impact" panose="020B0806030902050204" pitchFamily="34" charset="0"/>
                    <a:ea typeface="微软雅黑" panose="020B0503020204020204" charset="-122"/>
                    <a:cs typeface="Aparajita" panose="020B0604020202020204" pitchFamily="34" charset="0"/>
                  </a:rPr>
                  <a:t>三</a:t>
                </a:r>
              </a:p>
            </p:txBody>
          </p:sp>
        </p:grpSp>
      </p:grpSp>
      <p:sp>
        <p:nvSpPr>
          <p:cNvPr id="6" name="文本框 5"/>
          <p:cNvSpPr txBox="1"/>
          <p:nvPr/>
        </p:nvSpPr>
        <p:spPr>
          <a:xfrm>
            <a:off x="364490" y="263525"/>
            <a:ext cx="864235" cy="6451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</p:txBody>
      </p:sp>
      <p:sp>
        <p:nvSpPr>
          <p:cNvPr id="9" name="燕尾形 8"/>
          <p:cNvSpPr/>
          <p:nvPr/>
        </p:nvSpPr>
        <p:spPr>
          <a:xfrm>
            <a:off x="940435" y="-5080"/>
            <a:ext cx="2861310" cy="6505575"/>
          </a:xfrm>
          <a:prstGeom prst="chevron">
            <a:avLst>
              <a:gd name="adj" fmla="val 64285"/>
            </a:avLst>
          </a:prstGeom>
          <a:solidFill>
            <a:srgbClr val="F2F2F2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-5080" y="7620"/>
            <a:ext cx="2806700" cy="6505575"/>
          </a:xfrm>
          <a:prstGeom prst="chevron">
            <a:avLst>
              <a:gd name="adj" fmla="val 64060"/>
            </a:avLst>
          </a:prstGeom>
          <a:solidFill>
            <a:srgbClr val="1672FB"/>
          </a:solidFill>
          <a:ln>
            <a:solidFill>
              <a:schemeClr val="accent1"/>
            </a:solidFill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520018" y="4476611"/>
            <a:ext cx="2914421" cy="897255"/>
            <a:chOff x="4308453" y="1479176"/>
            <a:chExt cx="2914421" cy="897536"/>
          </a:xfrm>
        </p:grpSpPr>
        <p:sp>
          <p:nvSpPr>
            <p:cNvPr id="12" name="Rectangle 4"/>
            <p:cNvSpPr txBox="1">
              <a:spLocks noChangeArrowheads="1"/>
            </p:cNvSpPr>
            <p:nvPr/>
          </p:nvSpPr>
          <p:spPr bwMode="auto">
            <a:xfrm>
              <a:off x="5393486" y="1685474"/>
              <a:ext cx="1829388" cy="5079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05" tIns="45702" rIns="91405" bIns="45702" numCol="1" anchor="ctr" anchorCtr="0" compatLnSpc="1"/>
            <a:lstStyle>
              <a:lvl1pPr marL="0" indent="0" algn="ctr">
                <a:buFontTx/>
                <a:buNone/>
                <a:defRPr sz="20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latin typeface="+mn-lt"/>
                  <a:ea typeface="仿宋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pPr algn="l" defTabSz="12192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zh-CN" altLang="en-US" kern="0" dirty="0">
                  <a:solidFill>
                    <a:srgbClr val="1672FB"/>
                  </a:solidFill>
                  <a:latin typeface="Arial" panose="020B0604020202020204"/>
                  <a:ea typeface="微软雅黑" panose="020B0503020204020204" charset="-122"/>
                </a:rPr>
                <a:t>未来规划</a:t>
              </a: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4308453" y="1479176"/>
              <a:ext cx="846764" cy="897536"/>
              <a:chOff x="2331187" y="1784885"/>
              <a:chExt cx="3094487" cy="3280036"/>
            </a:xfrm>
            <a:effectLst>
              <a:outerShdw blurRad="190500" dist="63500" dir="2700000" algn="tl" rotWithShape="0">
                <a:prstClr val="black">
                  <a:alpha val="25000"/>
                </a:prstClr>
              </a:outerShdw>
            </a:effectLst>
          </p:grpSpPr>
          <p:grpSp>
            <p:nvGrpSpPr>
              <p:cNvPr id="14" name="组合 13"/>
              <p:cNvGrpSpPr/>
              <p:nvPr/>
            </p:nvGrpSpPr>
            <p:grpSpPr>
              <a:xfrm rot="5400000">
                <a:off x="2287916" y="1971364"/>
                <a:ext cx="3280036" cy="2907078"/>
                <a:chOff x="3385822" y="2342962"/>
                <a:chExt cx="2463822" cy="2183669"/>
              </a:xfrm>
            </p:grpSpPr>
            <p:sp>
              <p:nvSpPr>
                <p:cNvPr id="15" name="Freeform 5"/>
                <p:cNvSpPr/>
                <p:nvPr/>
              </p:nvSpPr>
              <p:spPr bwMode="auto">
                <a:xfrm rot="10800000">
                  <a:off x="3385822" y="2342962"/>
                  <a:ext cx="2463822" cy="2183669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3000">
                      <a:srgbClr val="ECECEC"/>
                    </a:gs>
                    <a:gs pos="100000">
                      <a:srgbClr val="D9D9D9"/>
                    </a:gs>
                  </a:gsLst>
                  <a:lin ang="2700000" scaled="1"/>
                  <a:tileRect/>
                </a:gradFill>
                <a:ln w="25400"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4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0800000">
                  <a:off x="3589408" y="2523401"/>
                  <a:ext cx="2056648" cy="1822794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rgbClr val="1672FB"/>
                </a:solidFill>
                <a:ln w="25400">
                  <a:solidFill>
                    <a:srgbClr val="1672FB"/>
                  </a:solidFill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4800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7" name="文本框 32"/>
              <p:cNvSpPr txBox="1"/>
              <p:nvPr/>
            </p:nvSpPr>
            <p:spPr>
              <a:xfrm>
                <a:off x="2331187" y="2581326"/>
                <a:ext cx="3094487" cy="1682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bg1"/>
                    </a:solidFill>
                    <a:latin typeface="Impact" panose="020B0806030902050204" pitchFamily="34" charset="0"/>
                    <a:ea typeface="微软雅黑" panose="020B0503020204020204" charset="-122"/>
                    <a:cs typeface="Aparajita" panose="020B0604020202020204" pitchFamily="34" charset="0"/>
                  </a:rPr>
                  <a:t>四</a:t>
                </a:r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4"/>
          <p:cNvSpPr txBox="1"/>
          <p:nvPr/>
        </p:nvSpPr>
        <p:spPr>
          <a:xfrm>
            <a:off x="1433305" y="358850"/>
            <a:ext cx="721193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未来规划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33304" y="1251512"/>
            <a:ext cx="9736923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dirty="0">
                <a:latin typeface="+mn-ea"/>
              </a:rPr>
              <a:t>一、</a:t>
            </a:r>
            <a:r>
              <a:rPr kumimoji="1" lang="en-US" dirty="0">
                <a:latin typeface="+mn-ea"/>
              </a:rPr>
              <a:t>******</a:t>
            </a:r>
            <a:r>
              <a:rPr kumimoji="1" lang="zh-CN" altLang="en-US" dirty="0">
                <a:latin typeface="+mn-ea"/>
              </a:rPr>
              <a:t>。</a:t>
            </a:r>
            <a:endParaRPr kumimoji="1" lang="en-US" altLang="zh-CN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kumimoji="1" lang="zh-CN" altLang="en-US" dirty="0">
                <a:latin typeface="+mn-ea"/>
              </a:rPr>
              <a:t>二、</a:t>
            </a:r>
            <a:r>
              <a:rPr kumimoji="1" lang="en-US" altLang="zh-CN" dirty="0">
                <a:latin typeface="+mn-ea"/>
              </a:rPr>
              <a:t>*****</a:t>
            </a:r>
            <a:r>
              <a:rPr kumimoji="1" lang="zh-CN" altLang="en-US" dirty="0">
                <a:latin typeface="+mn-ea"/>
              </a:rPr>
              <a:t>。</a:t>
            </a:r>
            <a:endParaRPr kumimoji="1" lang="en-US" altLang="zh-CN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kumimoji="1" lang="zh-CN" altLang="en-US" dirty="0">
                <a:latin typeface="+mn-ea"/>
              </a:rPr>
              <a:t>三、</a:t>
            </a:r>
            <a:r>
              <a:rPr kumimoji="1" lang="en-US" altLang="zh-CN" dirty="0">
                <a:latin typeface="+mn-ea"/>
              </a:rPr>
              <a:t>******</a:t>
            </a:r>
            <a:r>
              <a:rPr kumimoji="1" lang="zh-CN" altLang="en-US" dirty="0">
                <a:latin typeface="+mn-ea"/>
              </a:rPr>
              <a:t>。</a:t>
            </a:r>
            <a:endParaRPr kumimoji="1" lang="en-US" altLang="zh-CN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kumimoji="1" lang="zh-CN" altLang="en-US" dirty="0">
                <a:latin typeface="+mn-ea"/>
              </a:rPr>
              <a:t>四、</a:t>
            </a:r>
            <a:r>
              <a:rPr kumimoji="1" lang="en-US" altLang="zh-CN" dirty="0">
                <a:latin typeface="+mn-ea"/>
              </a:rPr>
              <a:t>*******</a:t>
            </a:r>
            <a:r>
              <a:rPr kumimoji="1" lang="zh-CN" altLang="en-US" dirty="0">
                <a:latin typeface="+mn-ea"/>
              </a:rPr>
              <a:t>。</a:t>
            </a:r>
            <a:endParaRPr kumimoji="1" lang="en-US" altLang="zh-CN" dirty="0">
              <a:latin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zh-CN" dirty="0"/>
          </a:p>
          <a:p>
            <a:pPr marL="0" indent="0" algn="ctr">
              <a:buNone/>
            </a:pPr>
            <a:endParaRPr kumimoji="1" lang="en-US" altLang="zh-CN" dirty="0"/>
          </a:p>
          <a:p>
            <a:pPr marL="0" indent="0" algn="ctr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lang="zh-CN" altLang="en-US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感谢您的聆听</a:t>
            </a:r>
            <a:endParaRPr kumimoji="1" lang="zh-CN" alt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文本框 17"/>
          <p:cNvSpPr txBox="1">
            <a:spLocks noChangeArrowheads="1"/>
          </p:cNvSpPr>
          <p:nvPr/>
        </p:nvSpPr>
        <p:spPr bwMode="auto">
          <a:xfrm>
            <a:off x="2282336" y="4179887"/>
            <a:ext cx="887707" cy="3067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第一步</a:t>
            </a:r>
          </a:p>
        </p:txBody>
      </p:sp>
      <p:sp>
        <p:nvSpPr>
          <p:cNvPr id="3" name="TextBox 34"/>
          <p:cNvSpPr txBox="1"/>
          <p:nvPr/>
        </p:nvSpPr>
        <p:spPr>
          <a:xfrm>
            <a:off x="1433305" y="358850"/>
            <a:ext cx="3586480" cy="415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基本信息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12825" y="2882265"/>
            <a:ext cx="3559175" cy="1075055"/>
            <a:chOff x="1799" y="4972"/>
            <a:chExt cx="5079" cy="1693"/>
          </a:xfrm>
        </p:grpSpPr>
        <p:sp>
          <p:nvSpPr>
            <p:cNvPr id="5" name="TextBox 12"/>
            <p:cNvSpPr txBox="1"/>
            <p:nvPr/>
          </p:nvSpPr>
          <p:spPr>
            <a:xfrm>
              <a:off x="2638" y="4972"/>
              <a:ext cx="3418" cy="15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侯国坤</a:t>
              </a:r>
            </a:p>
            <a:p>
              <a:pPr algn="ctr"/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TextBox 16"/>
            <p:cNvSpPr txBox="1"/>
            <p:nvPr/>
          </p:nvSpPr>
          <p:spPr>
            <a:xfrm>
              <a:off x="1799" y="6037"/>
              <a:ext cx="5079" cy="628"/>
            </a:xfrm>
            <a:prstGeom prst="rect">
              <a:avLst/>
            </a:prstGeom>
            <a:noFill/>
          </p:spPr>
          <p:txBody>
            <a:bodyPr wrap="square" lIns="91603" tIns="45803" rIns="91603" bIns="45803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现任岗位：</a:t>
              </a: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Android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高级开发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759450" y="2130425"/>
            <a:ext cx="5226685" cy="2334895"/>
            <a:chOff x="2609" y="4197"/>
            <a:chExt cx="8231" cy="3677"/>
          </a:xfrm>
        </p:grpSpPr>
        <p:sp>
          <p:nvSpPr>
            <p:cNvPr id="8" name="文本框 7"/>
            <p:cNvSpPr txBox="1">
              <a:spLocks noChangeArrowheads="1"/>
            </p:cNvSpPr>
            <p:nvPr/>
          </p:nvSpPr>
          <p:spPr bwMode="auto">
            <a:xfrm>
              <a:off x="2623" y="7102"/>
              <a:ext cx="5480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sz="3200">
                  <a:solidFill>
                    <a:schemeClr val="tx1"/>
                  </a:solidFill>
                  <a:latin typeface="Arial Narrow" pitchFamily="34" charset="0"/>
                  <a:ea typeface="微软雅黑" panose="020B0503020204020204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 Narrow" pitchFamily="34" charset="0"/>
                  <a:ea typeface="微软雅黑" panose="020B0503020204020204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 Narrow" pitchFamily="34" charset="0"/>
                  <a:ea typeface="微软雅黑" panose="020B0503020204020204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</a:rPr>
                <a:t>工作年限：</a:t>
              </a:r>
              <a:r>
                <a: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</a:rPr>
                <a:t>工龄</a:t>
              </a:r>
              <a:r>
                <a:rPr lang="en-US" altLang="zh-CN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</a:rPr>
                <a:t>5</a:t>
              </a:r>
              <a:r>
                <a: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</a:rPr>
                <a:t>年，司龄</a:t>
              </a:r>
              <a:r>
                <a:rPr lang="en-US" altLang="zh-CN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</a:rPr>
                <a:t>3.5</a:t>
              </a:r>
              <a:r>
                <a: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</a:rPr>
                <a:t>年</a:t>
              </a: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609" y="4197"/>
              <a:ext cx="8231" cy="2474"/>
              <a:chOff x="7922" y="2983"/>
              <a:chExt cx="8231" cy="2474"/>
            </a:xfrm>
          </p:grpSpPr>
          <p:sp>
            <p:nvSpPr>
              <p:cNvPr id="10" name="TextBox 14"/>
              <p:cNvSpPr txBox="1"/>
              <p:nvPr/>
            </p:nvSpPr>
            <p:spPr>
              <a:xfrm>
                <a:off x="7922" y="2983"/>
                <a:ext cx="8231" cy="516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>
                  <a:lnSpc>
                    <a:spcPts val="2025"/>
                  </a:lnSpc>
                </a:pPr>
                <a:r>
                  <a:rPr lang="zh-CN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学      历：</a:t>
                </a:r>
                <a:r>
                  <a: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云南大学，硕士研究生</a:t>
                </a:r>
                <a:endPara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1" name="TextBox 15"/>
              <p:cNvSpPr txBox="1"/>
              <p:nvPr/>
            </p:nvSpPr>
            <p:spPr>
              <a:xfrm>
                <a:off x="7922" y="3928"/>
                <a:ext cx="7618" cy="516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>
                  <a:lnSpc>
                    <a:spcPts val="2025"/>
                  </a:lnSpc>
                </a:pPr>
                <a:r>
                  <a:rPr lang="zh-CN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专      业：</a:t>
                </a:r>
                <a:r>
                  <a: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计算数学</a:t>
                </a:r>
                <a:r>
                  <a:rPr lang="en-US" altLang="zh-CN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-</a:t>
                </a:r>
                <a:r>
                  <a:rPr lang="zh-CN" altLang="en-US">
                    <a:sym typeface="+mn-ea"/>
                  </a:rPr>
                  <a:t>密码学与信息安全方向</a:t>
                </a:r>
                <a:endPara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2" name="TextBox 15"/>
              <p:cNvSpPr txBox="1"/>
              <p:nvPr/>
            </p:nvSpPr>
            <p:spPr>
              <a:xfrm>
                <a:off x="7922" y="4941"/>
                <a:ext cx="4959" cy="516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>
                  <a:lnSpc>
                    <a:spcPts val="2025"/>
                  </a:lnSpc>
                </a:pPr>
                <a:r>
                  <a:rPr lang="zh-CN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出生日期：</a:t>
                </a:r>
                <a:r>
                  <a:rPr lang="en-US" altLang="zh-CN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1990</a:t>
                </a:r>
                <a:r>
                  <a: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年</a:t>
                </a:r>
                <a:r>
                  <a:rPr lang="en-US" altLang="zh-CN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10</a:t>
                </a:r>
                <a:r>
                  <a: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月</a:t>
                </a:r>
                <a:r>
                  <a:rPr lang="en-US" altLang="zh-CN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10</a:t>
                </a:r>
                <a:r>
                  <a: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日</a:t>
                </a: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MH_Other_1"/>
          <p:cNvCxnSpPr/>
          <p:nvPr>
            <p:custDataLst>
              <p:tags r:id="rId1"/>
            </p:custDataLst>
          </p:nvPr>
        </p:nvCxnSpPr>
        <p:spPr>
          <a:xfrm>
            <a:off x="1235911" y="3466467"/>
            <a:ext cx="9837509" cy="26676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  <a:alpha val="66000"/>
              </a:schemeClr>
            </a:solidFill>
          </a:ln>
          <a:effectLst>
            <a:outerShdw blurRad="63500" sx="102000" sy="102000" algn="ctr" rotWithShape="0">
              <a:schemeClr val="bg1">
                <a:lumMod val="75000"/>
                <a:alpha val="43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17"/>
          <p:cNvSpPr txBox="1">
            <a:spLocks noChangeArrowheads="1"/>
          </p:cNvSpPr>
          <p:nvPr/>
        </p:nvSpPr>
        <p:spPr bwMode="auto">
          <a:xfrm>
            <a:off x="2282336" y="4179887"/>
            <a:ext cx="887707" cy="3067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第一步</a:t>
            </a:r>
          </a:p>
        </p:txBody>
      </p:sp>
      <p:sp>
        <p:nvSpPr>
          <p:cNvPr id="3" name="TextBox 34"/>
          <p:cNvSpPr txBox="1"/>
          <p:nvPr/>
        </p:nvSpPr>
        <p:spPr>
          <a:xfrm>
            <a:off x="1433305" y="358850"/>
            <a:ext cx="3586480" cy="415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工作经历</a:t>
            </a:r>
          </a:p>
        </p:txBody>
      </p:sp>
      <p:sp>
        <p:nvSpPr>
          <p:cNvPr id="4" name="MH_SubTitle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38655" y="3571240"/>
            <a:ext cx="3423920" cy="155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2016.07~2018.03</a:t>
            </a:r>
          </a:p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TPV</a:t>
            </a:r>
            <a:r>
              <a:rPr lang="zh-CN" altLang="en-US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冠捷科技</a:t>
            </a:r>
          </a:p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服务部门：Mobile ASC</a:t>
            </a:r>
          </a:p>
          <a:p>
            <a:pPr algn="ctr" eaLnBrk="1" hangingPunct="1">
              <a:defRPr/>
            </a:pPr>
            <a:endParaRPr lang="zh-CN" altLang="en-US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MH_Text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34210" y="1112520"/>
            <a:ext cx="2738755" cy="128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algn="ctr">
              <a:lnSpc>
                <a:spcPct val="150000"/>
              </a:lnSpc>
              <a:buClrTx/>
              <a:buSzTx/>
              <a:buFontTx/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资深工程师</a:t>
            </a:r>
          </a:p>
          <a:p>
            <a:pPr lvl="0" algn="l">
              <a:lnSpc>
                <a:spcPct val="150000"/>
              </a:lnSpc>
              <a:buClrTx/>
              <a:buSzTx/>
              <a:buFontTx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主要负责Philip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手机Freely UI开发和适配，以及配合底层驱动的相关功能修改。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MH_SubTitle_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607685" y="2396490"/>
            <a:ext cx="3235325" cy="79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2018.03~</a:t>
            </a:r>
            <a:r>
              <a:rPr lang="zh-CN" altLang="en-US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至今</a:t>
            </a:r>
          </a:p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懒人在线</a:t>
            </a:r>
            <a:endParaRPr lang="zh-CN" altLang="en-US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服务部门：研发中心</a:t>
            </a:r>
          </a:p>
        </p:txBody>
      </p:sp>
      <p:sp>
        <p:nvSpPr>
          <p:cNvPr id="10" name="MH_Text_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182360" y="4802505"/>
            <a:ext cx="2832100" cy="939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 fontScale="80000"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安卓开发工程师</a:t>
            </a:r>
          </a:p>
          <a:p>
            <a:pPr algn="l">
              <a:lnSpc>
                <a:spcPct val="150000"/>
              </a:lnSpc>
              <a:defRPr/>
            </a:pPr>
            <a:r>
              <a:rPr lang="zh-CN" altLang="en-US" sz="1335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主要负责懒人畅听App日常开发和维护，另兼顾懒人车载版，华为</a:t>
            </a:r>
            <a:r>
              <a:rPr lang="en-US" altLang="zh-CN" sz="1335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Hicar</a:t>
            </a:r>
            <a:r>
              <a:rPr lang="zh-CN" altLang="en-US" sz="1335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的开发和维护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  <a:defRPr/>
            </a:pP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MH_Other_2"/>
          <p:cNvSpPr/>
          <p:nvPr>
            <p:custDataLst>
              <p:tags r:id="rId6"/>
            </p:custDataLst>
          </p:nvPr>
        </p:nvSpPr>
        <p:spPr>
          <a:xfrm>
            <a:off x="3556635" y="3388360"/>
            <a:ext cx="187325" cy="195580"/>
          </a:xfrm>
          <a:prstGeom prst="ellipse">
            <a:avLst/>
          </a:prstGeom>
          <a:solidFill>
            <a:srgbClr val="FFFFFF"/>
          </a:solidFill>
          <a:ln w="57150">
            <a:solidFill>
              <a:srgbClr val="167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MH_Other_3"/>
          <p:cNvCxnSpPr>
            <a:stCxn id="15" idx="4"/>
            <a:endCxn id="12" idx="0"/>
          </p:cNvCxnSpPr>
          <p:nvPr>
            <p:custDataLst>
              <p:tags r:id="rId7"/>
            </p:custDataLst>
          </p:nvPr>
        </p:nvCxnSpPr>
        <p:spPr>
          <a:xfrm rot="16200000" flipH="1">
            <a:off x="3209290" y="2947035"/>
            <a:ext cx="457835" cy="424815"/>
          </a:xfrm>
          <a:prstGeom prst="curvedConnector3">
            <a:avLst>
              <a:gd name="adj1" fmla="val 50000"/>
            </a:avLst>
          </a:prstGeom>
          <a:ln w="38100">
            <a:solidFill>
              <a:srgbClr val="1672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H_Other_5"/>
          <p:cNvSpPr/>
          <p:nvPr>
            <p:custDataLst>
              <p:tags r:id="rId8"/>
            </p:custDataLst>
          </p:nvPr>
        </p:nvSpPr>
        <p:spPr>
          <a:xfrm>
            <a:off x="2964180" y="2396490"/>
            <a:ext cx="524510" cy="533400"/>
          </a:xfrm>
          <a:prstGeom prst="ellipse">
            <a:avLst/>
          </a:prstGeom>
          <a:solidFill>
            <a:srgbClr val="1672FB"/>
          </a:solidFill>
          <a:ln>
            <a:solidFill>
              <a:srgbClr val="1672FB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MH_Other_7"/>
          <p:cNvSpPr/>
          <p:nvPr>
            <p:custDataLst>
              <p:tags r:id="rId9"/>
            </p:custDataLst>
          </p:nvPr>
        </p:nvSpPr>
        <p:spPr>
          <a:xfrm>
            <a:off x="7131050" y="3361690"/>
            <a:ext cx="188595" cy="195580"/>
          </a:xfrm>
          <a:prstGeom prst="ellipse">
            <a:avLst/>
          </a:prstGeom>
          <a:solidFill>
            <a:srgbClr val="FFFFFF"/>
          </a:solidFill>
          <a:ln w="57150">
            <a:solidFill>
              <a:srgbClr val="167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9" name="MH_Other_8"/>
          <p:cNvCxnSpPr/>
          <p:nvPr>
            <p:custDataLst>
              <p:tags r:id="rId10"/>
            </p:custDataLst>
          </p:nvPr>
        </p:nvCxnSpPr>
        <p:spPr>
          <a:xfrm rot="16200000" flipV="1">
            <a:off x="7131685" y="3646805"/>
            <a:ext cx="531495" cy="356235"/>
          </a:xfrm>
          <a:prstGeom prst="curvedConnector3">
            <a:avLst>
              <a:gd name="adj1" fmla="val 50000"/>
            </a:avLst>
          </a:prstGeom>
          <a:ln w="38100">
            <a:solidFill>
              <a:srgbClr val="1672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H_Other_9"/>
          <p:cNvSpPr/>
          <p:nvPr>
            <p:custDataLst>
              <p:tags r:id="rId11"/>
            </p:custDataLst>
          </p:nvPr>
        </p:nvSpPr>
        <p:spPr>
          <a:xfrm>
            <a:off x="7246620" y="4030345"/>
            <a:ext cx="658495" cy="667385"/>
          </a:xfrm>
          <a:prstGeom prst="ellipse">
            <a:avLst/>
          </a:prstGeom>
          <a:gradFill flip="none" rotWithShape="1">
            <a:gsLst>
              <a:gs pos="30000">
                <a:srgbClr val="E8E8E8"/>
              </a:gs>
              <a:gs pos="0">
                <a:srgbClr val="E4E4E4"/>
              </a:gs>
              <a:gs pos="61000">
                <a:srgbClr val="F2F2F2"/>
              </a:gs>
              <a:gs pos="100000">
                <a:schemeClr val="bg1">
                  <a:tint val="23500"/>
                  <a:satMod val="160000"/>
                  <a:lumMod val="96000"/>
                </a:schemeClr>
              </a:gs>
            </a:gsLst>
            <a:lin ang="7800000" scaled="0"/>
            <a:tileRect/>
          </a:gradFill>
          <a:ln w="12700" cap="flat" cmpd="sng">
            <a:gradFill flip="none" rotWithShape="1">
              <a:gsLst>
                <a:gs pos="100000">
                  <a:schemeClr val="tx1">
                    <a:lumMod val="40000"/>
                    <a:lumOff val="60000"/>
                  </a:schemeClr>
                </a:gs>
                <a:gs pos="0">
                  <a:schemeClr val="bg1">
                    <a:lumMod val="0"/>
                    <a:lumOff val="100000"/>
                  </a:schemeClr>
                </a:gs>
                <a:gs pos="54000">
                  <a:schemeClr val="tx1">
                    <a:lumMod val="20000"/>
                    <a:lumOff val="80000"/>
                  </a:schemeClr>
                </a:gs>
              </a:gsLst>
              <a:lin ang="7800000" scaled="0"/>
              <a:tileRect/>
            </a:gra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fla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flatTx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MH_Other_10"/>
          <p:cNvSpPr/>
          <p:nvPr>
            <p:custDataLst>
              <p:tags r:id="rId12"/>
            </p:custDataLst>
          </p:nvPr>
        </p:nvSpPr>
        <p:spPr>
          <a:xfrm>
            <a:off x="7313930" y="4111625"/>
            <a:ext cx="524510" cy="533400"/>
          </a:xfrm>
          <a:prstGeom prst="ellipse">
            <a:avLst/>
          </a:prstGeom>
          <a:solidFill>
            <a:srgbClr val="1672FB"/>
          </a:solidFill>
          <a:ln>
            <a:solidFill>
              <a:srgbClr val="1672FB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7" name="图片 36" descr="31393936353332353b31393936383837393bb5e7cad3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037840" y="2475230"/>
            <a:ext cx="376555" cy="376555"/>
          </a:xfrm>
          <a:prstGeom prst="rect">
            <a:avLst/>
          </a:prstGeom>
        </p:spPr>
      </p:pic>
      <p:pic>
        <p:nvPicPr>
          <p:cNvPr id="38" name="图片 37" descr="懒人听书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68670" y="4212590"/>
            <a:ext cx="314325" cy="314325"/>
          </a:xfrm>
          <a:prstGeom prst="rect">
            <a:avLst/>
          </a:prstGeom>
        </p:spPr>
      </p:pic>
      <p:pic>
        <p:nvPicPr>
          <p:cNvPr id="39" name="图片 38" descr="懒人听书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419340" y="4215130"/>
            <a:ext cx="314325" cy="3143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180246" y="1477768"/>
            <a:ext cx="6506210" cy="4391025"/>
            <a:chOff x="6970" y="2304"/>
            <a:chExt cx="10246" cy="6915"/>
          </a:xfrm>
        </p:grpSpPr>
        <p:grpSp>
          <p:nvGrpSpPr>
            <p:cNvPr id="4" name="组合 3"/>
            <p:cNvGrpSpPr/>
            <p:nvPr/>
          </p:nvGrpSpPr>
          <p:grpSpPr>
            <a:xfrm>
              <a:off x="8758" y="2304"/>
              <a:ext cx="5285" cy="725"/>
              <a:chOff x="5232966" y="1556744"/>
              <a:chExt cx="3355481" cy="460021"/>
            </a:xfrm>
          </p:grpSpPr>
          <p:sp>
            <p:nvSpPr>
              <p:cNvPr id="26" name="MH_SubTitle_1"/>
              <p:cNvSpPr>
                <a:spLocks noChangeArrowheads="1"/>
              </p:cNvSpPr>
              <p:nvPr/>
            </p:nvSpPr>
            <p:spPr bwMode="auto">
              <a:xfrm flipH="1">
                <a:off x="5442041" y="1556744"/>
                <a:ext cx="2925924" cy="4600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1672FB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免流业务思考与实践</a:t>
                </a:r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 flipV="1">
                <a:off x="5232966" y="1968420"/>
                <a:ext cx="3355481" cy="16497"/>
              </a:xfrm>
              <a:prstGeom prst="line">
                <a:avLst/>
              </a:prstGeom>
              <a:ln w="19050">
                <a:solidFill>
                  <a:srgbClr val="2F5597"/>
                </a:solidFill>
                <a:prstDash val="sysDot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合 4"/>
            <p:cNvGrpSpPr/>
            <p:nvPr/>
          </p:nvGrpSpPr>
          <p:grpSpPr>
            <a:xfrm>
              <a:off x="9820" y="4912"/>
              <a:ext cx="7396" cy="2036"/>
              <a:chOff x="5907639" y="3212034"/>
              <a:chExt cx="4696162" cy="1292393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5931266" y="3212034"/>
                <a:ext cx="4672535" cy="1292393"/>
                <a:chOff x="5841004" y="2643475"/>
                <a:chExt cx="4672535" cy="1292393"/>
              </a:xfrm>
            </p:grpSpPr>
            <p:sp>
              <p:nvSpPr>
                <p:cNvPr id="22" name="MH_SubTitle_1"/>
                <p:cNvSpPr>
                  <a:spLocks noChangeArrowheads="1"/>
                </p:cNvSpPr>
                <p:nvPr/>
              </p:nvSpPr>
              <p:spPr bwMode="auto">
                <a:xfrm flipH="1">
                  <a:off x="5841004" y="2643475"/>
                  <a:ext cx="2316251" cy="4602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zh-CN" altLang="en-US" sz="2400" b="1" dirty="0">
                      <a:solidFill>
                        <a:srgbClr val="1672FB"/>
                      </a:solidFill>
                      <a:latin typeface="微软雅黑" panose="020B0503020204020204" charset="-122"/>
                      <a:ea typeface="微软雅黑" panose="020B0503020204020204" charset="-122"/>
                      <a:sym typeface="+mn-ea"/>
                    </a:rPr>
                    <a:t>播放器业务重构</a:t>
                  </a:r>
                </a:p>
              </p:txBody>
            </p:sp>
            <p:sp>
              <p:nvSpPr>
                <p:cNvPr id="23" name="Rectangle 5"/>
                <p:cNvSpPr/>
                <p:nvPr/>
              </p:nvSpPr>
              <p:spPr bwMode="auto">
                <a:xfrm>
                  <a:off x="5980706" y="3123360"/>
                  <a:ext cx="4532833" cy="8125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 anchor="t"/>
                <a:lstStyle/>
                <a:p>
                  <a:pPr fontAlgn="base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Lato Light" charset="0"/>
                    <a:sym typeface="Gill Sans" charset="0"/>
                  </a:endParaRPr>
                </a:p>
              </p:txBody>
            </p:sp>
          </p:grpSp>
          <p:cxnSp>
            <p:nvCxnSpPr>
              <p:cNvPr id="21" name="直接连接符 20"/>
              <p:cNvCxnSpPr/>
              <p:nvPr/>
            </p:nvCxnSpPr>
            <p:spPr>
              <a:xfrm>
                <a:off x="5907639" y="3668946"/>
                <a:ext cx="2455937" cy="5078"/>
              </a:xfrm>
              <a:prstGeom prst="line">
                <a:avLst/>
              </a:prstGeom>
              <a:ln w="19050">
                <a:solidFill>
                  <a:srgbClr val="2F5597"/>
                </a:solidFill>
                <a:prstDash val="sysDot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组合 5"/>
            <p:cNvGrpSpPr/>
            <p:nvPr/>
          </p:nvGrpSpPr>
          <p:grpSpPr>
            <a:xfrm>
              <a:off x="8702" y="7435"/>
              <a:ext cx="7607" cy="777"/>
              <a:chOff x="5210106" y="4939293"/>
              <a:chExt cx="4830149" cy="492904"/>
            </a:xfrm>
          </p:grpSpPr>
          <p:sp>
            <p:nvSpPr>
              <p:cNvPr id="18" name="MH_SubTitle_1"/>
              <p:cNvSpPr>
                <a:spLocks noChangeArrowheads="1"/>
              </p:cNvSpPr>
              <p:nvPr/>
            </p:nvSpPr>
            <p:spPr bwMode="auto">
              <a:xfrm flipH="1">
                <a:off x="5302338" y="4939293"/>
                <a:ext cx="4737917" cy="460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1672FB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懒人畅听车载版适配方案与实践</a:t>
                </a:r>
                <a:endParaRPr lang="en-US" altLang="zh-CN" sz="2400" b="1" dirty="0">
                  <a:solidFill>
                    <a:srgbClr val="1672FB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cxnSp>
            <p:nvCxnSpPr>
              <p:cNvPr id="17" name="直接连接符 16"/>
              <p:cNvCxnSpPr/>
              <p:nvPr/>
            </p:nvCxnSpPr>
            <p:spPr>
              <a:xfrm flipV="1">
                <a:off x="5210106" y="5399202"/>
                <a:ext cx="4651565" cy="32995"/>
              </a:xfrm>
              <a:prstGeom prst="line">
                <a:avLst/>
              </a:prstGeom>
              <a:ln w="19050">
                <a:solidFill>
                  <a:srgbClr val="2F5597"/>
                </a:solidFill>
                <a:prstDash val="sysDot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6"/>
            <p:cNvGrpSpPr/>
            <p:nvPr/>
          </p:nvGrpSpPr>
          <p:grpSpPr>
            <a:xfrm>
              <a:off x="7000" y="2380"/>
              <a:ext cx="1521" cy="1521"/>
              <a:chOff x="4116949" y="1605269"/>
              <a:chExt cx="965576" cy="965576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4116949" y="1605269"/>
                <a:ext cx="965576" cy="965576"/>
              </a:xfrm>
              <a:prstGeom prst="ellipse">
                <a:avLst/>
              </a:prstGeom>
              <a:solidFill>
                <a:srgbClr val="1672FB"/>
              </a:solidFill>
              <a:ln w="28575" cap="flat">
                <a:noFill/>
                <a:prstDash val="solid"/>
                <a:miter lim="800000"/>
              </a:ln>
              <a:effectLst>
                <a:outerShdw blurRad="228600" dist="228600" dir="5400000" algn="t" rotWithShape="0">
                  <a:schemeClr val="tx1">
                    <a:lumMod val="85000"/>
                    <a:lumOff val="15000"/>
                    <a:alpha val="28000"/>
                  </a:scheme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5" name="KSO_Shape"/>
              <p:cNvSpPr/>
              <p:nvPr/>
            </p:nvSpPr>
            <p:spPr bwMode="auto">
              <a:xfrm>
                <a:off x="4365794" y="1854116"/>
                <a:ext cx="467886" cy="467882"/>
              </a:xfrm>
              <a:custGeom>
                <a:avLst/>
                <a:gdLst>
                  <a:gd name="T0" fmla="*/ 1767542 w 3927"/>
                  <a:gd name="T1" fmla="*/ 308011 h 3928"/>
                  <a:gd name="T2" fmla="*/ 1684137 w 3927"/>
                  <a:gd name="T3" fmla="*/ 390514 h 3928"/>
                  <a:gd name="T4" fmla="*/ 1406885 w 3927"/>
                  <a:gd name="T5" fmla="*/ 115046 h 3928"/>
                  <a:gd name="T6" fmla="*/ 1490290 w 3927"/>
                  <a:gd name="T7" fmla="*/ 32084 h 3928"/>
                  <a:gd name="T8" fmla="*/ 1597525 w 3927"/>
                  <a:gd name="T9" fmla="*/ 28876 h 3928"/>
                  <a:gd name="T10" fmla="*/ 1770750 w 3927"/>
                  <a:gd name="T11" fmla="*/ 200757 h 3928"/>
                  <a:gd name="T12" fmla="*/ 1767542 w 3927"/>
                  <a:gd name="T13" fmla="*/ 308011 h 3928"/>
                  <a:gd name="T14" fmla="*/ 1032021 w 3927"/>
                  <a:gd name="T15" fmla="*/ 1039078 h 3928"/>
                  <a:gd name="T16" fmla="*/ 754768 w 3927"/>
                  <a:gd name="T17" fmla="*/ 763152 h 3928"/>
                  <a:gd name="T18" fmla="*/ 1364724 w 3927"/>
                  <a:gd name="T19" fmla="*/ 156756 h 3928"/>
                  <a:gd name="T20" fmla="*/ 1641977 w 3927"/>
                  <a:gd name="T21" fmla="*/ 432682 h 3928"/>
                  <a:gd name="T22" fmla="*/ 1032021 w 3927"/>
                  <a:gd name="T23" fmla="*/ 1039078 h 3928"/>
                  <a:gd name="T24" fmla="*/ 993526 w 3927"/>
                  <a:gd name="T25" fmla="*/ 1077121 h 3928"/>
                  <a:gd name="T26" fmla="*/ 605373 w 3927"/>
                  <a:gd name="T27" fmla="*/ 1187584 h 3928"/>
                  <a:gd name="T28" fmla="*/ 716274 w 3927"/>
                  <a:gd name="T29" fmla="*/ 801653 h 3928"/>
                  <a:gd name="T30" fmla="*/ 993526 w 3927"/>
                  <a:gd name="T31" fmla="*/ 1077121 h 3928"/>
                  <a:gd name="T32" fmla="*/ 352867 w 3927"/>
                  <a:gd name="T33" fmla="*/ 226883 h 3928"/>
                  <a:gd name="T34" fmla="*/ 179641 w 3927"/>
                  <a:gd name="T35" fmla="*/ 400597 h 3928"/>
                  <a:gd name="T36" fmla="*/ 179641 w 3927"/>
                  <a:gd name="T37" fmla="*/ 1447468 h 3928"/>
                  <a:gd name="T38" fmla="*/ 352867 w 3927"/>
                  <a:gd name="T39" fmla="*/ 1620724 h 3928"/>
                  <a:gd name="T40" fmla="*/ 1400011 w 3927"/>
                  <a:gd name="T41" fmla="*/ 1620724 h 3928"/>
                  <a:gd name="T42" fmla="*/ 1573236 w 3927"/>
                  <a:gd name="T43" fmla="*/ 1447468 h 3928"/>
                  <a:gd name="T44" fmla="*/ 1573236 w 3927"/>
                  <a:gd name="T45" fmla="*/ 759485 h 3928"/>
                  <a:gd name="T46" fmla="*/ 1752419 w 3927"/>
                  <a:gd name="T47" fmla="*/ 585771 h 3928"/>
                  <a:gd name="T48" fmla="*/ 1752419 w 3927"/>
                  <a:gd name="T49" fmla="*/ 1511178 h 3928"/>
                  <a:gd name="T50" fmla="*/ 1457753 w 3927"/>
                  <a:gd name="T51" fmla="*/ 1800397 h 3928"/>
                  <a:gd name="T52" fmla="*/ 289168 w 3927"/>
                  <a:gd name="T53" fmla="*/ 1800397 h 3928"/>
                  <a:gd name="T54" fmla="*/ 0 w 3927"/>
                  <a:gd name="T55" fmla="*/ 1511178 h 3928"/>
                  <a:gd name="T56" fmla="*/ 0 w 3927"/>
                  <a:gd name="T57" fmla="*/ 354304 h 3928"/>
                  <a:gd name="T58" fmla="*/ 289168 w 3927"/>
                  <a:gd name="T59" fmla="*/ 47210 h 3928"/>
                  <a:gd name="T60" fmla="*/ 1214412 w 3927"/>
                  <a:gd name="T61" fmla="*/ 47210 h 3928"/>
                  <a:gd name="T62" fmla="*/ 1040728 w 3927"/>
                  <a:gd name="T63" fmla="*/ 226883 h 3928"/>
                  <a:gd name="T64" fmla="*/ 352867 w 3927"/>
                  <a:gd name="T65" fmla="*/ 226883 h 392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27" h="3928">
                    <a:moveTo>
                      <a:pt x="3857" y="672"/>
                    </a:moveTo>
                    <a:cubicBezTo>
                      <a:pt x="3675" y="852"/>
                      <a:pt x="3675" y="852"/>
                      <a:pt x="3675" y="852"/>
                    </a:cubicBezTo>
                    <a:cubicBezTo>
                      <a:pt x="3070" y="251"/>
                      <a:pt x="3070" y="251"/>
                      <a:pt x="3070" y="251"/>
                    </a:cubicBezTo>
                    <a:cubicBezTo>
                      <a:pt x="3252" y="70"/>
                      <a:pt x="3252" y="70"/>
                      <a:pt x="3252" y="70"/>
                    </a:cubicBezTo>
                    <a:cubicBezTo>
                      <a:pt x="3319" y="4"/>
                      <a:pt x="3424" y="0"/>
                      <a:pt x="3486" y="63"/>
                    </a:cubicBezTo>
                    <a:cubicBezTo>
                      <a:pt x="3864" y="438"/>
                      <a:pt x="3864" y="438"/>
                      <a:pt x="3864" y="438"/>
                    </a:cubicBezTo>
                    <a:cubicBezTo>
                      <a:pt x="3927" y="501"/>
                      <a:pt x="3924" y="605"/>
                      <a:pt x="3857" y="672"/>
                    </a:cubicBezTo>
                    <a:close/>
                    <a:moveTo>
                      <a:pt x="2252" y="2267"/>
                    </a:moveTo>
                    <a:cubicBezTo>
                      <a:pt x="1647" y="1665"/>
                      <a:pt x="1647" y="1665"/>
                      <a:pt x="1647" y="1665"/>
                    </a:cubicBezTo>
                    <a:cubicBezTo>
                      <a:pt x="2978" y="342"/>
                      <a:pt x="2978" y="342"/>
                      <a:pt x="2978" y="342"/>
                    </a:cubicBezTo>
                    <a:cubicBezTo>
                      <a:pt x="3583" y="944"/>
                      <a:pt x="3583" y="944"/>
                      <a:pt x="3583" y="944"/>
                    </a:cubicBezTo>
                    <a:lnTo>
                      <a:pt x="2252" y="2267"/>
                    </a:lnTo>
                    <a:close/>
                    <a:moveTo>
                      <a:pt x="2168" y="2350"/>
                    </a:moveTo>
                    <a:cubicBezTo>
                      <a:pt x="1321" y="2591"/>
                      <a:pt x="1321" y="2591"/>
                      <a:pt x="1321" y="2591"/>
                    </a:cubicBezTo>
                    <a:cubicBezTo>
                      <a:pt x="1563" y="1749"/>
                      <a:pt x="1563" y="1749"/>
                      <a:pt x="1563" y="1749"/>
                    </a:cubicBezTo>
                    <a:lnTo>
                      <a:pt x="2168" y="2350"/>
                    </a:lnTo>
                    <a:close/>
                    <a:moveTo>
                      <a:pt x="770" y="495"/>
                    </a:moveTo>
                    <a:cubicBezTo>
                      <a:pt x="561" y="495"/>
                      <a:pt x="392" y="665"/>
                      <a:pt x="392" y="874"/>
                    </a:cubicBezTo>
                    <a:cubicBezTo>
                      <a:pt x="392" y="3158"/>
                      <a:pt x="392" y="3158"/>
                      <a:pt x="392" y="3158"/>
                    </a:cubicBezTo>
                    <a:cubicBezTo>
                      <a:pt x="392" y="3367"/>
                      <a:pt x="561" y="3536"/>
                      <a:pt x="770" y="3536"/>
                    </a:cubicBezTo>
                    <a:cubicBezTo>
                      <a:pt x="3055" y="3536"/>
                      <a:pt x="3055" y="3536"/>
                      <a:pt x="3055" y="3536"/>
                    </a:cubicBezTo>
                    <a:cubicBezTo>
                      <a:pt x="3264" y="3536"/>
                      <a:pt x="3433" y="3367"/>
                      <a:pt x="3433" y="3158"/>
                    </a:cubicBezTo>
                    <a:cubicBezTo>
                      <a:pt x="3433" y="1657"/>
                      <a:pt x="3433" y="1657"/>
                      <a:pt x="3433" y="1657"/>
                    </a:cubicBezTo>
                    <a:cubicBezTo>
                      <a:pt x="3824" y="1278"/>
                      <a:pt x="3824" y="1278"/>
                      <a:pt x="3824" y="1278"/>
                    </a:cubicBezTo>
                    <a:cubicBezTo>
                      <a:pt x="3824" y="3297"/>
                      <a:pt x="3824" y="3297"/>
                      <a:pt x="3824" y="3297"/>
                    </a:cubicBezTo>
                    <a:cubicBezTo>
                      <a:pt x="3824" y="3645"/>
                      <a:pt x="3529" y="3928"/>
                      <a:pt x="3181" y="3928"/>
                    </a:cubicBezTo>
                    <a:cubicBezTo>
                      <a:pt x="631" y="3928"/>
                      <a:pt x="631" y="3928"/>
                      <a:pt x="631" y="3928"/>
                    </a:cubicBezTo>
                    <a:cubicBezTo>
                      <a:pt x="283" y="3928"/>
                      <a:pt x="0" y="3645"/>
                      <a:pt x="0" y="3297"/>
                    </a:cubicBezTo>
                    <a:cubicBezTo>
                      <a:pt x="0" y="773"/>
                      <a:pt x="0" y="773"/>
                      <a:pt x="0" y="773"/>
                    </a:cubicBezTo>
                    <a:cubicBezTo>
                      <a:pt x="0" y="425"/>
                      <a:pt x="283" y="103"/>
                      <a:pt x="631" y="103"/>
                    </a:cubicBezTo>
                    <a:cubicBezTo>
                      <a:pt x="2650" y="103"/>
                      <a:pt x="2650" y="103"/>
                      <a:pt x="2650" y="103"/>
                    </a:cubicBezTo>
                    <a:cubicBezTo>
                      <a:pt x="2271" y="495"/>
                      <a:pt x="2271" y="495"/>
                      <a:pt x="2271" y="495"/>
                    </a:cubicBezTo>
                    <a:lnTo>
                      <a:pt x="770" y="49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 anchorCtr="1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2" name="椭圆 11"/>
            <p:cNvSpPr/>
            <p:nvPr/>
          </p:nvSpPr>
          <p:spPr>
            <a:xfrm>
              <a:off x="8040" y="5061"/>
              <a:ext cx="1521" cy="1521"/>
            </a:xfrm>
            <a:prstGeom prst="ellipse">
              <a:avLst/>
            </a:prstGeom>
            <a:solidFill>
              <a:srgbClr val="1672FB"/>
            </a:solidFill>
            <a:ln w="28575" cap="flat">
              <a:noFill/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6970" y="7698"/>
              <a:ext cx="1521" cy="1521"/>
            </a:xfrm>
            <a:prstGeom prst="ellipse">
              <a:avLst/>
            </a:prstGeom>
            <a:solidFill>
              <a:srgbClr val="1672FB"/>
            </a:solidFill>
            <a:ln w="28575" cap="flat">
              <a:noFill/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8" name="TextBox 34"/>
          <p:cNvSpPr txBox="1"/>
          <p:nvPr/>
        </p:nvSpPr>
        <p:spPr>
          <a:xfrm>
            <a:off x="1423670" y="358775"/>
            <a:ext cx="3823335" cy="415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工作成果</a:t>
            </a:r>
            <a:r>
              <a:rPr lang="zh-CN" altLang="en-US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sz="2700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KSO_Shape"/>
          <p:cNvSpPr/>
          <p:nvPr/>
        </p:nvSpPr>
        <p:spPr bwMode="auto">
          <a:xfrm>
            <a:off x="4084650" y="3400705"/>
            <a:ext cx="461952" cy="585983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KSO_Shape"/>
          <p:cNvSpPr/>
          <p:nvPr/>
        </p:nvSpPr>
        <p:spPr bwMode="auto">
          <a:xfrm>
            <a:off x="3360275" y="5077096"/>
            <a:ext cx="546162" cy="509751"/>
          </a:xfrm>
          <a:custGeom>
            <a:avLst/>
            <a:gdLst>
              <a:gd name="T0" fmla="*/ 1264650 w 2063750"/>
              <a:gd name="T1" fmla="*/ 933236 h 1925638"/>
              <a:gd name="T2" fmla="*/ 1205010 w 2063750"/>
              <a:gd name="T3" fmla="*/ 981200 h 1925638"/>
              <a:gd name="T4" fmla="*/ 1169637 w 2063750"/>
              <a:gd name="T5" fmla="*/ 913641 h 1925638"/>
              <a:gd name="T6" fmla="*/ 1863628 w 2063750"/>
              <a:gd name="T7" fmla="*/ 619424 h 1925638"/>
              <a:gd name="T8" fmla="*/ 1873035 w 2063750"/>
              <a:gd name="T9" fmla="*/ 667280 h 1925638"/>
              <a:gd name="T10" fmla="*/ 1691374 w 2063750"/>
              <a:gd name="T11" fmla="*/ 669322 h 1925638"/>
              <a:gd name="T12" fmla="*/ 1696077 w 2063750"/>
              <a:gd name="T13" fmla="*/ 621175 h 1925638"/>
              <a:gd name="T14" fmla="*/ 742063 w 2063750"/>
              <a:gd name="T15" fmla="*/ 629637 h 1925638"/>
              <a:gd name="T16" fmla="*/ 727975 w 2063750"/>
              <a:gd name="T17" fmla="*/ 676034 h 1925638"/>
              <a:gd name="T18" fmla="*/ 550987 w 2063750"/>
              <a:gd name="T19" fmla="*/ 656483 h 1925638"/>
              <a:gd name="T20" fmla="*/ 577990 w 2063750"/>
              <a:gd name="T21" fmla="*/ 615922 h 1925638"/>
              <a:gd name="T22" fmla="*/ 1273128 w 2063750"/>
              <a:gd name="T23" fmla="*/ 560052 h 1925638"/>
              <a:gd name="T24" fmla="*/ 1196826 w 2063750"/>
              <a:gd name="T25" fmla="*/ 846374 h 1925638"/>
              <a:gd name="T26" fmla="*/ 1157651 w 2063750"/>
              <a:gd name="T27" fmla="*/ 551279 h 1925638"/>
              <a:gd name="T28" fmla="*/ 1196634 w 2063750"/>
              <a:gd name="T29" fmla="*/ 394965 h 1925638"/>
              <a:gd name="T30" fmla="*/ 1004375 w 2063750"/>
              <a:gd name="T31" fmla="*/ 453667 h 1925638"/>
              <a:gd name="T32" fmla="*/ 916159 w 2063750"/>
              <a:gd name="T33" fmla="*/ 617446 h 1925638"/>
              <a:gd name="T34" fmla="*/ 942243 w 2063750"/>
              <a:gd name="T35" fmla="*/ 775648 h 1925638"/>
              <a:gd name="T36" fmla="*/ 1065042 w 2063750"/>
              <a:gd name="T37" fmla="*/ 952636 h 1925638"/>
              <a:gd name="T38" fmla="*/ 1352258 w 2063750"/>
              <a:gd name="T39" fmla="*/ 1009577 h 1925638"/>
              <a:gd name="T40" fmla="*/ 1456007 w 2063750"/>
              <a:gd name="T41" fmla="*/ 831122 h 1925638"/>
              <a:gd name="T42" fmla="*/ 1514915 w 2063750"/>
              <a:gd name="T43" fmla="*/ 694346 h 1925638"/>
              <a:gd name="T44" fmla="*/ 1484729 w 2063750"/>
              <a:gd name="T45" fmla="*/ 506499 h 1925638"/>
              <a:gd name="T46" fmla="*/ 1323829 w 2063750"/>
              <a:gd name="T47" fmla="*/ 407879 h 1925638"/>
              <a:gd name="T48" fmla="*/ 1277230 w 2063750"/>
              <a:gd name="T49" fmla="*/ 330686 h 1925638"/>
              <a:gd name="T50" fmla="*/ 1483556 w 2063750"/>
              <a:gd name="T51" fmla="*/ 408467 h 1925638"/>
              <a:gd name="T52" fmla="*/ 1585840 w 2063750"/>
              <a:gd name="T53" fmla="*/ 598074 h 1925638"/>
              <a:gd name="T54" fmla="*/ 1556532 w 2063750"/>
              <a:gd name="T55" fmla="*/ 799717 h 1925638"/>
              <a:gd name="T56" fmla="*/ 1444577 w 2063750"/>
              <a:gd name="T57" fmla="*/ 953809 h 1925638"/>
              <a:gd name="T58" fmla="*/ 1379514 w 2063750"/>
              <a:gd name="T59" fmla="*/ 1234993 h 1925638"/>
              <a:gd name="T60" fmla="*/ 1224769 w 2063750"/>
              <a:gd name="T61" fmla="*/ 1299859 h 1925638"/>
              <a:gd name="T62" fmla="*/ 973458 w 2063750"/>
              <a:gd name="T63" fmla="*/ 1301550 h 1925638"/>
              <a:gd name="T64" fmla="*/ 884643 w 2063750"/>
              <a:gd name="T65" fmla="*/ 1352828 h 1925638"/>
              <a:gd name="T66" fmla="*/ 1171315 w 2063750"/>
              <a:gd name="T67" fmla="*/ 1381250 h 1925638"/>
              <a:gd name="T68" fmla="*/ 1609826 w 2063750"/>
              <a:gd name="T69" fmla="*/ 1205732 h 1925638"/>
              <a:gd name="T70" fmla="*/ 1769285 w 2063750"/>
              <a:gd name="T71" fmla="*/ 1202215 h 1925638"/>
              <a:gd name="T72" fmla="*/ 1698033 w 2063750"/>
              <a:gd name="T73" fmla="*/ 1343539 h 1925638"/>
              <a:gd name="T74" fmla="*/ 1830840 w 2063750"/>
              <a:gd name="T75" fmla="*/ 1309461 h 1925638"/>
              <a:gd name="T76" fmla="*/ 1902362 w 2063750"/>
              <a:gd name="T77" fmla="*/ 1344330 h 1925638"/>
              <a:gd name="T78" fmla="*/ 1805632 w 2063750"/>
              <a:gd name="T79" fmla="*/ 1426962 h 1925638"/>
              <a:gd name="T80" fmla="*/ 1115916 w 2063750"/>
              <a:gd name="T81" fmla="*/ 1759833 h 1925638"/>
              <a:gd name="T82" fmla="*/ 544327 w 2063750"/>
              <a:gd name="T83" fmla="*/ 1713829 h 1925638"/>
              <a:gd name="T84" fmla="*/ 50124 w 2063750"/>
              <a:gd name="T85" fmla="*/ 1388576 h 1925638"/>
              <a:gd name="T86" fmla="*/ 277587 w 2063750"/>
              <a:gd name="T87" fmla="*/ 1364841 h 1925638"/>
              <a:gd name="T88" fmla="*/ 557812 w 2063750"/>
              <a:gd name="T89" fmla="*/ 1209541 h 1925638"/>
              <a:gd name="T90" fmla="*/ 1023426 w 2063750"/>
              <a:gd name="T91" fmla="*/ 1057126 h 1925638"/>
              <a:gd name="T92" fmla="*/ 919090 w 2063750"/>
              <a:gd name="T93" fmla="*/ 864876 h 1925638"/>
              <a:gd name="T94" fmla="*/ 854320 w 2063750"/>
              <a:gd name="T95" fmla="*/ 707847 h 1925638"/>
              <a:gd name="T96" fmla="*/ 887730 w 2063750"/>
              <a:gd name="T97" fmla="*/ 478909 h 1925638"/>
              <a:gd name="T98" fmla="*/ 1065042 w 2063750"/>
              <a:gd name="T99" fmla="*/ 350938 h 1925638"/>
              <a:gd name="T100" fmla="*/ 1690144 w 2063750"/>
              <a:gd name="T101" fmla="*/ 203159 h 1925638"/>
              <a:gd name="T102" fmla="*/ 1700127 w 2063750"/>
              <a:gd name="T103" fmla="*/ 250943 h 1925638"/>
              <a:gd name="T104" fmla="*/ 1558014 w 2063750"/>
              <a:gd name="T105" fmla="*/ 348271 h 1925638"/>
              <a:gd name="T106" fmla="*/ 1655497 w 2063750"/>
              <a:gd name="T107" fmla="*/ 206383 h 1925638"/>
              <a:gd name="T108" fmla="*/ 904489 w 2063750"/>
              <a:gd name="T109" fmla="*/ 306056 h 1925638"/>
              <a:gd name="T110" fmla="*/ 895180 w 2063750"/>
              <a:gd name="T111" fmla="*/ 353841 h 1925638"/>
              <a:gd name="T112" fmla="*/ 757001 w 2063750"/>
              <a:gd name="T113" fmla="*/ 243028 h 1925638"/>
              <a:gd name="T114" fmla="*/ 779982 w 2063750"/>
              <a:gd name="T115" fmla="*/ 199933 h 1925638"/>
              <a:gd name="T116" fmla="*/ 1248509 w 2063750"/>
              <a:gd name="T117" fmla="*/ 28478 h 1925638"/>
              <a:gd name="T118" fmla="*/ 1217149 w 2063750"/>
              <a:gd name="T119" fmla="*/ 197882 h 1925638"/>
              <a:gd name="T120" fmla="*/ 1185497 w 2063750"/>
              <a:gd name="T121" fmla="*/ 28478 h 19256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063750" h="1925638">
                <a:moveTo>
                  <a:pt x="1310496" y="957198"/>
                </a:moveTo>
                <a:lnTo>
                  <a:pt x="1315880" y="957198"/>
                </a:lnTo>
                <a:lnTo>
                  <a:pt x="1321581" y="957198"/>
                </a:lnTo>
                <a:lnTo>
                  <a:pt x="1326965" y="958465"/>
                </a:lnTo>
                <a:lnTo>
                  <a:pt x="1332032" y="959732"/>
                </a:lnTo>
                <a:lnTo>
                  <a:pt x="1337099" y="961316"/>
                </a:lnTo>
                <a:lnTo>
                  <a:pt x="1341850" y="963533"/>
                </a:lnTo>
                <a:lnTo>
                  <a:pt x="1346284" y="966383"/>
                </a:lnTo>
                <a:lnTo>
                  <a:pt x="1350718" y="969234"/>
                </a:lnTo>
                <a:lnTo>
                  <a:pt x="1354202" y="973035"/>
                </a:lnTo>
                <a:lnTo>
                  <a:pt x="1357685" y="976519"/>
                </a:lnTo>
                <a:lnTo>
                  <a:pt x="1360536" y="980637"/>
                </a:lnTo>
                <a:lnTo>
                  <a:pt x="1363386" y="985072"/>
                </a:lnTo>
                <a:lnTo>
                  <a:pt x="1365603" y="989506"/>
                </a:lnTo>
                <a:lnTo>
                  <a:pt x="1367503" y="994574"/>
                </a:lnTo>
                <a:lnTo>
                  <a:pt x="1369087" y="999959"/>
                </a:lnTo>
                <a:lnTo>
                  <a:pt x="1369720" y="1005344"/>
                </a:lnTo>
                <a:lnTo>
                  <a:pt x="1370037" y="1010728"/>
                </a:lnTo>
                <a:lnTo>
                  <a:pt x="1369720" y="1016113"/>
                </a:lnTo>
                <a:lnTo>
                  <a:pt x="1369087" y="1021181"/>
                </a:lnTo>
                <a:lnTo>
                  <a:pt x="1367503" y="1026566"/>
                </a:lnTo>
                <a:lnTo>
                  <a:pt x="1365603" y="1031634"/>
                </a:lnTo>
                <a:lnTo>
                  <a:pt x="1363386" y="1036385"/>
                </a:lnTo>
                <a:lnTo>
                  <a:pt x="1360536" y="1040503"/>
                </a:lnTo>
                <a:lnTo>
                  <a:pt x="1357685" y="1044620"/>
                </a:lnTo>
                <a:lnTo>
                  <a:pt x="1354202" y="1048738"/>
                </a:lnTo>
                <a:lnTo>
                  <a:pt x="1350718" y="1051906"/>
                </a:lnTo>
                <a:lnTo>
                  <a:pt x="1346284" y="1055073"/>
                </a:lnTo>
                <a:lnTo>
                  <a:pt x="1341850" y="1057290"/>
                </a:lnTo>
                <a:lnTo>
                  <a:pt x="1337099" y="1059507"/>
                </a:lnTo>
                <a:lnTo>
                  <a:pt x="1332032" y="1061408"/>
                </a:lnTo>
                <a:lnTo>
                  <a:pt x="1326965" y="1062675"/>
                </a:lnTo>
                <a:lnTo>
                  <a:pt x="1321581" y="1063308"/>
                </a:lnTo>
                <a:lnTo>
                  <a:pt x="1315880" y="1063625"/>
                </a:lnTo>
                <a:lnTo>
                  <a:pt x="1310496" y="1063308"/>
                </a:lnTo>
                <a:lnTo>
                  <a:pt x="1305428" y="1062675"/>
                </a:lnTo>
                <a:lnTo>
                  <a:pt x="1300361" y="1061408"/>
                </a:lnTo>
                <a:lnTo>
                  <a:pt x="1295294" y="1059507"/>
                </a:lnTo>
                <a:lnTo>
                  <a:pt x="1290543" y="1057290"/>
                </a:lnTo>
                <a:lnTo>
                  <a:pt x="1286109" y="1055073"/>
                </a:lnTo>
                <a:lnTo>
                  <a:pt x="1281992" y="1051906"/>
                </a:lnTo>
                <a:lnTo>
                  <a:pt x="1278191" y="1048738"/>
                </a:lnTo>
                <a:lnTo>
                  <a:pt x="1275024" y="1044620"/>
                </a:lnTo>
                <a:lnTo>
                  <a:pt x="1271857" y="1040503"/>
                </a:lnTo>
                <a:lnTo>
                  <a:pt x="1269324" y="1036385"/>
                </a:lnTo>
                <a:lnTo>
                  <a:pt x="1267107" y="1031634"/>
                </a:lnTo>
                <a:lnTo>
                  <a:pt x="1265206" y="1026566"/>
                </a:lnTo>
                <a:lnTo>
                  <a:pt x="1263940" y="1021181"/>
                </a:lnTo>
                <a:lnTo>
                  <a:pt x="1263306" y="1016113"/>
                </a:lnTo>
                <a:lnTo>
                  <a:pt x="1262989" y="1010728"/>
                </a:lnTo>
                <a:lnTo>
                  <a:pt x="1263306" y="1005344"/>
                </a:lnTo>
                <a:lnTo>
                  <a:pt x="1263940" y="999959"/>
                </a:lnTo>
                <a:lnTo>
                  <a:pt x="1265206" y="994574"/>
                </a:lnTo>
                <a:lnTo>
                  <a:pt x="1267107" y="989506"/>
                </a:lnTo>
                <a:lnTo>
                  <a:pt x="1269324" y="985072"/>
                </a:lnTo>
                <a:lnTo>
                  <a:pt x="1271857" y="980637"/>
                </a:lnTo>
                <a:lnTo>
                  <a:pt x="1275024" y="976519"/>
                </a:lnTo>
                <a:lnTo>
                  <a:pt x="1278191" y="973035"/>
                </a:lnTo>
                <a:lnTo>
                  <a:pt x="1281992" y="969234"/>
                </a:lnTo>
                <a:lnTo>
                  <a:pt x="1286109" y="966383"/>
                </a:lnTo>
                <a:lnTo>
                  <a:pt x="1290543" y="963533"/>
                </a:lnTo>
                <a:lnTo>
                  <a:pt x="1295294" y="961316"/>
                </a:lnTo>
                <a:lnTo>
                  <a:pt x="1300361" y="959732"/>
                </a:lnTo>
                <a:lnTo>
                  <a:pt x="1305428" y="958465"/>
                </a:lnTo>
                <a:lnTo>
                  <a:pt x="1310496" y="957198"/>
                </a:lnTo>
                <a:close/>
                <a:moveTo>
                  <a:pt x="1856524" y="666750"/>
                </a:moveTo>
                <a:lnTo>
                  <a:pt x="2002690" y="666750"/>
                </a:lnTo>
                <a:lnTo>
                  <a:pt x="2005874" y="667066"/>
                </a:lnTo>
                <a:lnTo>
                  <a:pt x="2009695" y="667382"/>
                </a:lnTo>
                <a:lnTo>
                  <a:pt x="2012561" y="668330"/>
                </a:lnTo>
                <a:lnTo>
                  <a:pt x="2016064" y="669595"/>
                </a:lnTo>
                <a:lnTo>
                  <a:pt x="2018930" y="670859"/>
                </a:lnTo>
                <a:lnTo>
                  <a:pt x="2021796" y="672755"/>
                </a:lnTo>
                <a:lnTo>
                  <a:pt x="2024344" y="674335"/>
                </a:lnTo>
                <a:lnTo>
                  <a:pt x="2026891" y="676863"/>
                </a:lnTo>
                <a:lnTo>
                  <a:pt x="2029121" y="679076"/>
                </a:lnTo>
                <a:lnTo>
                  <a:pt x="2031031" y="681920"/>
                </a:lnTo>
                <a:lnTo>
                  <a:pt x="2032623" y="684764"/>
                </a:lnTo>
                <a:lnTo>
                  <a:pt x="2034216" y="687292"/>
                </a:lnTo>
                <a:lnTo>
                  <a:pt x="2035489" y="690769"/>
                </a:lnTo>
                <a:lnTo>
                  <a:pt x="2036126" y="693929"/>
                </a:lnTo>
                <a:lnTo>
                  <a:pt x="2036763" y="697405"/>
                </a:lnTo>
                <a:lnTo>
                  <a:pt x="2036763" y="700566"/>
                </a:lnTo>
                <a:lnTo>
                  <a:pt x="2036763" y="704358"/>
                </a:lnTo>
                <a:lnTo>
                  <a:pt x="2036126" y="707834"/>
                </a:lnTo>
                <a:lnTo>
                  <a:pt x="2035489" y="710995"/>
                </a:lnTo>
                <a:lnTo>
                  <a:pt x="2034216" y="714155"/>
                </a:lnTo>
                <a:lnTo>
                  <a:pt x="2032623" y="716999"/>
                </a:lnTo>
                <a:lnTo>
                  <a:pt x="2031031" y="720160"/>
                </a:lnTo>
                <a:lnTo>
                  <a:pt x="2029121" y="722688"/>
                </a:lnTo>
                <a:lnTo>
                  <a:pt x="2026891" y="724900"/>
                </a:lnTo>
                <a:lnTo>
                  <a:pt x="2024344" y="727112"/>
                </a:lnTo>
                <a:lnTo>
                  <a:pt x="2021796" y="729009"/>
                </a:lnTo>
                <a:lnTo>
                  <a:pt x="2018930" y="730905"/>
                </a:lnTo>
                <a:lnTo>
                  <a:pt x="2016064" y="732169"/>
                </a:lnTo>
                <a:lnTo>
                  <a:pt x="2012561" y="733433"/>
                </a:lnTo>
                <a:lnTo>
                  <a:pt x="2009695" y="734381"/>
                </a:lnTo>
                <a:lnTo>
                  <a:pt x="2005874" y="734697"/>
                </a:lnTo>
                <a:lnTo>
                  <a:pt x="2002690" y="735013"/>
                </a:lnTo>
                <a:lnTo>
                  <a:pt x="1856524" y="735013"/>
                </a:lnTo>
                <a:lnTo>
                  <a:pt x="1853339" y="734697"/>
                </a:lnTo>
                <a:lnTo>
                  <a:pt x="1849518" y="734381"/>
                </a:lnTo>
                <a:lnTo>
                  <a:pt x="1846652" y="733433"/>
                </a:lnTo>
                <a:lnTo>
                  <a:pt x="1843149" y="732169"/>
                </a:lnTo>
                <a:lnTo>
                  <a:pt x="1840283" y="730905"/>
                </a:lnTo>
                <a:lnTo>
                  <a:pt x="1837417" y="729009"/>
                </a:lnTo>
                <a:lnTo>
                  <a:pt x="1834870" y="727112"/>
                </a:lnTo>
                <a:lnTo>
                  <a:pt x="1832322" y="724900"/>
                </a:lnTo>
                <a:lnTo>
                  <a:pt x="1830093" y="722688"/>
                </a:lnTo>
                <a:lnTo>
                  <a:pt x="1828182" y="720160"/>
                </a:lnTo>
                <a:lnTo>
                  <a:pt x="1826590" y="716999"/>
                </a:lnTo>
                <a:lnTo>
                  <a:pt x="1824998" y="714155"/>
                </a:lnTo>
                <a:lnTo>
                  <a:pt x="1823724" y="710995"/>
                </a:lnTo>
                <a:lnTo>
                  <a:pt x="1823087" y="707834"/>
                </a:lnTo>
                <a:lnTo>
                  <a:pt x="1822450" y="704358"/>
                </a:lnTo>
                <a:lnTo>
                  <a:pt x="1822450" y="700566"/>
                </a:lnTo>
                <a:lnTo>
                  <a:pt x="1822450" y="697405"/>
                </a:lnTo>
                <a:lnTo>
                  <a:pt x="1823087" y="693929"/>
                </a:lnTo>
                <a:lnTo>
                  <a:pt x="1823724" y="690769"/>
                </a:lnTo>
                <a:lnTo>
                  <a:pt x="1824998" y="687292"/>
                </a:lnTo>
                <a:lnTo>
                  <a:pt x="1826590" y="684764"/>
                </a:lnTo>
                <a:lnTo>
                  <a:pt x="1828182" y="681920"/>
                </a:lnTo>
                <a:lnTo>
                  <a:pt x="1830093" y="679076"/>
                </a:lnTo>
                <a:lnTo>
                  <a:pt x="1832322" y="676863"/>
                </a:lnTo>
                <a:lnTo>
                  <a:pt x="1834870" y="674335"/>
                </a:lnTo>
                <a:lnTo>
                  <a:pt x="1837417" y="672755"/>
                </a:lnTo>
                <a:lnTo>
                  <a:pt x="1840283" y="670859"/>
                </a:lnTo>
                <a:lnTo>
                  <a:pt x="1843149" y="669595"/>
                </a:lnTo>
                <a:lnTo>
                  <a:pt x="1846652" y="668330"/>
                </a:lnTo>
                <a:lnTo>
                  <a:pt x="1849518" y="667382"/>
                </a:lnTo>
                <a:lnTo>
                  <a:pt x="1853339" y="667066"/>
                </a:lnTo>
                <a:lnTo>
                  <a:pt x="1856524" y="666750"/>
                </a:lnTo>
                <a:close/>
                <a:moveTo>
                  <a:pt x="629654" y="666750"/>
                </a:moveTo>
                <a:lnTo>
                  <a:pt x="775285" y="666750"/>
                </a:lnTo>
                <a:lnTo>
                  <a:pt x="778783" y="667066"/>
                </a:lnTo>
                <a:lnTo>
                  <a:pt x="781962" y="667382"/>
                </a:lnTo>
                <a:lnTo>
                  <a:pt x="785460" y="668330"/>
                </a:lnTo>
                <a:lnTo>
                  <a:pt x="788640" y="669595"/>
                </a:lnTo>
                <a:lnTo>
                  <a:pt x="791819" y="670859"/>
                </a:lnTo>
                <a:lnTo>
                  <a:pt x="794363" y="672755"/>
                </a:lnTo>
                <a:lnTo>
                  <a:pt x="797225" y="674335"/>
                </a:lnTo>
                <a:lnTo>
                  <a:pt x="799451" y="676863"/>
                </a:lnTo>
                <a:lnTo>
                  <a:pt x="801677" y="679076"/>
                </a:lnTo>
                <a:lnTo>
                  <a:pt x="803902" y="681920"/>
                </a:lnTo>
                <a:lnTo>
                  <a:pt x="805492" y="684764"/>
                </a:lnTo>
                <a:lnTo>
                  <a:pt x="806764" y="687292"/>
                </a:lnTo>
                <a:lnTo>
                  <a:pt x="808036" y="690769"/>
                </a:lnTo>
                <a:lnTo>
                  <a:pt x="808990" y="693929"/>
                </a:lnTo>
                <a:lnTo>
                  <a:pt x="809626" y="697405"/>
                </a:lnTo>
                <a:lnTo>
                  <a:pt x="809626" y="700566"/>
                </a:lnTo>
                <a:lnTo>
                  <a:pt x="809626" y="704358"/>
                </a:lnTo>
                <a:lnTo>
                  <a:pt x="808990" y="707834"/>
                </a:lnTo>
                <a:lnTo>
                  <a:pt x="808036" y="710995"/>
                </a:lnTo>
                <a:lnTo>
                  <a:pt x="806764" y="714155"/>
                </a:lnTo>
                <a:lnTo>
                  <a:pt x="805492" y="716999"/>
                </a:lnTo>
                <a:lnTo>
                  <a:pt x="803902" y="720160"/>
                </a:lnTo>
                <a:lnTo>
                  <a:pt x="801677" y="722688"/>
                </a:lnTo>
                <a:lnTo>
                  <a:pt x="799451" y="724900"/>
                </a:lnTo>
                <a:lnTo>
                  <a:pt x="797225" y="727112"/>
                </a:lnTo>
                <a:lnTo>
                  <a:pt x="794363" y="729009"/>
                </a:lnTo>
                <a:lnTo>
                  <a:pt x="791819" y="730905"/>
                </a:lnTo>
                <a:lnTo>
                  <a:pt x="788640" y="732169"/>
                </a:lnTo>
                <a:lnTo>
                  <a:pt x="785460" y="733433"/>
                </a:lnTo>
                <a:lnTo>
                  <a:pt x="781962" y="734381"/>
                </a:lnTo>
                <a:lnTo>
                  <a:pt x="778783" y="734697"/>
                </a:lnTo>
                <a:lnTo>
                  <a:pt x="775285" y="735013"/>
                </a:lnTo>
                <a:lnTo>
                  <a:pt x="629654" y="735013"/>
                </a:lnTo>
                <a:lnTo>
                  <a:pt x="626156" y="734697"/>
                </a:lnTo>
                <a:lnTo>
                  <a:pt x="622976" y="734381"/>
                </a:lnTo>
                <a:lnTo>
                  <a:pt x="619479" y="733433"/>
                </a:lnTo>
                <a:lnTo>
                  <a:pt x="616299" y="732169"/>
                </a:lnTo>
                <a:lnTo>
                  <a:pt x="613119" y="730905"/>
                </a:lnTo>
                <a:lnTo>
                  <a:pt x="610576" y="729009"/>
                </a:lnTo>
                <a:lnTo>
                  <a:pt x="607714" y="727112"/>
                </a:lnTo>
                <a:lnTo>
                  <a:pt x="605488" y="724900"/>
                </a:lnTo>
                <a:lnTo>
                  <a:pt x="603262" y="722688"/>
                </a:lnTo>
                <a:lnTo>
                  <a:pt x="601036" y="720160"/>
                </a:lnTo>
                <a:lnTo>
                  <a:pt x="599447" y="716999"/>
                </a:lnTo>
                <a:lnTo>
                  <a:pt x="598175" y="714155"/>
                </a:lnTo>
                <a:lnTo>
                  <a:pt x="596903" y="710995"/>
                </a:lnTo>
                <a:lnTo>
                  <a:pt x="596267" y="707834"/>
                </a:lnTo>
                <a:lnTo>
                  <a:pt x="595313" y="704358"/>
                </a:lnTo>
                <a:lnTo>
                  <a:pt x="595313" y="700566"/>
                </a:lnTo>
                <a:lnTo>
                  <a:pt x="595313" y="697405"/>
                </a:lnTo>
                <a:lnTo>
                  <a:pt x="596267" y="693929"/>
                </a:lnTo>
                <a:lnTo>
                  <a:pt x="596903" y="690769"/>
                </a:lnTo>
                <a:lnTo>
                  <a:pt x="598175" y="687292"/>
                </a:lnTo>
                <a:lnTo>
                  <a:pt x="599447" y="684764"/>
                </a:lnTo>
                <a:lnTo>
                  <a:pt x="601036" y="681920"/>
                </a:lnTo>
                <a:lnTo>
                  <a:pt x="603262" y="679076"/>
                </a:lnTo>
                <a:lnTo>
                  <a:pt x="605488" y="676863"/>
                </a:lnTo>
                <a:lnTo>
                  <a:pt x="607714" y="674335"/>
                </a:lnTo>
                <a:lnTo>
                  <a:pt x="610576" y="672755"/>
                </a:lnTo>
                <a:lnTo>
                  <a:pt x="613119" y="670859"/>
                </a:lnTo>
                <a:lnTo>
                  <a:pt x="616299" y="669595"/>
                </a:lnTo>
                <a:lnTo>
                  <a:pt x="619479" y="668330"/>
                </a:lnTo>
                <a:lnTo>
                  <a:pt x="622976" y="667382"/>
                </a:lnTo>
                <a:lnTo>
                  <a:pt x="626156" y="667066"/>
                </a:lnTo>
                <a:lnTo>
                  <a:pt x="629654" y="666750"/>
                </a:lnTo>
                <a:close/>
                <a:moveTo>
                  <a:pt x="1315880" y="528637"/>
                </a:moveTo>
                <a:lnTo>
                  <a:pt x="1321897" y="528954"/>
                </a:lnTo>
                <a:lnTo>
                  <a:pt x="1327598" y="529904"/>
                </a:lnTo>
                <a:lnTo>
                  <a:pt x="1333615" y="531805"/>
                </a:lnTo>
                <a:lnTo>
                  <a:pt x="1339316" y="534655"/>
                </a:lnTo>
                <a:lnTo>
                  <a:pt x="1345017" y="537823"/>
                </a:lnTo>
                <a:lnTo>
                  <a:pt x="1350084" y="541941"/>
                </a:lnTo>
                <a:lnTo>
                  <a:pt x="1354835" y="546375"/>
                </a:lnTo>
                <a:lnTo>
                  <a:pt x="1359586" y="551760"/>
                </a:lnTo>
                <a:lnTo>
                  <a:pt x="1364020" y="557778"/>
                </a:lnTo>
                <a:lnTo>
                  <a:pt x="1367503" y="564430"/>
                </a:lnTo>
                <a:lnTo>
                  <a:pt x="1370987" y="571398"/>
                </a:lnTo>
                <a:lnTo>
                  <a:pt x="1373837" y="579634"/>
                </a:lnTo>
                <a:lnTo>
                  <a:pt x="1375104" y="583751"/>
                </a:lnTo>
                <a:lnTo>
                  <a:pt x="1376371" y="588186"/>
                </a:lnTo>
                <a:lnTo>
                  <a:pt x="1377955" y="597055"/>
                </a:lnTo>
                <a:lnTo>
                  <a:pt x="1379222" y="606557"/>
                </a:lnTo>
                <a:lnTo>
                  <a:pt x="1379538" y="616377"/>
                </a:lnTo>
                <a:lnTo>
                  <a:pt x="1379222" y="627463"/>
                </a:lnTo>
                <a:lnTo>
                  <a:pt x="1378905" y="637915"/>
                </a:lnTo>
                <a:lnTo>
                  <a:pt x="1378588" y="647101"/>
                </a:lnTo>
                <a:lnTo>
                  <a:pt x="1377955" y="655970"/>
                </a:lnTo>
                <a:lnTo>
                  <a:pt x="1376054" y="673074"/>
                </a:lnTo>
                <a:lnTo>
                  <a:pt x="1373204" y="690179"/>
                </a:lnTo>
                <a:lnTo>
                  <a:pt x="1370037" y="706967"/>
                </a:lnTo>
                <a:lnTo>
                  <a:pt x="1366237" y="725021"/>
                </a:lnTo>
                <a:lnTo>
                  <a:pt x="1361803" y="745293"/>
                </a:lnTo>
                <a:lnTo>
                  <a:pt x="1357369" y="769366"/>
                </a:lnTo>
                <a:lnTo>
                  <a:pt x="1352301" y="797873"/>
                </a:lnTo>
                <a:lnTo>
                  <a:pt x="1346917" y="830815"/>
                </a:lnTo>
                <a:lnTo>
                  <a:pt x="1344384" y="849503"/>
                </a:lnTo>
                <a:lnTo>
                  <a:pt x="1341533" y="870092"/>
                </a:lnTo>
                <a:lnTo>
                  <a:pt x="1338683" y="892264"/>
                </a:lnTo>
                <a:lnTo>
                  <a:pt x="1335832" y="916654"/>
                </a:lnTo>
                <a:lnTo>
                  <a:pt x="1296561" y="916654"/>
                </a:lnTo>
                <a:lnTo>
                  <a:pt x="1293710" y="892264"/>
                </a:lnTo>
                <a:lnTo>
                  <a:pt x="1290860" y="870092"/>
                </a:lnTo>
                <a:lnTo>
                  <a:pt x="1288326" y="849820"/>
                </a:lnTo>
                <a:lnTo>
                  <a:pt x="1285792" y="831132"/>
                </a:lnTo>
                <a:lnTo>
                  <a:pt x="1280092" y="797873"/>
                </a:lnTo>
                <a:lnTo>
                  <a:pt x="1275341" y="769366"/>
                </a:lnTo>
                <a:lnTo>
                  <a:pt x="1270590" y="745293"/>
                </a:lnTo>
                <a:lnTo>
                  <a:pt x="1266473" y="725021"/>
                </a:lnTo>
                <a:lnTo>
                  <a:pt x="1262356" y="706967"/>
                </a:lnTo>
                <a:lnTo>
                  <a:pt x="1258872" y="690179"/>
                </a:lnTo>
                <a:lnTo>
                  <a:pt x="1256339" y="673074"/>
                </a:lnTo>
                <a:lnTo>
                  <a:pt x="1254438" y="655970"/>
                </a:lnTo>
                <a:lnTo>
                  <a:pt x="1253805" y="647101"/>
                </a:lnTo>
                <a:lnTo>
                  <a:pt x="1252855" y="637915"/>
                </a:lnTo>
                <a:lnTo>
                  <a:pt x="1252538" y="627463"/>
                </a:lnTo>
                <a:lnTo>
                  <a:pt x="1252538" y="616377"/>
                </a:lnTo>
                <a:lnTo>
                  <a:pt x="1252855" y="606557"/>
                </a:lnTo>
                <a:lnTo>
                  <a:pt x="1254122" y="597055"/>
                </a:lnTo>
                <a:lnTo>
                  <a:pt x="1255705" y="588186"/>
                </a:lnTo>
                <a:lnTo>
                  <a:pt x="1256972" y="583751"/>
                </a:lnTo>
                <a:lnTo>
                  <a:pt x="1258239" y="579634"/>
                </a:lnTo>
                <a:lnTo>
                  <a:pt x="1261406" y="571398"/>
                </a:lnTo>
                <a:lnTo>
                  <a:pt x="1264573" y="564430"/>
                </a:lnTo>
                <a:lnTo>
                  <a:pt x="1268374" y="557778"/>
                </a:lnTo>
                <a:lnTo>
                  <a:pt x="1272807" y="551760"/>
                </a:lnTo>
                <a:lnTo>
                  <a:pt x="1277241" y="546375"/>
                </a:lnTo>
                <a:lnTo>
                  <a:pt x="1281992" y="541941"/>
                </a:lnTo>
                <a:lnTo>
                  <a:pt x="1287376" y="537823"/>
                </a:lnTo>
                <a:lnTo>
                  <a:pt x="1293077" y="534655"/>
                </a:lnTo>
                <a:lnTo>
                  <a:pt x="1298778" y="531805"/>
                </a:lnTo>
                <a:lnTo>
                  <a:pt x="1304162" y="529904"/>
                </a:lnTo>
                <a:lnTo>
                  <a:pt x="1310179" y="528954"/>
                </a:lnTo>
                <a:lnTo>
                  <a:pt x="1315880" y="528637"/>
                </a:lnTo>
                <a:close/>
                <a:moveTo>
                  <a:pt x="1316038" y="427125"/>
                </a:moveTo>
                <a:lnTo>
                  <a:pt x="1306196" y="427443"/>
                </a:lnTo>
                <a:lnTo>
                  <a:pt x="1296353" y="427761"/>
                </a:lnTo>
                <a:lnTo>
                  <a:pt x="1283971" y="428715"/>
                </a:lnTo>
                <a:lnTo>
                  <a:pt x="1269048" y="430622"/>
                </a:lnTo>
                <a:lnTo>
                  <a:pt x="1252221" y="432529"/>
                </a:lnTo>
                <a:lnTo>
                  <a:pt x="1233806" y="435390"/>
                </a:lnTo>
                <a:lnTo>
                  <a:pt x="1224281" y="437615"/>
                </a:lnTo>
                <a:lnTo>
                  <a:pt x="1214121" y="439523"/>
                </a:lnTo>
                <a:lnTo>
                  <a:pt x="1204278" y="441748"/>
                </a:lnTo>
                <a:lnTo>
                  <a:pt x="1193483" y="444609"/>
                </a:lnTo>
                <a:lnTo>
                  <a:pt x="1183323" y="447470"/>
                </a:lnTo>
                <a:lnTo>
                  <a:pt x="1172528" y="450967"/>
                </a:lnTo>
                <a:lnTo>
                  <a:pt x="1161733" y="454463"/>
                </a:lnTo>
                <a:lnTo>
                  <a:pt x="1150938" y="458914"/>
                </a:lnTo>
                <a:lnTo>
                  <a:pt x="1140143" y="463364"/>
                </a:lnTo>
                <a:lnTo>
                  <a:pt x="1129348" y="467814"/>
                </a:lnTo>
                <a:lnTo>
                  <a:pt x="1118871" y="473218"/>
                </a:lnTo>
                <a:lnTo>
                  <a:pt x="1108393" y="478940"/>
                </a:lnTo>
                <a:lnTo>
                  <a:pt x="1097916" y="484980"/>
                </a:lnTo>
                <a:lnTo>
                  <a:pt x="1088073" y="491338"/>
                </a:lnTo>
                <a:lnTo>
                  <a:pt x="1078231" y="498331"/>
                </a:lnTo>
                <a:lnTo>
                  <a:pt x="1069023" y="505960"/>
                </a:lnTo>
                <a:lnTo>
                  <a:pt x="1059498" y="514225"/>
                </a:lnTo>
                <a:lnTo>
                  <a:pt x="1050926" y="522808"/>
                </a:lnTo>
                <a:lnTo>
                  <a:pt x="1043623" y="530755"/>
                </a:lnTo>
                <a:lnTo>
                  <a:pt x="1036638" y="539656"/>
                </a:lnTo>
                <a:lnTo>
                  <a:pt x="1029971" y="548557"/>
                </a:lnTo>
                <a:lnTo>
                  <a:pt x="1023938" y="557775"/>
                </a:lnTo>
                <a:lnTo>
                  <a:pt x="1018541" y="567312"/>
                </a:lnTo>
                <a:lnTo>
                  <a:pt x="1013461" y="577166"/>
                </a:lnTo>
                <a:lnTo>
                  <a:pt x="1009333" y="587656"/>
                </a:lnTo>
                <a:lnTo>
                  <a:pt x="1005206" y="598464"/>
                </a:lnTo>
                <a:lnTo>
                  <a:pt x="1001713" y="608954"/>
                </a:lnTo>
                <a:lnTo>
                  <a:pt x="998856" y="620398"/>
                </a:lnTo>
                <a:lnTo>
                  <a:pt x="996633" y="632160"/>
                </a:lnTo>
                <a:lnTo>
                  <a:pt x="994728" y="643922"/>
                </a:lnTo>
                <a:lnTo>
                  <a:pt x="993458" y="656319"/>
                </a:lnTo>
                <a:lnTo>
                  <a:pt x="992506" y="668716"/>
                </a:lnTo>
                <a:lnTo>
                  <a:pt x="992506" y="681750"/>
                </a:lnTo>
                <a:lnTo>
                  <a:pt x="992506" y="694783"/>
                </a:lnTo>
                <a:lnTo>
                  <a:pt x="993141" y="707498"/>
                </a:lnTo>
                <a:lnTo>
                  <a:pt x="994093" y="719260"/>
                </a:lnTo>
                <a:lnTo>
                  <a:pt x="994728" y="730704"/>
                </a:lnTo>
                <a:lnTo>
                  <a:pt x="996316" y="741829"/>
                </a:lnTo>
                <a:lnTo>
                  <a:pt x="997586" y="752002"/>
                </a:lnTo>
                <a:lnTo>
                  <a:pt x="998856" y="762174"/>
                </a:lnTo>
                <a:lnTo>
                  <a:pt x="1000443" y="771393"/>
                </a:lnTo>
                <a:lnTo>
                  <a:pt x="1002031" y="780611"/>
                </a:lnTo>
                <a:lnTo>
                  <a:pt x="1003936" y="789194"/>
                </a:lnTo>
                <a:lnTo>
                  <a:pt x="1005841" y="797777"/>
                </a:lnTo>
                <a:lnTo>
                  <a:pt x="1008063" y="805724"/>
                </a:lnTo>
                <a:lnTo>
                  <a:pt x="1010603" y="813035"/>
                </a:lnTo>
                <a:lnTo>
                  <a:pt x="1012826" y="820347"/>
                </a:lnTo>
                <a:lnTo>
                  <a:pt x="1015683" y="827022"/>
                </a:lnTo>
                <a:lnTo>
                  <a:pt x="1018223" y="833698"/>
                </a:lnTo>
                <a:lnTo>
                  <a:pt x="1020763" y="840055"/>
                </a:lnTo>
                <a:lnTo>
                  <a:pt x="1023621" y="846095"/>
                </a:lnTo>
                <a:lnTo>
                  <a:pt x="1026478" y="851817"/>
                </a:lnTo>
                <a:lnTo>
                  <a:pt x="1032828" y="862943"/>
                </a:lnTo>
                <a:lnTo>
                  <a:pt x="1039496" y="872797"/>
                </a:lnTo>
                <a:lnTo>
                  <a:pt x="1046481" y="882652"/>
                </a:lnTo>
                <a:lnTo>
                  <a:pt x="1053466" y="891552"/>
                </a:lnTo>
                <a:lnTo>
                  <a:pt x="1061086" y="900135"/>
                </a:lnTo>
                <a:lnTo>
                  <a:pt x="1076643" y="917301"/>
                </a:lnTo>
                <a:lnTo>
                  <a:pt x="1091883" y="934467"/>
                </a:lnTo>
                <a:lnTo>
                  <a:pt x="1099821" y="943367"/>
                </a:lnTo>
                <a:lnTo>
                  <a:pt x="1107441" y="952904"/>
                </a:lnTo>
                <a:lnTo>
                  <a:pt x="1115061" y="962758"/>
                </a:lnTo>
                <a:lnTo>
                  <a:pt x="1122681" y="973566"/>
                </a:lnTo>
                <a:lnTo>
                  <a:pt x="1129983" y="985010"/>
                </a:lnTo>
                <a:lnTo>
                  <a:pt x="1136968" y="996772"/>
                </a:lnTo>
                <a:lnTo>
                  <a:pt x="1143953" y="1009805"/>
                </a:lnTo>
                <a:lnTo>
                  <a:pt x="1150938" y="1024427"/>
                </a:lnTo>
                <a:lnTo>
                  <a:pt x="1153796" y="1031739"/>
                </a:lnTo>
                <a:lnTo>
                  <a:pt x="1157288" y="1039686"/>
                </a:lnTo>
                <a:lnTo>
                  <a:pt x="1160146" y="1047633"/>
                </a:lnTo>
                <a:lnTo>
                  <a:pt x="1162686" y="1056216"/>
                </a:lnTo>
                <a:lnTo>
                  <a:pt x="1165543" y="1064799"/>
                </a:lnTo>
                <a:lnTo>
                  <a:pt x="1168083" y="1074017"/>
                </a:lnTo>
                <a:lnTo>
                  <a:pt x="1170941" y="1083554"/>
                </a:lnTo>
                <a:lnTo>
                  <a:pt x="1173163" y="1093408"/>
                </a:lnTo>
                <a:lnTo>
                  <a:pt x="1175386" y="1103580"/>
                </a:lnTo>
                <a:lnTo>
                  <a:pt x="1177608" y="1114388"/>
                </a:lnTo>
                <a:lnTo>
                  <a:pt x="1179513" y="1125196"/>
                </a:lnTo>
                <a:lnTo>
                  <a:pt x="1181418" y="1136958"/>
                </a:lnTo>
                <a:lnTo>
                  <a:pt x="1181680" y="1141412"/>
                </a:lnTo>
                <a:lnTo>
                  <a:pt x="1456680" y="1141412"/>
                </a:lnTo>
                <a:lnTo>
                  <a:pt x="1456691" y="1136958"/>
                </a:lnTo>
                <a:lnTo>
                  <a:pt x="1458596" y="1125196"/>
                </a:lnTo>
                <a:lnTo>
                  <a:pt x="1460818" y="1114388"/>
                </a:lnTo>
                <a:lnTo>
                  <a:pt x="1462723" y="1103580"/>
                </a:lnTo>
                <a:lnTo>
                  <a:pt x="1464946" y="1093408"/>
                </a:lnTo>
                <a:lnTo>
                  <a:pt x="1467486" y="1083554"/>
                </a:lnTo>
                <a:lnTo>
                  <a:pt x="1470026" y="1074017"/>
                </a:lnTo>
                <a:lnTo>
                  <a:pt x="1472883" y="1064799"/>
                </a:lnTo>
                <a:lnTo>
                  <a:pt x="1475423" y="1056216"/>
                </a:lnTo>
                <a:lnTo>
                  <a:pt x="1478281" y="1047633"/>
                </a:lnTo>
                <a:lnTo>
                  <a:pt x="1481456" y="1039686"/>
                </a:lnTo>
                <a:lnTo>
                  <a:pt x="1484313" y="1031739"/>
                </a:lnTo>
                <a:lnTo>
                  <a:pt x="1487806" y="1024427"/>
                </a:lnTo>
                <a:lnTo>
                  <a:pt x="1494156" y="1009805"/>
                </a:lnTo>
                <a:lnTo>
                  <a:pt x="1501141" y="996772"/>
                </a:lnTo>
                <a:lnTo>
                  <a:pt x="1508443" y="985010"/>
                </a:lnTo>
                <a:lnTo>
                  <a:pt x="1515746" y="973566"/>
                </a:lnTo>
                <a:lnTo>
                  <a:pt x="1523048" y="962758"/>
                </a:lnTo>
                <a:lnTo>
                  <a:pt x="1530986" y="952904"/>
                </a:lnTo>
                <a:lnTo>
                  <a:pt x="1538606" y="943367"/>
                </a:lnTo>
                <a:lnTo>
                  <a:pt x="1546543" y="934467"/>
                </a:lnTo>
                <a:lnTo>
                  <a:pt x="1561466" y="917301"/>
                </a:lnTo>
                <a:lnTo>
                  <a:pt x="1577341" y="900135"/>
                </a:lnTo>
                <a:lnTo>
                  <a:pt x="1584643" y="891552"/>
                </a:lnTo>
                <a:lnTo>
                  <a:pt x="1591946" y="882652"/>
                </a:lnTo>
                <a:lnTo>
                  <a:pt x="1598613" y="872797"/>
                </a:lnTo>
                <a:lnTo>
                  <a:pt x="1605281" y="862943"/>
                </a:lnTo>
                <a:lnTo>
                  <a:pt x="1611631" y="851817"/>
                </a:lnTo>
                <a:lnTo>
                  <a:pt x="1614806" y="846095"/>
                </a:lnTo>
                <a:lnTo>
                  <a:pt x="1617346" y="840055"/>
                </a:lnTo>
                <a:lnTo>
                  <a:pt x="1620203" y="833698"/>
                </a:lnTo>
                <a:lnTo>
                  <a:pt x="1623061" y="827022"/>
                </a:lnTo>
                <a:lnTo>
                  <a:pt x="1625283" y="820347"/>
                </a:lnTo>
                <a:lnTo>
                  <a:pt x="1628141" y="813035"/>
                </a:lnTo>
                <a:lnTo>
                  <a:pt x="1630046" y="805724"/>
                </a:lnTo>
                <a:lnTo>
                  <a:pt x="1632268" y="797777"/>
                </a:lnTo>
                <a:lnTo>
                  <a:pt x="1634491" y="789194"/>
                </a:lnTo>
                <a:lnTo>
                  <a:pt x="1636396" y="780611"/>
                </a:lnTo>
                <a:lnTo>
                  <a:pt x="1637983" y="771393"/>
                </a:lnTo>
                <a:lnTo>
                  <a:pt x="1639571" y="762174"/>
                </a:lnTo>
                <a:lnTo>
                  <a:pt x="1641158" y="752002"/>
                </a:lnTo>
                <a:lnTo>
                  <a:pt x="1642428" y="741829"/>
                </a:lnTo>
                <a:lnTo>
                  <a:pt x="1643381" y="730704"/>
                </a:lnTo>
                <a:lnTo>
                  <a:pt x="1644333" y="719260"/>
                </a:lnTo>
                <a:lnTo>
                  <a:pt x="1644968" y="707498"/>
                </a:lnTo>
                <a:lnTo>
                  <a:pt x="1645603" y="694783"/>
                </a:lnTo>
                <a:lnTo>
                  <a:pt x="1645921" y="681750"/>
                </a:lnTo>
                <a:lnTo>
                  <a:pt x="1645603" y="668716"/>
                </a:lnTo>
                <a:lnTo>
                  <a:pt x="1644968" y="656319"/>
                </a:lnTo>
                <a:lnTo>
                  <a:pt x="1643698" y="643922"/>
                </a:lnTo>
                <a:lnTo>
                  <a:pt x="1641793" y="632160"/>
                </a:lnTo>
                <a:lnTo>
                  <a:pt x="1639253" y="620398"/>
                </a:lnTo>
                <a:lnTo>
                  <a:pt x="1636396" y="608954"/>
                </a:lnTo>
                <a:lnTo>
                  <a:pt x="1632903" y="598464"/>
                </a:lnTo>
                <a:lnTo>
                  <a:pt x="1629411" y="587656"/>
                </a:lnTo>
                <a:lnTo>
                  <a:pt x="1624648" y="577166"/>
                </a:lnTo>
                <a:lnTo>
                  <a:pt x="1619568" y="567312"/>
                </a:lnTo>
                <a:lnTo>
                  <a:pt x="1614488" y="557775"/>
                </a:lnTo>
                <a:lnTo>
                  <a:pt x="1608456" y="548557"/>
                </a:lnTo>
                <a:lnTo>
                  <a:pt x="1602106" y="539656"/>
                </a:lnTo>
                <a:lnTo>
                  <a:pt x="1595121" y="530755"/>
                </a:lnTo>
                <a:lnTo>
                  <a:pt x="1587183" y="522808"/>
                </a:lnTo>
                <a:lnTo>
                  <a:pt x="1578611" y="514225"/>
                </a:lnTo>
                <a:lnTo>
                  <a:pt x="1569721" y="505960"/>
                </a:lnTo>
                <a:lnTo>
                  <a:pt x="1559878" y="498331"/>
                </a:lnTo>
                <a:lnTo>
                  <a:pt x="1550353" y="491338"/>
                </a:lnTo>
                <a:lnTo>
                  <a:pt x="1540193" y="484980"/>
                </a:lnTo>
                <a:lnTo>
                  <a:pt x="1529716" y="478622"/>
                </a:lnTo>
                <a:lnTo>
                  <a:pt x="1519556" y="473218"/>
                </a:lnTo>
                <a:lnTo>
                  <a:pt x="1508761" y="467814"/>
                </a:lnTo>
                <a:lnTo>
                  <a:pt x="1497966" y="463046"/>
                </a:lnTo>
                <a:lnTo>
                  <a:pt x="1487488" y="458596"/>
                </a:lnTo>
                <a:lnTo>
                  <a:pt x="1476376" y="454463"/>
                </a:lnTo>
                <a:lnTo>
                  <a:pt x="1465581" y="450967"/>
                </a:lnTo>
                <a:lnTo>
                  <a:pt x="1455103" y="447470"/>
                </a:lnTo>
                <a:lnTo>
                  <a:pt x="1444308" y="444609"/>
                </a:lnTo>
                <a:lnTo>
                  <a:pt x="1434148" y="441748"/>
                </a:lnTo>
                <a:lnTo>
                  <a:pt x="1423988" y="439523"/>
                </a:lnTo>
                <a:lnTo>
                  <a:pt x="1413828" y="437615"/>
                </a:lnTo>
                <a:lnTo>
                  <a:pt x="1404303" y="435390"/>
                </a:lnTo>
                <a:lnTo>
                  <a:pt x="1385888" y="432529"/>
                </a:lnTo>
                <a:lnTo>
                  <a:pt x="1369061" y="430304"/>
                </a:lnTo>
                <a:lnTo>
                  <a:pt x="1354456" y="428715"/>
                </a:lnTo>
                <a:lnTo>
                  <a:pt x="1342073" y="427761"/>
                </a:lnTo>
                <a:lnTo>
                  <a:pt x="1332866" y="427443"/>
                </a:lnTo>
                <a:lnTo>
                  <a:pt x="1323023" y="427125"/>
                </a:lnTo>
                <a:lnTo>
                  <a:pt x="1316038" y="427125"/>
                </a:lnTo>
                <a:close/>
                <a:moveTo>
                  <a:pt x="1309371" y="354012"/>
                </a:moveTo>
                <a:lnTo>
                  <a:pt x="1315403" y="354012"/>
                </a:lnTo>
                <a:lnTo>
                  <a:pt x="1322071" y="354012"/>
                </a:lnTo>
                <a:lnTo>
                  <a:pt x="1328103" y="354012"/>
                </a:lnTo>
                <a:lnTo>
                  <a:pt x="1337628" y="354330"/>
                </a:lnTo>
                <a:lnTo>
                  <a:pt x="1350011" y="354966"/>
                </a:lnTo>
                <a:lnTo>
                  <a:pt x="1365568" y="356237"/>
                </a:lnTo>
                <a:lnTo>
                  <a:pt x="1383666" y="358145"/>
                </a:lnTo>
                <a:lnTo>
                  <a:pt x="1403351" y="361006"/>
                </a:lnTo>
                <a:lnTo>
                  <a:pt x="1413828" y="362913"/>
                </a:lnTo>
                <a:lnTo>
                  <a:pt x="1424941" y="364820"/>
                </a:lnTo>
                <a:lnTo>
                  <a:pt x="1436371" y="367363"/>
                </a:lnTo>
                <a:lnTo>
                  <a:pt x="1448118" y="369906"/>
                </a:lnTo>
                <a:lnTo>
                  <a:pt x="1460183" y="373085"/>
                </a:lnTo>
                <a:lnTo>
                  <a:pt x="1471931" y="376264"/>
                </a:lnTo>
                <a:lnTo>
                  <a:pt x="1484313" y="380079"/>
                </a:lnTo>
                <a:lnTo>
                  <a:pt x="1497013" y="383893"/>
                </a:lnTo>
                <a:lnTo>
                  <a:pt x="1509396" y="388661"/>
                </a:lnTo>
                <a:lnTo>
                  <a:pt x="1522096" y="393748"/>
                </a:lnTo>
                <a:lnTo>
                  <a:pt x="1534478" y="399152"/>
                </a:lnTo>
                <a:lnTo>
                  <a:pt x="1547178" y="405191"/>
                </a:lnTo>
                <a:lnTo>
                  <a:pt x="1559561" y="411549"/>
                </a:lnTo>
                <a:lnTo>
                  <a:pt x="1571943" y="418542"/>
                </a:lnTo>
                <a:lnTo>
                  <a:pt x="1584008" y="425854"/>
                </a:lnTo>
                <a:lnTo>
                  <a:pt x="1595756" y="433801"/>
                </a:lnTo>
                <a:lnTo>
                  <a:pt x="1607186" y="442384"/>
                </a:lnTo>
                <a:lnTo>
                  <a:pt x="1618616" y="451602"/>
                </a:lnTo>
                <a:lnTo>
                  <a:pt x="1629728" y="461139"/>
                </a:lnTo>
                <a:lnTo>
                  <a:pt x="1640206" y="471629"/>
                </a:lnTo>
                <a:lnTo>
                  <a:pt x="1650366" y="483073"/>
                </a:lnTo>
                <a:lnTo>
                  <a:pt x="1659891" y="494199"/>
                </a:lnTo>
                <a:lnTo>
                  <a:pt x="1668463" y="506278"/>
                </a:lnTo>
                <a:lnTo>
                  <a:pt x="1672591" y="512318"/>
                </a:lnTo>
                <a:lnTo>
                  <a:pt x="1676401" y="518676"/>
                </a:lnTo>
                <a:lnTo>
                  <a:pt x="1680211" y="525033"/>
                </a:lnTo>
                <a:lnTo>
                  <a:pt x="1683703" y="531391"/>
                </a:lnTo>
                <a:lnTo>
                  <a:pt x="1690371" y="544424"/>
                </a:lnTo>
                <a:lnTo>
                  <a:pt x="1696403" y="558093"/>
                </a:lnTo>
                <a:lnTo>
                  <a:pt x="1701801" y="572398"/>
                </a:lnTo>
                <a:lnTo>
                  <a:pt x="1706563" y="586703"/>
                </a:lnTo>
                <a:lnTo>
                  <a:pt x="1710056" y="601325"/>
                </a:lnTo>
                <a:lnTo>
                  <a:pt x="1713548" y="616266"/>
                </a:lnTo>
                <a:lnTo>
                  <a:pt x="1715771" y="631842"/>
                </a:lnTo>
                <a:lnTo>
                  <a:pt x="1717993" y="647736"/>
                </a:lnTo>
                <a:lnTo>
                  <a:pt x="1718946" y="663948"/>
                </a:lnTo>
                <a:lnTo>
                  <a:pt x="1719263" y="680478"/>
                </a:lnTo>
                <a:lnTo>
                  <a:pt x="1718946" y="697644"/>
                </a:lnTo>
                <a:lnTo>
                  <a:pt x="1718311" y="712584"/>
                </a:lnTo>
                <a:lnTo>
                  <a:pt x="1717041" y="727207"/>
                </a:lnTo>
                <a:lnTo>
                  <a:pt x="1716088" y="740876"/>
                </a:lnTo>
                <a:lnTo>
                  <a:pt x="1714501" y="753909"/>
                </a:lnTo>
                <a:lnTo>
                  <a:pt x="1712913" y="766624"/>
                </a:lnTo>
                <a:lnTo>
                  <a:pt x="1711326" y="778704"/>
                </a:lnTo>
                <a:lnTo>
                  <a:pt x="1709103" y="790148"/>
                </a:lnTo>
                <a:lnTo>
                  <a:pt x="1706881" y="801274"/>
                </a:lnTo>
                <a:lnTo>
                  <a:pt x="1704658" y="812082"/>
                </a:lnTo>
                <a:lnTo>
                  <a:pt x="1701801" y="821936"/>
                </a:lnTo>
                <a:lnTo>
                  <a:pt x="1698943" y="831790"/>
                </a:lnTo>
                <a:lnTo>
                  <a:pt x="1696086" y="841009"/>
                </a:lnTo>
                <a:lnTo>
                  <a:pt x="1692911" y="849910"/>
                </a:lnTo>
                <a:lnTo>
                  <a:pt x="1689736" y="858175"/>
                </a:lnTo>
                <a:lnTo>
                  <a:pt x="1686243" y="866122"/>
                </a:lnTo>
                <a:lnTo>
                  <a:pt x="1682751" y="874069"/>
                </a:lnTo>
                <a:lnTo>
                  <a:pt x="1679258" y="881698"/>
                </a:lnTo>
                <a:lnTo>
                  <a:pt x="1675448" y="888691"/>
                </a:lnTo>
                <a:lnTo>
                  <a:pt x="1671321" y="895367"/>
                </a:lnTo>
                <a:lnTo>
                  <a:pt x="1667828" y="902042"/>
                </a:lnTo>
                <a:lnTo>
                  <a:pt x="1659573" y="914440"/>
                </a:lnTo>
                <a:lnTo>
                  <a:pt x="1651001" y="925884"/>
                </a:lnTo>
                <a:lnTo>
                  <a:pt x="1642428" y="936692"/>
                </a:lnTo>
                <a:lnTo>
                  <a:pt x="1633856" y="947182"/>
                </a:lnTo>
                <a:lnTo>
                  <a:pt x="1624648" y="957036"/>
                </a:lnTo>
                <a:lnTo>
                  <a:pt x="1615758" y="966891"/>
                </a:lnTo>
                <a:lnTo>
                  <a:pt x="1602423" y="981831"/>
                </a:lnTo>
                <a:lnTo>
                  <a:pt x="1595756" y="989460"/>
                </a:lnTo>
                <a:lnTo>
                  <a:pt x="1589406" y="997407"/>
                </a:lnTo>
                <a:lnTo>
                  <a:pt x="1583056" y="1005672"/>
                </a:lnTo>
                <a:lnTo>
                  <a:pt x="1576706" y="1014255"/>
                </a:lnTo>
                <a:lnTo>
                  <a:pt x="1570991" y="1023474"/>
                </a:lnTo>
                <a:lnTo>
                  <a:pt x="1564958" y="1033010"/>
                </a:lnTo>
                <a:lnTo>
                  <a:pt x="1559561" y="1043818"/>
                </a:lnTo>
                <a:lnTo>
                  <a:pt x="1554163" y="1054626"/>
                </a:lnTo>
                <a:lnTo>
                  <a:pt x="1549083" y="1067024"/>
                </a:lnTo>
                <a:lnTo>
                  <a:pt x="1544638" y="1080057"/>
                </a:lnTo>
                <a:lnTo>
                  <a:pt x="1540193" y="1094680"/>
                </a:lnTo>
                <a:lnTo>
                  <a:pt x="1536383" y="1110256"/>
                </a:lnTo>
                <a:lnTo>
                  <a:pt x="1532891" y="1127104"/>
                </a:lnTo>
                <a:lnTo>
                  <a:pt x="1529716" y="1144905"/>
                </a:lnTo>
                <a:lnTo>
                  <a:pt x="1529716" y="1286999"/>
                </a:lnTo>
                <a:lnTo>
                  <a:pt x="1526858" y="1293992"/>
                </a:lnTo>
                <a:lnTo>
                  <a:pt x="1525906" y="1296535"/>
                </a:lnTo>
                <a:lnTo>
                  <a:pt x="1523366" y="1300986"/>
                </a:lnTo>
                <a:lnTo>
                  <a:pt x="1520508" y="1306072"/>
                </a:lnTo>
                <a:lnTo>
                  <a:pt x="1516063" y="1312747"/>
                </a:lnTo>
                <a:lnTo>
                  <a:pt x="1510348" y="1320694"/>
                </a:lnTo>
                <a:lnTo>
                  <a:pt x="1503046" y="1328641"/>
                </a:lnTo>
                <a:lnTo>
                  <a:pt x="1499236" y="1333410"/>
                </a:lnTo>
                <a:lnTo>
                  <a:pt x="1494473" y="1337542"/>
                </a:lnTo>
                <a:lnTo>
                  <a:pt x="1489393" y="1342310"/>
                </a:lnTo>
                <a:lnTo>
                  <a:pt x="1483996" y="1346761"/>
                </a:lnTo>
                <a:lnTo>
                  <a:pt x="1478281" y="1351211"/>
                </a:lnTo>
                <a:lnTo>
                  <a:pt x="1471931" y="1355979"/>
                </a:lnTo>
                <a:lnTo>
                  <a:pt x="1465263" y="1360748"/>
                </a:lnTo>
                <a:lnTo>
                  <a:pt x="1457961" y="1365516"/>
                </a:lnTo>
                <a:lnTo>
                  <a:pt x="1450341" y="1369648"/>
                </a:lnTo>
                <a:lnTo>
                  <a:pt x="1442086" y="1374417"/>
                </a:lnTo>
                <a:lnTo>
                  <a:pt x="1432878" y="1378867"/>
                </a:lnTo>
                <a:lnTo>
                  <a:pt x="1423671" y="1382682"/>
                </a:lnTo>
                <a:lnTo>
                  <a:pt x="1413511" y="1386814"/>
                </a:lnTo>
                <a:lnTo>
                  <a:pt x="1403351" y="1390311"/>
                </a:lnTo>
                <a:lnTo>
                  <a:pt x="1392238" y="1394125"/>
                </a:lnTo>
                <a:lnTo>
                  <a:pt x="1380173" y="1397622"/>
                </a:lnTo>
                <a:lnTo>
                  <a:pt x="1367791" y="1400483"/>
                </a:lnTo>
                <a:lnTo>
                  <a:pt x="1354773" y="1403662"/>
                </a:lnTo>
                <a:lnTo>
                  <a:pt x="1341121" y="1405887"/>
                </a:lnTo>
                <a:lnTo>
                  <a:pt x="1326833" y="1407794"/>
                </a:lnTo>
                <a:lnTo>
                  <a:pt x="1324611" y="1408112"/>
                </a:lnTo>
                <a:lnTo>
                  <a:pt x="1311276" y="1407794"/>
                </a:lnTo>
                <a:lnTo>
                  <a:pt x="1296988" y="1405887"/>
                </a:lnTo>
                <a:lnTo>
                  <a:pt x="1283336" y="1403662"/>
                </a:lnTo>
                <a:lnTo>
                  <a:pt x="1270318" y="1400483"/>
                </a:lnTo>
                <a:lnTo>
                  <a:pt x="1257936" y="1397622"/>
                </a:lnTo>
                <a:lnTo>
                  <a:pt x="1246188" y="1394125"/>
                </a:lnTo>
                <a:lnTo>
                  <a:pt x="1235076" y="1390311"/>
                </a:lnTo>
                <a:lnTo>
                  <a:pt x="1224598" y="1386814"/>
                </a:lnTo>
                <a:lnTo>
                  <a:pt x="1214438" y="1382682"/>
                </a:lnTo>
                <a:lnTo>
                  <a:pt x="1205231" y="1378867"/>
                </a:lnTo>
                <a:lnTo>
                  <a:pt x="1196658" y="1374417"/>
                </a:lnTo>
                <a:lnTo>
                  <a:pt x="1192940" y="1372348"/>
                </a:lnTo>
                <a:lnTo>
                  <a:pt x="1177471" y="1376937"/>
                </a:lnTo>
                <a:lnTo>
                  <a:pt x="1156831" y="1382967"/>
                </a:lnTo>
                <a:lnTo>
                  <a:pt x="1135872" y="1388679"/>
                </a:lnTo>
                <a:lnTo>
                  <a:pt x="1094591" y="1399787"/>
                </a:lnTo>
                <a:lnTo>
                  <a:pt x="1054580" y="1409625"/>
                </a:lnTo>
                <a:lnTo>
                  <a:pt x="1017744" y="1419462"/>
                </a:lnTo>
                <a:lnTo>
                  <a:pt x="985672" y="1428031"/>
                </a:lnTo>
                <a:lnTo>
                  <a:pt x="971700" y="1432157"/>
                </a:lnTo>
                <a:lnTo>
                  <a:pt x="959633" y="1436282"/>
                </a:lnTo>
                <a:lnTo>
                  <a:pt x="949471" y="1439773"/>
                </a:lnTo>
                <a:lnTo>
                  <a:pt x="941215" y="1443581"/>
                </a:lnTo>
                <a:lnTo>
                  <a:pt x="938357" y="1445168"/>
                </a:lnTo>
                <a:lnTo>
                  <a:pt x="935499" y="1446755"/>
                </a:lnTo>
                <a:lnTo>
                  <a:pt x="933594" y="1448024"/>
                </a:lnTo>
                <a:lnTo>
                  <a:pt x="932324" y="1449928"/>
                </a:lnTo>
                <a:lnTo>
                  <a:pt x="932006" y="1451198"/>
                </a:lnTo>
                <a:lnTo>
                  <a:pt x="932006" y="1452784"/>
                </a:lnTo>
                <a:lnTo>
                  <a:pt x="932641" y="1454054"/>
                </a:lnTo>
                <a:lnTo>
                  <a:pt x="934229" y="1455641"/>
                </a:lnTo>
                <a:lnTo>
                  <a:pt x="938675" y="1457862"/>
                </a:lnTo>
                <a:lnTo>
                  <a:pt x="944390" y="1460401"/>
                </a:lnTo>
                <a:lnTo>
                  <a:pt x="950741" y="1462940"/>
                </a:lnTo>
                <a:lnTo>
                  <a:pt x="958363" y="1465161"/>
                </a:lnTo>
                <a:lnTo>
                  <a:pt x="966619" y="1467065"/>
                </a:lnTo>
                <a:lnTo>
                  <a:pt x="976145" y="1469604"/>
                </a:lnTo>
                <a:lnTo>
                  <a:pt x="985672" y="1471508"/>
                </a:lnTo>
                <a:lnTo>
                  <a:pt x="996468" y="1473412"/>
                </a:lnTo>
                <a:lnTo>
                  <a:pt x="1019014" y="1477538"/>
                </a:lnTo>
                <a:lnTo>
                  <a:pt x="1043783" y="1481029"/>
                </a:lnTo>
                <a:lnTo>
                  <a:pt x="1069505" y="1484202"/>
                </a:lnTo>
                <a:lnTo>
                  <a:pt x="1095861" y="1486741"/>
                </a:lnTo>
                <a:lnTo>
                  <a:pt x="1122218" y="1489597"/>
                </a:lnTo>
                <a:lnTo>
                  <a:pt x="1147939" y="1491819"/>
                </a:lnTo>
                <a:lnTo>
                  <a:pt x="1172708" y="1493723"/>
                </a:lnTo>
                <a:lnTo>
                  <a:pt x="1195889" y="1495309"/>
                </a:lnTo>
                <a:lnTo>
                  <a:pt x="1233995" y="1497214"/>
                </a:lnTo>
                <a:lnTo>
                  <a:pt x="1247967" y="1497848"/>
                </a:lnTo>
                <a:lnTo>
                  <a:pt x="1257811" y="1497848"/>
                </a:lnTo>
                <a:lnTo>
                  <a:pt x="1260034" y="1497848"/>
                </a:lnTo>
                <a:lnTo>
                  <a:pt x="1262574" y="1497531"/>
                </a:lnTo>
                <a:lnTo>
                  <a:pt x="1268925" y="1495944"/>
                </a:lnTo>
                <a:lnTo>
                  <a:pt x="1276864" y="1493723"/>
                </a:lnTo>
                <a:lnTo>
                  <a:pt x="1286391" y="1490549"/>
                </a:lnTo>
                <a:lnTo>
                  <a:pt x="1297187" y="1486106"/>
                </a:lnTo>
                <a:lnTo>
                  <a:pt x="1309254" y="1481663"/>
                </a:lnTo>
                <a:lnTo>
                  <a:pt x="1337516" y="1470239"/>
                </a:lnTo>
                <a:lnTo>
                  <a:pt x="1369588" y="1456593"/>
                </a:lnTo>
                <a:lnTo>
                  <a:pt x="1404836" y="1440725"/>
                </a:lnTo>
                <a:lnTo>
                  <a:pt x="1483271" y="1406768"/>
                </a:lnTo>
                <a:lnTo>
                  <a:pt x="1524870" y="1388679"/>
                </a:lnTo>
                <a:lnTo>
                  <a:pt x="1566786" y="1370908"/>
                </a:lnTo>
                <a:lnTo>
                  <a:pt x="1608703" y="1354088"/>
                </a:lnTo>
                <a:lnTo>
                  <a:pt x="1629343" y="1346154"/>
                </a:lnTo>
                <a:lnTo>
                  <a:pt x="1649666" y="1337903"/>
                </a:lnTo>
                <a:lnTo>
                  <a:pt x="1669672" y="1330604"/>
                </a:lnTo>
                <a:lnTo>
                  <a:pt x="1689043" y="1323622"/>
                </a:lnTo>
                <a:lnTo>
                  <a:pt x="1708095" y="1317275"/>
                </a:lnTo>
                <a:lnTo>
                  <a:pt x="1726513" y="1311246"/>
                </a:lnTo>
                <a:lnTo>
                  <a:pt x="1743978" y="1305851"/>
                </a:lnTo>
                <a:lnTo>
                  <a:pt x="1760491" y="1301725"/>
                </a:lnTo>
                <a:lnTo>
                  <a:pt x="1776368" y="1297599"/>
                </a:lnTo>
                <a:lnTo>
                  <a:pt x="1790976" y="1294743"/>
                </a:lnTo>
                <a:lnTo>
                  <a:pt x="1804630" y="1292204"/>
                </a:lnTo>
                <a:lnTo>
                  <a:pt x="1817650" y="1290618"/>
                </a:lnTo>
                <a:lnTo>
                  <a:pt x="1829717" y="1289031"/>
                </a:lnTo>
                <a:lnTo>
                  <a:pt x="1840831" y="1288396"/>
                </a:lnTo>
                <a:lnTo>
                  <a:pt x="1851310" y="1287762"/>
                </a:lnTo>
                <a:lnTo>
                  <a:pt x="1860836" y="1287127"/>
                </a:lnTo>
                <a:lnTo>
                  <a:pt x="1869728" y="1287762"/>
                </a:lnTo>
                <a:lnTo>
                  <a:pt x="1877984" y="1288396"/>
                </a:lnTo>
                <a:lnTo>
                  <a:pt x="1885605" y="1289348"/>
                </a:lnTo>
                <a:lnTo>
                  <a:pt x="1892274" y="1290618"/>
                </a:lnTo>
                <a:lnTo>
                  <a:pt x="1898307" y="1292204"/>
                </a:lnTo>
                <a:lnTo>
                  <a:pt x="1904023" y="1294426"/>
                </a:lnTo>
                <a:lnTo>
                  <a:pt x="1908469" y="1296647"/>
                </a:lnTo>
                <a:lnTo>
                  <a:pt x="1912914" y="1298869"/>
                </a:lnTo>
                <a:lnTo>
                  <a:pt x="1916725" y="1302042"/>
                </a:lnTo>
                <a:lnTo>
                  <a:pt x="1919901" y="1304899"/>
                </a:lnTo>
                <a:lnTo>
                  <a:pt x="1922441" y="1308389"/>
                </a:lnTo>
                <a:lnTo>
                  <a:pt x="1924664" y="1311880"/>
                </a:lnTo>
                <a:lnTo>
                  <a:pt x="1926252" y="1315688"/>
                </a:lnTo>
                <a:lnTo>
                  <a:pt x="1927522" y="1319497"/>
                </a:lnTo>
                <a:lnTo>
                  <a:pt x="1928157" y="1323622"/>
                </a:lnTo>
                <a:lnTo>
                  <a:pt x="1928474" y="1328065"/>
                </a:lnTo>
                <a:lnTo>
                  <a:pt x="1928474" y="1332825"/>
                </a:lnTo>
                <a:lnTo>
                  <a:pt x="1928157" y="1336951"/>
                </a:lnTo>
                <a:lnTo>
                  <a:pt x="1927522" y="1342029"/>
                </a:lnTo>
                <a:lnTo>
                  <a:pt x="1926252" y="1346789"/>
                </a:lnTo>
                <a:lnTo>
                  <a:pt x="1924981" y="1351549"/>
                </a:lnTo>
                <a:lnTo>
                  <a:pt x="1923711" y="1356627"/>
                </a:lnTo>
                <a:lnTo>
                  <a:pt x="1921488" y="1361704"/>
                </a:lnTo>
                <a:lnTo>
                  <a:pt x="1919583" y="1366782"/>
                </a:lnTo>
                <a:lnTo>
                  <a:pt x="1917728" y="1370490"/>
                </a:lnTo>
                <a:lnTo>
                  <a:pt x="1673225" y="1539875"/>
                </a:lnTo>
                <a:lnTo>
                  <a:pt x="1839536" y="1455101"/>
                </a:lnTo>
                <a:lnTo>
                  <a:pt x="1835829" y="1457509"/>
                </a:lnTo>
                <a:lnTo>
                  <a:pt x="1835750" y="1457545"/>
                </a:lnTo>
                <a:lnTo>
                  <a:pt x="1831940" y="1459449"/>
                </a:lnTo>
                <a:lnTo>
                  <a:pt x="1834797" y="1458179"/>
                </a:lnTo>
                <a:lnTo>
                  <a:pt x="1835829" y="1457509"/>
                </a:lnTo>
                <a:lnTo>
                  <a:pt x="1846229" y="1452784"/>
                </a:lnTo>
                <a:lnTo>
                  <a:pt x="1861789" y="1446437"/>
                </a:lnTo>
                <a:lnTo>
                  <a:pt x="1871633" y="1442629"/>
                </a:lnTo>
                <a:lnTo>
                  <a:pt x="1882112" y="1438821"/>
                </a:lnTo>
                <a:lnTo>
                  <a:pt x="1893226" y="1435013"/>
                </a:lnTo>
                <a:lnTo>
                  <a:pt x="1905293" y="1431204"/>
                </a:lnTo>
                <a:lnTo>
                  <a:pt x="1917995" y="1427714"/>
                </a:lnTo>
                <a:lnTo>
                  <a:pt x="1930697" y="1424857"/>
                </a:lnTo>
                <a:lnTo>
                  <a:pt x="1944034" y="1422001"/>
                </a:lnTo>
                <a:lnTo>
                  <a:pt x="1957054" y="1420097"/>
                </a:lnTo>
                <a:lnTo>
                  <a:pt x="1970391" y="1418828"/>
                </a:lnTo>
                <a:lnTo>
                  <a:pt x="1977059" y="1418510"/>
                </a:lnTo>
                <a:lnTo>
                  <a:pt x="1983410" y="1418193"/>
                </a:lnTo>
                <a:lnTo>
                  <a:pt x="1989761" y="1418510"/>
                </a:lnTo>
                <a:lnTo>
                  <a:pt x="1995795" y="1418828"/>
                </a:lnTo>
                <a:lnTo>
                  <a:pt x="2001828" y="1419780"/>
                </a:lnTo>
                <a:lnTo>
                  <a:pt x="2007862" y="1420732"/>
                </a:lnTo>
                <a:lnTo>
                  <a:pt x="2013577" y="1421684"/>
                </a:lnTo>
                <a:lnTo>
                  <a:pt x="2018658" y="1423588"/>
                </a:lnTo>
                <a:lnTo>
                  <a:pt x="2023739" y="1425175"/>
                </a:lnTo>
                <a:lnTo>
                  <a:pt x="2028820" y="1427079"/>
                </a:lnTo>
                <a:lnTo>
                  <a:pt x="2033265" y="1429618"/>
                </a:lnTo>
                <a:lnTo>
                  <a:pt x="2037394" y="1431839"/>
                </a:lnTo>
                <a:lnTo>
                  <a:pt x="2041839" y="1434378"/>
                </a:lnTo>
                <a:lnTo>
                  <a:pt x="2045650" y="1437234"/>
                </a:lnTo>
                <a:lnTo>
                  <a:pt x="2048825" y="1439773"/>
                </a:lnTo>
                <a:lnTo>
                  <a:pt x="2052001" y="1442946"/>
                </a:lnTo>
                <a:lnTo>
                  <a:pt x="2054859" y="1445803"/>
                </a:lnTo>
                <a:lnTo>
                  <a:pt x="2057082" y="1449294"/>
                </a:lnTo>
                <a:lnTo>
                  <a:pt x="2059305" y="1452467"/>
                </a:lnTo>
                <a:lnTo>
                  <a:pt x="2060892" y="1455958"/>
                </a:lnTo>
                <a:lnTo>
                  <a:pt x="2062162" y="1459131"/>
                </a:lnTo>
                <a:lnTo>
                  <a:pt x="2063115" y="1462622"/>
                </a:lnTo>
                <a:lnTo>
                  <a:pt x="2063433" y="1465796"/>
                </a:lnTo>
                <a:lnTo>
                  <a:pt x="2063750" y="1469287"/>
                </a:lnTo>
                <a:lnTo>
                  <a:pt x="2063433" y="1472778"/>
                </a:lnTo>
                <a:lnTo>
                  <a:pt x="2062480" y="1476268"/>
                </a:lnTo>
                <a:lnTo>
                  <a:pt x="2061210" y="1479442"/>
                </a:lnTo>
                <a:lnTo>
                  <a:pt x="2059622" y="1482933"/>
                </a:lnTo>
                <a:lnTo>
                  <a:pt x="2057082" y="1485789"/>
                </a:lnTo>
                <a:lnTo>
                  <a:pt x="2054541" y="1489280"/>
                </a:lnTo>
                <a:lnTo>
                  <a:pt x="2051048" y="1492136"/>
                </a:lnTo>
                <a:lnTo>
                  <a:pt x="2047555" y="1495309"/>
                </a:lnTo>
                <a:lnTo>
                  <a:pt x="2043110" y="1497848"/>
                </a:lnTo>
                <a:lnTo>
                  <a:pt x="2038029" y="1500704"/>
                </a:lnTo>
                <a:lnTo>
                  <a:pt x="2017071" y="1511494"/>
                </a:lnTo>
                <a:lnTo>
                  <a:pt x="1995795" y="1522919"/>
                </a:lnTo>
                <a:lnTo>
                  <a:pt x="1975154" y="1534344"/>
                </a:lnTo>
                <a:lnTo>
                  <a:pt x="1956101" y="1545451"/>
                </a:lnTo>
                <a:lnTo>
                  <a:pt x="1926252" y="1562271"/>
                </a:lnTo>
                <a:lnTo>
                  <a:pt x="1914502" y="1569252"/>
                </a:lnTo>
                <a:lnTo>
                  <a:pt x="1983410" y="1527997"/>
                </a:lnTo>
                <a:lnTo>
                  <a:pt x="1511215" y="1778704"/>
                </a:lnTo>
                <a:lnTo>
                  <a:pt x="1498196" y="1785369"/>
                </a:lnTo>
                <a:lnTo>
                  <a:pt x="1482953" y="1792985"/>
                </a:lnTo>
                <a:lnTo>
                  <a:pt x="1462948" y="1802823"/>
                </a:lnTo>
                <a:lnTo>
                  <a:pt x="1438814" y="1814248"/>
                </a:lnTo>
                <a:lnTo>
                  <a:pt x="1410870" y="1827259"/>
                </a:lnTo>
                <a:lnTo>
                  <a:pt x="1380385" y="1841223"/>
                </a:lnTo>
                <a:lnTo>
                  <a:pt x="1347678" y="1855186"/>
                </a:lnTo>
                <a:lnTo>
                  <a:pt x="1313382" y="1869150"/>
                </a:lnTo>
                <a:lnTo>
                  <a:pt x="1295917" y="1876131"/>
                </a:lnTo>
                <a:lnTo>
                  <a:pt x="1278769" y="1882796"/>
                </a:lnTo>
                <a:lnTo>
                  <a:pt x="1260987" y="1889143"/>
                </a:lnTo>
                <a:lnTo>
                  <a:pt x="1243204" y="1895172"/>
                </a:lnTo>
                <a:lnTo>
                  <a:pt x="1225739" y="1900885"/>
                </a:lnTo>
                <a:lnTo>
                  <a:pt x="1208909" y="1905962"/>
                </a:lnTo>
                <a:lnTo>
                  <a:pt x="1191761" y="1910723"/>
                </a:lnTo>
                <a:lnTo>
                  <a:pt x="1175248" y="1914848"/>
                </a:lnTo>
                <a:lnTo>
                  <a:pt x="1159371" y="1918656"/>
                </a:lnTo>
                <a:lnTo>
                  <a:pt x="1144129" y="1921513"/>
                </a:lnTo>
                <a:lnTo>
                  <a:pt x="1129204" y="1923417"/>
                </a:lnTo>
                <a:lnTo>
                  <a:pt x="1115232" y="1925004"/>
                </a:lnTo>
                <a:lnTo>
                  <a:pt x="1108563" y="1925321"/>
                </a:lnTo>
                <a:lnTo>
                  <a:pt x="1102212" y="1925638"/>
                </a:lnTo>
                <a:lnTo>
                  <a:pt x="1095861" y="1925638"/>
                </a:lnTo>
                <a:lnTo>
                  <a:pt x="1089828" y="1925321"/>
                </a:lnTo>
                <a:lnTo>
                  <a:pt x="1076808" y="1924051"/>
                </a:lnTo>
                <a:lnTo>
                  <a:pt x="1061884" y="1922465"/>
                </a:lnTo>
                <a:lnTo>
                  <a:pt x="1025683" y="1918656"/>
                </a:lnTo>
                <a:lnTo>
                  <a:pt x="983131" y="1912944"/>
                </a:lnTo>
                <a:lnTo>
                  <a:pt x="934546" y="1906280"/>
                </a:lnTo>
                <a:lnTo>
                  <a:pt x="824992" y="1890412"/>
                </a:lnTo>
                <a:lnTo>
                  <a:pt x="707181" y="1872958"/>
                </a:lnTo>
                <a:lnTo>
                  <a:pt x="589688" y="1856138"/>
                </a:lnTo>
                <a:lnTo>
                  <a:pt x="534117" y="1848522"/>
                </a:lnTo>
                <a:lnTo>
                  <a:pt x="482357" y="1841540"/>
                </a:lnTo>
                <a:lnTo>
                  <a:pt x="435677" y="1835828"/>
                </a:lnTo>
                <a:lnTo>
                  <a:pt x="394713" y="1831385"/>
                </a:lnTo>
                <a:lnTo>
                  <a:pt x="376613" y="1829798"/>
                </a:lnTo>
                <a:lnTo>
                  <a:pt x="361053" y="1828529"/>
                </a:lnTo>
                <a:lnTo>
                  <a:pt x="347399" y="1827577"/>
                </a:lnTo>
                <a:lnTo>
                  <a:pt x="335967" y="1827259"/>
                </a:lnTo>
                <a:lnTo>
                  <a:pt x="314056" y="1827577"/>
                </a:lnTo>
                <a:lnTo>
                  <a:pt x="289922" y="1827894"/>
                </a:lnTo>
                <a:lnTo>
                  <a:pt x="237209" y="1829481"/>
                </a:lnTo>
                <a:lnTo>
                  <a:pt x="181321" y="1831385"/>
                </a:lnTo>
                <a:lnTo>
                  <a:pt x="126702" y="1833606"/>
                </a:lnTo>
                <a:lnTo>
                  <a:pt x="37153" y="1837732"/>
                </a:lnTo>
                <a:lnTo>
                  <a:pt x="0" y="1839636"/>
                </a:lnTo>
                <a:lnTo>
                  <a:pt x="19053" y="1500704"/>
                </a:lnTo>
                <a:lnTo>
                  <a:pt x="28580" y="1501657"/>
                </a:lnTo>
                <a:lnTo>
                  <a:pt x="54301" y="1503878"/>
                </a:lnTo>
                <a:lnTo>
                  <a:pt x="72084" y="1505147"/>
                </a:lnTo>
                <a:lnTo>
                  <a:pt x="92089" y="1506099"/>
                </a:lnTo>
                <a:lnTo>
                  <a:pt x="114318" y="1507369"/>
                </a:lnTo>
                <a:lnTo>
                  <a:pt x="137499" y="1507686"/>
                </a:lnTo>
                <a:lnTo>
                  <a:pt x="161632" y="1507369"/>
                </a:lnTo>
                <a:lnTo>
                  <a:pt x="173699" y="1506734"/>
                </a:lnTo>
                <a:lnTo>
                  <a:pt x="186084" y="1505782"/>
                </a:lnTo>
                <a:lnTo>
                  <a:pt x="198151" y="1504830"/>
                </a:lnTo>
                <a:lnTo>
                  <a:pt x="210217" y="1503878"/>
                </a:lnTo>
                <a:lnTo>
                  <a:pt x="221649" y="1502291"/>
                </a:lnTo>
                <a:lnTo>
                  <a:pt x="233399" y="1500704"/>
                </a:lnTo>
                <a:lnTo>
                  <a:pt x="244513" y="1498483"/>
                </a:lnTo>
                <a:lnTo>
                  <a:pt x="255627" y="1496262"/>
                </a:lnTo>
                <a:lnTo>
                  <a:pt x="265471" y="1493088"/>
                </a:lnTo>
                <a:lnTo>
                  <a:pt x="275315" y="1490232"/>
                </a:lnTo>
                <a:lnTo>
                  <a:pt x="284524" y="1486424"/>
                </a:lnTo>
                <a:lnTo>
                  <a:pt x="292780" y="1482615"/>
                </a:lnTo>
                <a:lnTo>
                  <a:pt x="300719" y="1478172"/>
                </a:lnTo>
                <a:lnTo>
                  <a:pt x="304212" y="1475634"/>
                </a:lnTo>
                <a:lnTo>
                  <a:pt x="307705" y="1473095"/>
                </a:lnTo>
                <a:lnTo>
                  <a:pt x="321677" y="1462622"/>
                </a:lnTo>
                <a:lnTo>
                  <a:pt x="337872" y="1450880"/>
                </a:lnTo>
                <a:lnTo>
                  <a:pt x="355972" y="1438821"/>
                </a:lnTo>
                <a:lnTo>
                  <a:pt x="375978" y="1426127"/>
                </a:lnTo>
                <a:lnTo>
                  <a:pt x="396936" y="1413433"/>
                </a:lnTo>
                <a:lnTo>
                  <a:pt x="418847" y="1400421"/>
                </a:lnTo>
                <a:lnTo>
                  <a:pt x="441075" y="1387727"/>
                </a:lnTo>
                <a:lnTo>
                  <a:pt x="463621" y="1375351"/>
                </a:lnTo>
                <a:lnTo>
                  <a:pt x="485850" y="1363291"/>
                </a:lnTo>
                <a:lnTo>
                  <a:pt x="508078" y="1352184"/>
                </a:lnTo>
                <a:lnTo>
                  <a:pt x="529037" y="1341711"/>
                </a:lnTo>
                <a:lnTo>
                  <a:pt x="549042" y="1332191"/>
                </a:lnTo>
                <a:lnTo>
                  <a:pt x="567142" y="1323940"/>
                </a:lnTo>
                <a:lnTo>
                  <a:pt x="583972" y="1317275"/>
                </a:lnTo>
                <a:lnTo>
                  <a:pt x="597945" y="1311880"/>
                </a:lnTo>
                <a:lnTo>
                  <a:pt x="604296" y="1309976"/>
                </a:lnTo>
                <a:lnTo>
                  <a:pt x="609694" y="1308389"/>
                </a:lnTo>
                <a:lnTo>
                  <a:pt x="616680" y="1307120"/>
                </a:lnTo>
                <a:lnTo>
                  <a:pt x="626524" y="1304899"/>
                </a:lnTo>
                <a:lnTo>
                  <a:pt x="655103" y="1299821"/>
                </a:lnTo>
                <a:lnTo>
                  <a:pt x="693844" y="1293474"/>
                </a:lnTo>
                <a:lnTo>
                  <a:pt x="740842" y="1286492"/>
                </a:lnTo>
                <a:lnTo>
                  <a:pt x="794507" y="1279193"/>
                </a:lnTo>
                <a:lnTo>
                  <a:pt x="853254" y="1271894"/>
                </a:lnTo>
                <a:lnTo>
                  <a:pt x="884056" y="1268403"/>
                </a:lnTo>
                <a:lnTo>
                  <a:pt x="915176" y="1264912"/>
                </a:lnTo>
                <a:lnTo>
                  <a:pt x="946931" y="1261421"/>
                </a:lnTo>
                <a:lnTo>
                  <a:pt x="979003" y="1258565"/>
                </a:lnTo>
                <a:lnTo>
                  <a:pt x="1010758" y="1256026"/>
                </a:lnTo>
                <a:lnTo>
                  <a:pt x="1042195" y="1253488"/>
                </a:lnTo>
                <a:lnTo>
                  <a:pt x="1073633" y="1251583"/>
                </a:lnTo>
                <a:lnTo>
                  <a:pt x="1103800" y="1249997"/>
                </a:lnTo>
                <a:lnTo>
                  <a:pt x="1108711" y="1249733"/>
                </a:lnTo>
                <a:lnTo>
                  <a:pt x="1108711" y="1144905"/>
                </a:lnTo>
                <a:lnTo>
                  <a:pt x="1105218" y="1127104"/>
                </a:lnTo>
                <a:lnTo>
                  <a:pt x="1102043" y="1110256"/>
                </a:lnTo>
                <a:lnTo>
                  <a:pt x="1097916" y="1094680"/>
                </a:lnTo>
                <a:lnTo>
                  <a:pt x="1093788" y="1080057"/>
                </a:lnTo>
                <a:lnTo>
                  <a:pt x="1089026" y="1067024"/>
                </a:lnTo>
                <a:lnTo>
                  <a:pt x="1083946" y="1054626"/>
                </a:lnTo>
                <a:lnTo>
                  <a:pt x="1078866" y="1043818"/>
                </a:lnTo>
                <a:lnTo>
                  <a:pt x="1073468" y="1033010"/>
                </a:lnTo>
                <a:lnTo>
                  <a:pt x="1067753" y="1023474"/>
                </a:lnTo>
                <a:lnTo>
                  <a:pt x="1061721" y="1014255"/>
                </a:lnTo>
                <a:lnTo>
                  <a:pt x="1055371" y="1005672"/>
                </a:lnTo>
                <a:lnTo>
                  <a:pt x="1049021" y="997407"/>
                </a:lnTo>
                <a:lnTo>
                  <a:pt x="1042671" y="989460"/>
                </a:lnTo>
                <a:lnTo>
                  <a:pt x="1036003" y="981831"/>
                </a:lnTo>
                <a:lnTo>
                  <a:pt x="1022668" y="966891"/>
                </a:lnTo>
                <a:lnTo>
                  <a:pt x="1013461" y="957036"/>
                </a:lnTo>
                <a:lnTo>
                  <a:pt x="1004888" y="947182"/>
                </a:lnTo>
                <a:lnTo>
                  <a:pt x="995681" y="936692"/>
                </a:lnTo>
                <a:lnTo>
                  <a:pt x="987108" y="925884"/>
                </a:lnTo>
                <a:lnTo>
                  <a:pt x="978853" y="914440"/>
                </a:lnTo>
                <a:lnTo>
                  <a:pt x="970916" y="902042"/>
                </a:lnTo>
                <a:lnTo>
                  <a:pt x="966788" y="895367"/>
                </a:lnTo>
                <a:lnTo>
                  <a:pt x="962978" y="888691"/>
                </a:lnTo>
                <a:lnTo>
                  <a:pt x="959168" y="881698"/>
                </a:lnTo>
                <a:lnTo>
                  <a:pt x="955676" y="874069"/>
                </a:lnTo>
                <a:lnTo>
                  <a:pt x="952183" y="866122"/>
                </a:lnTo>
                <a:lnTo>
                  <a:pt x="948691" y="858175"/>
                </a:lnTo>
                <a:lnTo>
                  <a:pt x="945516" y="849910"/>
                </a:lnTo>
                <a:lnTo>
                  <a:pt x="942341" y="841009"/>
                </a:lnTo>
                <a:lnTo>
                  <a:pt x="939483" y="831790"/>
                </a:lnTo>
                <a:lnTo>
                  <a:pt x="936626" y="821936"/>
                </a:lnTo>
                <a:lnTo>
                  <a:pt x="934086" y="812082"/>
                </a:lnTo>
                <a:lnTo>
                  <a:pt x="931863" y="801274"/>
                </a:lnTo>
                <a:lnTo>
                  <a:pt x="929323" y="790148"/>
                </a:lnTo>
                <a:lnTo>
                  <a:pt x="927418" y="778704"/>
                </a:lnTo>
                <a:lnTo>
                  <a:pt x="925513" y="766624"/>
                </a:lnTo>
                <a:lnTo>
                  <a:pt x="923608" y="753909"/>
                </a:lnTo>
                <a:lnTo>
                  <a:pt x="922338" y="740876"/>
                </a:lnTo>
                <a:lnTo>
                  <a:pt x="921068" y="727207"/>
                </a:lnTo>
                <a:lnTo>
                  <a:pt x="920433" y="712584"/>
                </a:lnTo>
                <a:lnTo>
                  <a:pt x="919481" y="697644"/>
                </a:lnTo>
                <a:lnTo>
                  <a:pt x="919163" y="680478"/>
                </a:lnTo>
                <a:lnTo>
                  <a:pt x="919481" y="663948"/>
                </a:lnTo>
                <a:lnTo>
                  <a:pt x="920751" y="647736"/>
                </a:lnTo>
                <a:lnTo>
                  <a:pt x="922338" y="631842"/>
                </a:lnTo>
                <a:lnTo>
                  <a:pt x="924561" y="616266"/>
                </a:lnTo>
                <a:lnTo>
                  <a:pt x="928053" y="601325"/>
                </a:lnTo>
                <a:lnTo>
                  <a:pt x="932181" y="586703"/>
                </a:lnTo>
                <a:lnTo>
                  <a:pt x="936308" y="572398"/>
                </a:lnTo>
                <a:lnTo>
                  <a:pt x="941706" y="558093"/>
                </a:lnTo>
                <a:lnTo>
                  <a:pt x="947738" y="544424"/>
                </a:lnTo>
                <a:lnTo>
                  <a:pt x="954406" y="531391"/>
                </a:lnTo>
                <a:lnTo>
                  <a:pt x="958216" y="525033"/>
                </a:lnTo>
                <a:lnTo>
                  <a:pt x="961708" y="518676"/>
                </a:lnTo>
                <a:lnTo>
                  <a:pt x="965836" y="512318"/>
                </a:lnTo>
                <a:lnTo>
                  <a:pt x="969646" y="506278"/>
                </a:lnTo>
                <a:lnTo>
                  <a:pt x="978853" y="494199"/>
                </a:lnTo>
                <a:lnTo>
                  <a:pt x="988061" y="483073"/>
                </a:lnTo>
                <a:lnTo>
                  <a:pt x="998221" y="471629"/>
                </a:lnTo>
                <a:lnTo>
                  <a:pt x="1008698" y="461139"/>
                </a:lnTo>
                <a:lnTo>
                  <a:pt x="1019811" y="451602"/>
                </a:lnTo>
                <a:lnTo>
                  <a:pt x="1030923" y="442384"/>
                </a:lnTo>
                <a:lnTo>
                  <a:pt x="1042671" y="433801"/>
                </a:lnTo>
                <a:lnTo>
                  <a:pt x="1054736" y="425854"/>
                </a:lnTo>
                <a:lnTo>
                  <a:pt x="1066483" y="418542"/>
                </a:lnTo>
                <a:lnTo>
                  <a:pt x="1078866" y="411549"/>
                </a:lnTo>
                <a:lnTo>
                  <a:pt x="1091248" y="405191"/>
                </a:lnTo>
                <a:lnTo>
                  <a:pt x="1103631" y="399152"/>
                </a:lnTo>
                <a:lnTo>
                  <a:pt x="1116331" y="393748"/>
                </a:lnTo>
                <a:lnTo>
                  <a:pt x="1128713" y="388661"/>
                </a:lnTo>
                <a:lnTo>
                  <a:pt x="1141413" y="383893"/>
                </a:lnTo>
                <a:lnTo>
                  <a:pt x="1153796" y="380079"/>
                </a:lnTo>
                <a:lnTo>
                  <a:pt x="1166178" y="376264"/>
                </a:lnTo>
                <a:lnTo>
                  <a:pt x="1178243" y="373085"/>
                </a:lnTo>
                <a:lnTo>
                  <a:pt x="1190308" y="369906"/>
                </a:lnTo>
                <a:lnTo>
                  <a:pt x="1201738" y="367363"/>
                </a:lnTo>
                <a:lnTo>
                  <a:pt x="1213168" y="364820"/>
                </a:lnTo>
                <a:lnTo>
                  <a:pt x="1224281" y="362595"/>
                </a:lnTo>
                <a:lnTo>
                  <a:pt x="1235076" y="361006"/>
                </a:lnTo>
                <a:lnTo>
                  <a:pt x="1254761" y="358145"/>
                </a:lnTo>
                <a:lnTo>
                  <a:pt x="1272223" y="356237"/>
                </a:lnTo>
                <a:lnTo>
                  <a:pt x="1287781" y="354966"/>
                </a:lnTo>
                <a:lnTo>
                  <a:pt x="1300163" y="354330"/>
                </a:lnTo>
                <a:lnTo>
                  <a:pt x="1309371" y="354012"/>
                </a:lnTo>
                <a:close/>
                <a:moveTo>
                  <a:pt x="1815403" y="215900"/>
                </a:moveTo>
                <a:lnTo>
                  <a:pt x="1818266" y="216218"/>
                </a:lnTo>
                <a:lnTo>
                  <a:pt x="1821764" y="216535"/>
                </a:lnTo>
                <a:lnTo>
                  <a:pt x="1824945" y="217170"/>
                </a:lnTo>
                <a:lnTo>
                  <a:pt x="1828126" y="218758"/>
                </a:lnTo>
                <a:lnTo>
                  <a:pt x="1830989" y="220028"/>
                </a:lnTo>
                <a:lnTo>
                  <a:pt x="1834170" y="221615"/>
                </a:lnTo>
                <a:lnTo>
                  <a:pt x="1836715" y="223520"/>
                </a:lnTo>
                <a:lnTo>
                  <a:pt x="1839577" y="226060"/>
                </a:lnTo>
                <a:lnTo>
                  <a:pt x="1841804" y="228600"/>
                </a:lnTo>
                <a:lnTo>
                  <a:pt x="1843713" y="231458"/>
                </a:lnTo>
                <a:lnTo>
                  <a:pt x="1845621" y="234315"/>
                </a:lnTo>
                <a:lnTo>
                  <a:pt x="1847212" y="237490"/>
                </a:lnTo>
                <a:lnTo>
                  <a:pt x="1848166" y="240348"/>
                </a:lnTo>
                <a:lnTo>
                  <a:pt x="1848802" y="243523"/>
                </a:lnTo>
                <a:lnTo>
                  <a:pt x="1849438" y="247015"/>
                </a:lnTo>
                <a:lnTo>
                  <a:pt x="1849438" y="250508"/>
                </a:lnTo>
                <a:lnTo>
                  <a:pt x="1849438" y="253365"/>
                </a:lnTo>
                <a:lnTo>
                  <a:pt x="1848802" y="256858"/>
                </a:lnTo>
                <a:lnTo>
                  <a:pt x="1848166" y="260033"/>
                </a:lnTo>
                <a:lnTo>
                  <a:pt x="1847212" y="263208"/>
                </a:lnTo>
                <a:lnTo>
                  <a:pt x="1845621" y="266065"/>
                </a:lnTo>
                <a:lnTo>
                  <a:pt x="1843713" y="268923"/>
                </a:lnTo>
                <a:lnTo>
                  <a:pt x="1841804" y="271780"/>
                </a:lnTo>
                <a:lnTo>
                  <a:pt x="1839577" y="274320"/>
                </a:lnTo>
                <a:lnTo>
                  <a:pt x="1736517" y="377190"/>
                </a:lnTo>
                <a:lnTo>
                  <a:pt x="1733654" y="379730"/>
                </a:lnTo>
                <a:lnTo>
                  <a:pt x="1731109" y="381635"/>
                </a:lnTo>
                <a:lnTo>
                  <a:pt x="1727928" y="383223"/>
                </a:lnTo>
                <a:lnTo>
                  <a:pt x="1725065" y="384810"/>
                </a:lnTo>
                <a:lnTo>
                  <a:pt x="1721885" y="386080"/>
                </a:lnTo>
                <a:lnTo>
                  <a:pt x="1718704" y="386715"/>
                </a:lnTo>
                <a:lnTo>
                  <a:pt x="1715205" y="387350"/>
                </a:lnTo>
                <a:lnTo>
                  <a:pt x="1712342" y="387350"/>
                </a:lnTo>
                <a:lnTo>
                  <a:pt x="1708843" y="387350"/>
                </a:lnTo>
                <a:lnTo>
                  <a:pt x="1705662" y="386715"/>
                </a:lnTo>
                <a:lnTo>
                  <a:pt x="1702163" y="386080"/>
                </a:lnTo>
                <a:lnTo>
                  <a:pt x="1699300" y="384810"/>
                </a:lnTo>
                <a:lnTo>
                  <a:pt x="1696119" y="383223"/>
                </a:lnTo>
                <a:lnTo>
                  <a:pt x="1693257" y="381635"/>
                </a:lnTo>
                <a:lnTo>
                  <a:pt x="1690394" y="379730"/>
                </a:lnTo>
                <a:lnTo>
                  <a:pt x="1687849" y="377190"/>
                </a:lnTo>
                <a:lnTo>
                  <a:pt x="1685622" y="374650"/>
                </a:lnTo>
                <a:lnTo>
                  <a:pt x="1683396" y="371793"/>
                </a:lnTo>
                <a:lnTo>
                  <a:pt x="1681805" y="368935"/>
                </a:lnTo>
                <a:lnTo>
                  <a:pt x="1680533" y="365760"/>
                </a:lnTo>
                <a:lnTo>
                  <a:pt x="1679261" y="362903"/>
                </a:lnTo>
                <a:lnTo>
                  <a:pt x="1678624" y="359410"/>
                </a:lnTo>
                <a:lnTo>
                  <a:pt x="1678306" y="356235"/>
                </a:lnTo>
                <a:lnTo>
                  <a:pt x="1677988" y="353378"/>
                </a:lnTo>
                <a:lnTo>
                  <a:pt x="1678306" y="349885"/>
                </a:lnTo>
                <a:lnTo>
                  <a:pt x="1678624" y="346393"/>
                </a:lnTo>
                <a:lnTo>
                  <a:pt x="1679261" y="343218"/>
                </a:lnTo>
                <a:lnTo>
                  <a:pt x="1680533" y="340043"/>
                </a:lnTo>
                <a:lnTo>
                  <a:pt x="1681805" y="337185"/>
                </a:lnTo>
                <a:lnTo>
                  <a:pt x="1683396" y="334328"/>
                </a:lnTo>
                <a:lnTo>
                  <a:pt x="1685622" y="331470"/>
                </a:lnTo>
                <a:lnTo>
                  <a:pt x="1687849" y="328930"/>
                </a:lnTo>
                <a:lnTo>
                  <a:pt x="1790910" y="226060"/>
                </a:lnTo>
                <a:lnTo>
                  <a:pt x="1793455" y="223520"/>
                </a:lnTo>
                <a:lnTo>
                  <a:pt x="1796317" y="221615"/>
                </a:lnTo>
                <a:lnTo>
                  <a:pt x="1799180" y="220028"/>
                </a:lnTo>
                <a:lnTo>
                  <a:pt x="1802361" y="218758"/>
                </a:lnTo>
                <a:lnTo>
                  <a:pt x="1805224" y="217170"/>
                </a:lnTo>
                <a:lnTo>
                  <a:pt x="1808723" y="216535"/>
                </a:lnTo>
                <a:lnTo>
                  <a:pt x="1811904" y="216218"/>
                </a:lnTo>
                <a:lnTo>
                  <a:pt x="1815403" y="215900"/>
                </a:lnTo>
                <a:close/>
                <a:moveTo>
                  <a:pt x="851599" y="215900"/>
                </a:moveTo>
                <a:lnTo>
                  <a:pt x="855065" y="216218"/>
                </a:lnTo>
                <a:lnTo>
                  <a:pt x="857902" y="216535"/>
                </a:lnTo>
                <a:lnTo>
                  <a:pt x="861368" y="217170"/>
                </a:lnTo>
                <a:lnTo>
                  <a:pt x="864205" y="218758"/>
                </a:lnTo>
                <a:lnTo>
                  <a:pt x="867356" y="220028"/>
                </a:lnTo>
                <a:lnTo>
                  <a:pt x="870192" y="221615"/>
                </a:lnTo>
                <a:lnTo>
                  <a:pt x="872713" y="223520"/>
                </a:lnTo>
                <a:lnTo>
                  <a:pt x="875550" y="226060"/>
                </a:lnTo>
                <a:lnTo>
                  <a:pt x="977657" y="328930"/>
                </a:lnTo>
                <a:lnTo>
                  <a:pt x="979863" y="331470"/>
                </a:lnTo>
                <a:lnTo>
                  <a:pt x="981754" y="334328"/>
                </a:lnTo>
                <a:lnTo>
                  <a:pt x="983960" y="337185"/>
                </a:lnTo>
                <a:lnTo>
                  <a:pt x="985220" y="340043"/>
                </a:lnTo>
                <a:lnTo>
                  <a:pt x="986166" y="343218"/>
                </a:lnTo>
                <a:lnTo>
                  <a:pt x="986796" y="346393"/>
                </a:lnTo>
                <a:lnTo>
                  <a:pt x="987426" y="349885"/>
                </a:lnTo>
                <a:lnTo>
                  <a:pt x="987426" y="353378"/>
                </a:lnTo>
                <a:lnTo>
                  <a:pt x="987426" y="356235"/>
                </a:lnTo>
                <a:lnTo>
                  <a:pt x="986796" y="359410"/>
                </a:lnTo>
                <a:lnTo>
                  <a:pt x="986166" y="362903"/>
                </a:lnTo>
                <a:lnTo>
                  <a:pt x="985220" y="365760"/>
                </a:lnTo>
                <a:lnTo>
                  <a:pt x="983960" y="368935"/>
                </a:lnTo>
                <a:lnTo>
                  <a:pt x="981754" y="371793"/>
                </a:lnTo>
                <a:lnTo>
                  <a:pt x="979863" y="374650"/>
                </a:lnTo>
                <a:lnTo>
                  <a:pt x="977657" y="377190"/>
                </a:lnTo>
                <a:lnTo>
                  <a:pt x="975135" y="379730"/>
                </a:lnTo>
                <a:lnTo>
                  <a:pt x="972299" y="381635"/>
                </a:lnTo>
                <a:lnTo>
                  <a:pt x="969778" y="383223"/>
                </a:lnTo>
                <a:lnTo>
                  <a:pt x="966627" y="384810"/>
                </a:lnTo>
                <a:lnTo>
                  <a:pt x="963475" y="386080"/>
                </a:lnTo>
                <a:lnTo>
                  <a:pt x="960324" y="386715"/>
                </a:lnTo>
                <a:lnTo>
                  <a:pt x="957172" y="387350"/>
                </a:lnTo>
                <a:lnTo>
                  <a:pt x="953706" y="387350"/>
                </a:lnTo>
                <a:lnTo>
                  <a:pt x="950554" y="387350"/>
                </a:lnTo>
                <a:lnTo>
                  <a:pt x="947088" y="386715"/>
                </a:lnTo>
                <a:lnTo>
                  <a:pt x="944251" y="386080"/>
                </a:lnTo>
                <a:lnTo>
                  <a:pt x="940785" y="384810"/>
                </a:lnTo>
                <a:lnTo>
                  <a:pt x="937948" y="383223"/>
                </a:lnTo>
                <a:lnTo>
                  <a:pt x="935112" y="381635"/>
                </a:lnTo>
                <a:lnTo>
                  <a:pt x="932276" y="379730"/>
                </a:lnTo>
                <a:lnTo>
                  <a:pt x="929440" y="377190"/>
                </a:lnTo>
                <a:lnTo>
                  <a:pt x="827333" y="274320"/>
                </a:lnTo>
                <a:lnTo>
                  <a:pt x="825127" y="271780"/>
                </a:lnTo>
                <a:lnTo>
                  <a:pt x="823236" y="268923"/>
                </a:lnTo>
                <a:lnTo>
                  <a:pt x="821345" y="266065"/>
                </a:lnTo>
                <a:lnTo>
                  <a:pt x="820084" y="263208"/>
                </a:lnTo>
                <a:lnTo>
                  <a:pt x="819139" y="260033"/>
                </a:lnTo>
                <a:lnTo>
                  <a:pt x="818193" y="256858"/>
                </a:lnTo>
                <a:lnTo>
                  <a:pt x="817878" y="253365"/>
                </a:lnTo>
                <a:lnTo>
                  <a:pt x="817563" y="250508"/>
                </a:lnTo>
                <a:lnTo>
                  <a:pt x="817878" y="247015"/>
                </a:lnTo>
                <a:lnTo>
                  <a:pt x="818193" y="243523"/>
                </a:lnTo>
                <a:lnTo>
                  <a:pt x="819139" y="240348"/>
                </a:lnTo>
                <a:lnTo>
                  <a:pt x="820084" y="237490"/>
                </a:lnTo>
                <a:lnTo>
                  <a:pt x="821345" y="234315"/>
                </a:lnTo>
                <a:lnTo>
                  <a:pt x="823236" y="231458"/>
                </a:lnTo>
                <a:lnTo>
                  <a:pt x="825127" y="228600"/>
                </a:lnTo>
                <a:lnTo>
                  <a:pt x="827333" y="226060"/>
                </a:lnTo>
                <a:lnTo>
                  <a:pt x="830169" y="223520"/>
                </a:lnTo>
                <a:lnTo>
                  <a:pt x="832690" y="221615"/>
                </a:lnTo>
                <a:lnTo>
                  <a:pt x="835842" y="220028"/>
                </a:lnTo>
                <a:lnTo>
                  <a:pt x="838678" y="218758"/>
                </a:lnTo>
                <a:lnTo>
                  <a:pt x="842144" y="217170"/>
                </a:lnTo>
                <a:lnTo>
                  <a:pt x="844981" y="216535"/>
                </a:lnTo>
                <a:lnTo>
                  <a:pt x="848447" y="216218"/>
                </a:lnTo>
                <a:lnTo>
                  <a:pt x="851599" y="215900"/>
                </a:lnTo>
                <a:close/>
                <a:moveTo>
                  <a:pt x="1318578" y="0"/>
                </a:moveTo>
                <a:lnTo>
                  <a:pt x="1321753" y="318"/>
                </a:lnTo>
                <a:lnTo>
                  <a:pt x="1325563" y="636"/>
                </a:lnTo>
                <a:lnTo>
                  <a:pt x="1328421" y="1590"/>
                </a:lnTo>
                <a:lnTo>
                  <a:pt x="1331913" y="2544"/>
                </a:lnTo>
                <a:lnTo>
                  <a:pt x="1334771" y="4133"/>
                </a:lnTo>
                <a:lnTo>
                  <a:pt x="1337629" y="6041"/>
                </a:lnTo>
                <a:lnTo>
                  <a:pt x="1340169" y="7949"/>
                </a:lnTo>
                <a:lnTo>
                  <a:pt x="1342391" y="9857"/>
                </a:lnTo>
                <a:lnTo>
                  <a:pt x="1344931" y="12719"/>
                </a:lnTo>
                <a:lnTo>
                  <a:pt x="1346836" y="15262"/>
                </a:lnTo>
                <a:lnTo>
                  <a:pt x="1348424" y="18124"/>
                </a:lnTo>
                <a:lnTo>
                  <a:pt x="1350011" y="20986"/>
                </a:lnTo>
                <a:lnTo>
                  <a:pt x="1351281" y="23848"/>
                </a:lnTo>
                <a:lnTo>
                  <a:pt x="1351916" y="27345"/>
                </a:lnTo>
                <a:lnTo>
                  <a:pt x="1352551" y="30843"/>
                </a:lnTo>
                <a:lnTo>
                  <a:pt x="1352551" y="34341"/>
                </a:lnTo>
                <a:lnTo>
                  <a:pt x="1352551" y="180290"/>
                </a:lnTo>
                <a:lnTo>
                  <a:pt x="1352551" y="183469"/>
                </a:lnTo>
                <a:lnTo>
                  <a:pt x="1351916" y="186967"/>
                </a:lnTo>
                <a:lnTo>
                  <a:pt x="1351281" y="190147"/>
                </a:lnTo>
                <a:lnTo>
                  <a:pt x="1350011" y="193327"/>
                </a:lnTo>
                <a:lnTo>
                  <a:pt x="1348424" y="196188"/>
                </a:lnTo>
                <a:lnTo>
                  <a:pt x="1346836" y="199368"/>
                </a:lnTo>
                <a:lnTo>
                  <a:pt x="1344931" y="201912"/>
                </a:lnTo>
                <a:lnTo>
                  <a:pt x="1342391" y="204138"/>
                </a:lnTo>
                <a:lnTo>
                  <a:pt x="1340169" y="206681"/>
                </a:lnTo>
                <a:lnTo>
                  <a:pt x="1337629" y="208271"/>
                </a:lnTo>
                <a:lnTo>
                  <a:pt x="1334771" y="210179"/>
                </a:lnTo>
                <a:lnTo>
                  <a:pt x="1331913" y="211769"/>
                </a:lnTo>
                <a:lnTo>
                  <a:pt x="1328421" y="212723"/>
                </a:lnTo>
                <a:lnTo>
                  <a:pt x="1325563" y="213677"/>
                </a:lnTo>
                <a:lnTo>
                  <a:pt x="1321753" y="213995"/>
                </a:lnTo>
                <a:lnTo>
                  <a:pt x="1318578" y="214313"/>
                </a:lnTo>
                <a:lnTo>
                  <a:pt x="1315086" y="213995"/>
                </a:lnTo>
                <a:lnTo>
                  <a:pt x="1311593" y="213677"/>
                </a:lnTo>
                <a:lnTo>
                  <a:pt x="1308418" y="212723"/>
                </a:lnTo>
                <a:lnTo>
                  <a:pt x="1305243" y="211769"/>
                </a:lnTo>
                <a:lnTo>
                  <a:pt x="1302068" y="210179"/>
                </a:lnTo>
                <a:lnTo>
                  <a:pt x="1299528" y="208271"/>
                </a:lnTo>
                <a:lnTo>
                  <a:pt x="1296671" y="206681"/>
                </a:lnTo>
                <a:lnTo>
                  <a:pt x="1294448" y="204138"/>
                </a:lnTo>
                <a:lnTo>
                  <a:pt x="1292226" y="201912"/>
                </a:lnTo>
                <a:lnTo>
                  <a:pt x="1290003" y="199368"/>
                </a:lnTo>
                <a:lnTo>
                  <a:pt x="1288416" y="196188"/>
                </a:lnTo>
                <a:lnTo>
                  <a:pt x="1287146" y="193327"/>
                </a:lnTo>
                <a:lnTo>
                  <a:pt x="1285876" y="190147"/>
                </a:lnTo>
                <a:lnTo>
                  <a:pt x="1285241" y="186967"/>
                </a:lnTo>
                <a:lnTo>
                  <a:pt x="1284288" y="183469"/>
                </a:lnTo>
                <a:lnTo>
                  <a:pt x="1284288" y="180290"/>
                </a:lnTo>
                <a:lnTo>
                  <a:pt x="1284288" y="34341"/>
                </a:lnTo>
                <a:lnTo>
                  <a:pt x="1284288" y="30843"/>
                </a:lnTo>
                <a:lnTo>
                  <a:pt x="1285241" y="27345"/>
                </a:lnTo>
                <a:lnTo>
                  <a:pt x="1285876" y="23848"/>
                </a:lnTo>
                <a:lnTo>
                  <a:pt x="1287146" y="20986"/>
                </a:lnTo>
                <a:lnTo>
                  <a:pt x="1288416" y="18124"/>
                </a:lnTo>
                <a:lnTo>
                  <a:pt x="1290003" y="15262"/>
                </a:lnTo>
                <a:lnTo>
                  <a:pt x="1292226" y="12719"/>
                </a:lnTo>
                <a:lnTo>
                  <a:pt x="1294448" y="9857"/>
                </a:lnTo>
                <a:lnTo>
                  <a:pt x="1296671" y="7949"/>
                </a:lnTo>
                <a:lnTo>
                  <a:pt x="1299528" y="6041"/>
                </a:lnTo>
                <a:lnTo>
                  <a:pt x="1302068" y="4133"/>
                </a:lnTo>
                <a:lnTo>
                  <a:pt x="1305243" y="2544"/>
                </a:lnTo>
                <a:lnTo>
                  <a:pt x="1308418" y="1590"/>
                </a:lnTo>
                <a:lnTo>
                  <a:pt x="1311593" y="636"/>
                </a:lnTo>
                <a:lnTo>
                  <a:pt x="1315086" y="318"/>
                </a:lnTo>
                <a:lnTo>
                  <a:pt x="131857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免流业务思考与实践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graphicFrame>
        <p:nvGraphicFramePr>
          <p:cNvPr id="2" name="对象 -2147482622"/>
          <p:cNvGraphicFramePr>
            <a:graphicFrameLocks noChangeAspect="1"/>
          </p:cNvGraphicFramePr>
          <p:nvPr/>
        </p:nvGraphicFramePr>
        <p:xfrm>
          <a:off x="766128" y="1080453"/>
          <a:ext cx="4219575" cy="469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638800" imgH="6273800" progId="Visio.Drawing.11">
                  <p:embed/>
                </p:oleObj>
              </mc:Choice>
              <mc:Fallback>
                <p:oleObj r:id="rId3" imgW="5638800" imgH="627380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6128" y="1080453"/>
                        <a:ext cx="4219575" cy="4695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766445" y="5776595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1400" b="1">
                <a:solidFill>
                  <a:srgbClr val="FF0000"/>
                </a:solidFill>
                <a:ea typeface="宋体" panose="02010600030101010101" pitchFamily="2" charset="-122"/>
              </a:rPr>
              <a:t>注：实际调用时，客户端无需在</a:t>
            </a:r>
            <a:r>
              <a:rPr lang="en-US" sz="14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401</a:t>
            </a:r>
            <a:r>
              <a:rPr lang="zh-CN" sz="1400" b="1">
                <a:solidFill>
                  <a:srgbClr val="FF0000"/>
                </a:solidFill>
                <a:ea typeface="宋体" panose="02010600030101010101" pitchFamily="2" charset="-122"/>
              </a:rPr>
              <a:t>响应后再带上鉴权信息，流程</a:t>
            </a:r>
            <a:r>
              <a:rPr lang="en-US" sz="14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1,2</a:t>
            </a:r>
            <a:r>
              <a:rPr lang="zh-CN" sz="1400" b="1">
                <a:solidFill>
                  <a:srgbClr val="FF0000"/>
                </a:solidFill>
                <a:ea typeface="宋体" panose="02010600030101010101" pitchFamily="2" charset="-122"/>
              </a:rPr>
              <a:t>可跳过。</a:t>
            </a:r>
            <a:endParaRPr lang="zh-CN" altLang="en-US" sz="1400"/>
          </a:p>
        </p:txBody>
      </p:sp>
      <p:sp>
        <p:nvSpPr>
          <p:cNvPr id="3" name="文本框 2" descr="7b0a20202020227461726765744d6f64756c65223a20226b6f6e6c696e6574657874626f78220a7d0a"/>
          <p:cNvSpPr txBox="1"/>
          <p:nvPr/>
        </p:nvSpPr>
        <p:spPr>
          <a:xfrm>
            <a:off x="4890770" y="2261870"/>
            <a:ext cx="6602730" cy="1799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</a:rPr>
              <a:t>实践中存在的问题？</a:t>
            </a: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800" dirty="0"/>
              <a:t>项目中有多个Http客户端实例，如何为每一个实例加鉴权信息？</a:t>
            </a: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Fresco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 err="1">
                <a:sym typeface="+mn-ea"/>
              </a:rPr>
              <a:t>Exoplayer</a:t>
            </a:r>
            <a:r>
              <a:rPr lang="zh-CN" altLang="en-US" dirty="0">
                <a:sym typeface="+mn-ea"/>
              </a:rPr>
              <a:t>源码的</a:t>
            </a:r>
            <a:r>
              <a:rPr lang="en-US" altLang="zh-CN" dirty="0" err="1">
                <a:sym typeface="+mn-ea"/>
              </a:rPr>
              <a:t>OkHttpClient</a:t>
            </a:r>
            <a:r>
              <a:rPr lang="zh-CN" altLang="en-US" dirty="0">
                <a:sym typeface="+mn-ea"/>
              </a:rPr>
              <a:t>如何加鉴权信息？</a:t>
            </a:r>
            <a:endParaRPr lang="zh-CN" altLang="en-US" dirty="0"/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如果免流业务线上存在问题，如何动态关闭和打开？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986020" y="4340860"/>
            <a:ext cx="565404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1400">
                <a:solidFill>
                  <a:srgbClr val="FF0000"/>
                </a:solidFill>
                <a:ea typeface="宋体" panose="02010600030101010101" pitchFamily="2" charset="-122"/>
              </a:rPr>
              <a:t>注：</a:t>
            </a:r>
            <a:r>
              <a:rPr lang="zh-CN" sz="140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OkHttpClient请求附带</a:t>
            </a:r>
            <a:r>
              <a:rPr lang="zh-CN" sz="1400">
                <a:solidFill>
                  <a:srgbClr val="FF0000"/>
                </a:solidFill>
                <a:ea typeface="宋体" panose="02010600030101010101" pitchFamily="2" charset="-122"/>
              </a:rPr>
              <a:t>鉴权信息，即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添加一个自定义Interceptor</a:t>
            </a:r>
            <a:endParaRPr lang="en-US" altLang="zh-CN" sz="14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免流业务思考与实践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8200" y="1026160"/>
            <a:ext cx="94380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>
                <a:sym typeface="+mn-ea"/>
              </a:rPr>
              <a:t>问题一</a:t>
            </a:r>
            <a:r>
              <a:rPr lang="zh-CN" altLang="en-US" sz="2000">
                <a:sym typeface="+mn-ea"/>
              </a:rPr>
              <a:t>：项目中有多个OkHttpClient对象，如何为每一个实例添加一个Interceptor？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8200" y="2321560"/>
            <a:ext cx="9926955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/>
              <a:t>现有方案一：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/>
              <a:t>首先将旧代码中使用的</a:t>
            </a:r>
            <a:r>
              <a:rPr lang="en-US" altLang="zh-CN">
                <a:sym typeface="+mn-ea"/>
              </a:rPr>
              <a:t>HttpUrlConnection</a:t>
            </a:r>
            <a:r>
              <a:rPr lang="zh-CN" altLang="en-US">
                <a:sym typeface="+mn-ea"/>
              </a:rPr>
              <a:t>全部替换成</a:t>
            </a:r>
            <a:r>
              <a:rPr lang="en-US" altLang="zh-CN">
                <a:sym typeface="+mn-ea"/>
              </a:rPr>
              <a:t>OkHttpClient</a:t>
            </a:r>
            <a:r>
              <a:rPr lang="zh-CN" altLang="en-US">
                <a:sym typeface="+mn-ea"/>
              </a:rPr>
              <a:t>。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其次找出项目中所有的</a:t>
            </a:r>
            <a:r>
              <a:rPr lang="en-US" altLang="zh-CN">
                <a:sym typeface="+mn-ea"/>
              </a:rPr>
              <a:t>OkHttpClient</a:t>
            </a:r>
            <a:r>
              <a:rPr lang="zh-CN" altLang="en-US">
                <a:sym typeface="+mn-ea"/>
              </a:rPr>
              <a:t>实例，每处使用的地方添加一个Interceptor。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Fresco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Exoplayer</a:t>
            </a:r>
            <a:r>
              <a:rPr lang="zh-CN" altLang="en-US">
                <a:sym typeface="+mn-ea"/>
              </a:rPr>
              <a:t>源码中的OkHttpClient对象有两种方式，一种是修改源码替换原来的</a:t>
            </a:r>
            <a:r>
              <a:rPr lang="en-US" altLang="zh-CN">
                <a:sym typeface="+mn-ea"/>
              </a:rPr>
              <a:t>Fresco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OkHttpNetworkFetcher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Exoplayer</a:t>
            </a:r>
            <a:r>
              <a:rPr lang="zh-CN" altLang="en-US">
                <a:sym typeface="+mn-ea"/>
              </a:rPr>
              <a:t>的OkHttpDataSource；另外一种方式是使用反射。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8200" y="1729740"/>
            <a:ext cx="95637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>
                <a:sym typeface="+mn-ea"/>
              </a:rPr>
              <a:t>问题二</a:t>
            </a:r>
            <a:r>
              <a:rPr lang="zh-CN" altLang="en-US" sz="2000">
                <a:sym typeface="+mn-ea"/>
              </a:rPr>
              <a:t>：</a:t>
            </a:r>
            <a:r>
              <a:rPr lang="en-US" altLang="zh-CN" sz="2000">
                <a:sym typeface="+mn-ea"/>
              </a:rPr>
              <a:t>Fresco</a:t>
            </a:r>
            <a:r>
              <a:rPr lang="zh-CN" altLang="en-US" sz="2000">
                <a:sym typeface="+mn-ea"/>
              </a:rPr>
              <a:t>、</a:t>
            </a:r>
            <a:r>
              <a:rPr lang="en-US" altLang="zh-CN" sz="2000">
                <a:sym typeface="+mn-ea"/>
              </a:rPr>
              <a:t>Exoplayer</a:t>
            </a:r>
            <a:r>
              <a:rPr lang="zh-CN" altLang="en-US" sz="2000">
                <a:sym typeface="+mn-ea"/>
              </a:rPr>
              <a:t>源码中的OkHttpClient对象，如何添加一个Interceptor？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免流业务思考与实践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8200" y="1035050"/>
            <a:ext cx="99269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/>
              <a:t>方案二：</a:t>
            </a:r>
            <a:r>
              <a:rPr lang="zh-CN" altLang="en-US" sz="2000" dirty="0"/>
              <a:t>使用</a:t>
            </a:r>
            <a:r>
              <a:rPr lang="en-US" altLang="zh-CN" sz="2000" dirty="0"/>
              <a:t>Android</a:t>
            </a:r>
            <a:r>
              <a:rPr lang="zh-CN" altLang="en-US" sz="2000" dirty="0"/>
              <a:t>字节码技术，</a:t>
            </a:r>
            <a:r>
              <a:rPr sz="2000" dirty="0" err="1"/>
              <a:t>通过修改字节码的方式h</a:t>
            </a:r>
            <a:r>
              <a:rPr lang="en-US" sz="2000" dirty="0" err="1"/>
              <a:t>ook</a:t>
            </a:r>
            <a:r>
              <a:rPr sz="2000" dirty="0" err="1"/>
              <a:t>掉okhttp，为</a:t>
            </a:r>
            <a:r>
              <a:rPr lang="zh-CN" sz="2000" dirty="0"/>
              <a:t>项目中</a:t>
            </a:r>
            <a:r>
              <a:rPr sz="2000" dirty="0" err="1"/>
              <a:t>所有的OkhttpClient设置全局</a:t>
            </a:r>
            <a:r>
              <a:rPr sz="2000" dirty="0"/>
              <a:t> Interceptor (</a:t>
            </a:r>
            <a:r>
              <a:rPr sz="2000" dirty="0" err="1"/>
              <a:t>包括第三方依赖里的OkhttpClient</a:t>
            </a:r>
            <a:r>
              <a:rPr sz="2000" dirty="0"/>
              <a:t>)</a:t>
            </a:r>
            <a:r>
              <a:rPr lang="zh-CN" sz="2000" dirty="0"/>
              <a:t>。</a:t>
            </a:r>
          </a:p>
        </p:txBody>
      </p:sp>
      <p:pic>
        <p:nvPicPr>
          <p:cNvPr id="12" name="图片 11" descr="企业微信截图_162468967347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730" y="2162175"/>
            <a:ext cx="3952875" cy="39814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免流业务思考与实践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1087755"/>
            <a:ext cx="704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>
                <a:sym typeface="+mn-ea"/>
              </a:rPr>
              <a:t>问题三</a:t>
            </a:r>
            <a:r>
              <a:rPr lang="zh-CN" altLang="en-US" sz="2000">
                <a:sym typeface="+mn-ea"/>
              </a:rPr>
              <a:t>：如果免流业务线上存在问题，如何动态关闭和打开？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3659505" y="1494155"/>
            <a:ext cx="151130" cy="28511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38200" y="1779270"/>
            <a:ext cx="818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新问题：组件化的模块不能被其它模块直接依赖，那又如何和其它模块通信呢？</a:t>
            </a:r>
            <a:endParaRPr lang="en-US" altLang="zh-CN"/>
          </a:p>
        </p:txBody>
      </p:sp>
      <p:pic>
        <p:nvPicPr>
          <p:cNvPr id="10" name="图片 9" descr="mode_expro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53335"/>
            <a:ext cx="3028950" cy="36290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330700" y="2790825"/>
            <a:ext cx="7098030" cy="2999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暴露组件只存放服务接口、服务接口相关的实体类、路由信息、</a:t>
            </a:r>
          </a:p>
          <a:p>
            <a:pPr algn="l">
              <a:lnSpc>
                <a:spcPct val="150000"/>
              </a:lnSpc>
            </a:pPr>
            <a:r>
              <a:rPr lang="en-US" altLang="zh-CN" dirty="0"/>
              <a:t>    </a:t>
            </a:r>
            <a:r>
              <a:rPr lang="zh-CN" altLang="en-US" dirty="0"/>
              <a:t>便于服务调用的util等。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服务调用方只依赖服务提供方的</a:t>
            </a:r>
            <a:r>
              <a:rPr lang="zh-CN" altLang="en-US" dirty="0">
                <a:sym typeface="+mn-ea"/>
              </a:rPr>
              <a:t>暴露</a:t>
            </a:r>
            <a:r>
              <a:rPr lang="zh-CN" altLang="en-US" dirty="0"/>
              <a:t>组件，如module_</a:t>
            </a:r>
            <a:r>
              <a:rPr lang="en-US" altLang="zh-CN" dirty="0"/>
              <a:t>A</a:t>
            </a:r>
            <a:r>
              <a:rPr lang="zh-CN" altLang="en-US" dirty="0"/>
              <a:t>依赖</a:t>
            </a: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/>
              <a:t>    </a:t>
            </a:r>
            <a:r>
              <a:rPr lang="zh-CN" altLang="en-US" dirty="0"/>
              <a:t>export_</a:t>
            </a:r>
            <a:r>
              <a:rPr lang="en-US" altLang="zh-CN" dirty="0"/>
              <a:t>A</a:t>
            </a:r>
            <a:r>
              <a:rPr lang="zh-CN" altLang="en-US" dirty="0"/>
              <a:t>，而不依赖module_</a:t>
            </a:r>
            <a:r>
              <a:rPr lang="en-US" altLang="zh-CN" dirty="0"/>
              <a:t>A</a:t>
            </a:r>
            <a:r>
              <a:rPr lang="zh-CN" altLang="en-US" dirty="0"/>
              <a:t>。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组件需要依赖自己的暴露组件，并实现服务接口，如module_</a:t>
            </a:r>
            <a:r>
              <a:rPr lang="en-US" altLang="zh-CN" dirty="0"/>
              <a:t>A</a:t>
            </a:r>
            <a:endParaRPr lang="zh-CN" altLang="en-US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依赖export_</a:t>
            </a:r>
            <a:r>
              <a:rPr lang="en-US" altLang="zh-CN" dirty="0"/>
              <a:t>A</a:t>
            </a:r>
            <a:r>
              <a:rPr lang="zh-CN" altLang="en-US" dirty="0"/>
              <a:t>并实现其中的服务接口。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接口的实现注入是由Router完成，和页面跳转一样使用路由信息。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8f42fbeb3218f2a3a7e477b64a1701492a5db7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8221311"/>
  <p:tag name="MH_LIBRARY" val="GRAPHIC"/>
  <p:tag name="MH_TYPE" val="Other"/>
  <p:tag name="MH_ORDER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8221311"/>
  <p:tag name="MH_LIBRARY" val="GRAPHIC"/>
  <p:tag name="MH_TYPE" val="Other"/>
  <p:tag name="MH_ORDER" val="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8221311"/>
  <p:tag name="MH_LIBRARY" val="GRAPHIC"/>
  <p:tag name="MH_TYPE" val="Other"/>
  <p:tag name="MH_ORDER" val="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8221311"/>
  <p:tag name="MH_LIBRARY" val="GRAPHIC"/>
  <p:tag name="MH_TYPE" val="Other"/>
  <p:tag name="MH_ORDER" val="1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8c2fcd3-6e3e-425d-b7ea-6ded0c381608}"/>
  <p:tag name="TABLE_ENDDRAG_ORIGIN_RECT" val="695*241"/>
  <p:tag name="TABLE_ENDDRAG_RECT" val="74*111*695*24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8221311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8221311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8221311"/>
  <p:tag name="MH_LIBRARY" val="GRAPHIC"/>
  <p:tag name="MH_TYPE" val="Text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8221311"/>
  <p:tag name="MH_LIBRARY" val="GRAPHIC"/>
  <p:tag name="MH_TYPE" val="SubTitle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8221311"/>
  <p:tag name="MH_LIBRARY" val="GRAPHIC"/>
  <p:tag name="MH_TYPE" val="Text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8221311"/>
  <p:tag name="MH_LIBRARY" val="GRAPHIC"/>
  <p:tag name="MH_TYPE" val="Other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8221311"/>
  <p:tag name="MH_LIBRARY" val="GRAPHIC"/>
  <p:tag name="MH_TYPE" val="Other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8221311"/>
  <p:tag name="MH_LIBRARY" val="GRAPHIC"/>
  <p:tag name="MH_TYPE" val="Other"/>
  <p:tag name="MH_ORDER" val="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新任总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1555</Words>
  <Application>Microsoft Office PowerPoint</Application>
  <PresentationFormat>宽屏</PresentationFormat>
  <Paragraphs>157</Paragraphs>
  <Slides>21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TTTGB Medium</vt:lpstr>
      <vt:lpstr>等线</vt:lpstr>
      <vt:lpstr>思源黑体</vt:lpstr>
      <vt:lpstr>微软雅黑</vt:lpstr>
      <vt:lpstr>Arial</vt:lpstr>
      <vt:lpstr>Impact</vt:lpstr>
      <vt:lpstr>Times New Roman</vt:lpstr>
      <vt:lpstr>Office 主题​​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工作成果——免流业务思考与实践</vt:lpstr>
      <vt:lpstr>工作成果——免流业务思考与实践</vt:lpstr>
      <vt:lpstr>工作成果——免流业务思考与实践</vt:lpstr>
      <vt:lpstr>工作成果——免流业务思考与实践</vt:lpstr>
      <vt:lpstr>工作成果——播放器业务重构</vt:lpstr>
      <vt:lpstr>工作成果——播放器业务重构</vt:lpstr>
      <vt:lpstr>工作成果——播放器业务重构</vt:lpstr>
      <vt:lpstr>工作成果——播放器业务重构</vt:lpstr>
      <vt:lpstr>工作成果——懒人畅听车载版适配方案与实践</vt:lpstr>
      <vt:lpstr>工作成果——懒人畅听车载版适配方案与实践</vt:lpstr>
      <vt:lpstr>工作成果——懒人听书车载版适配方案与实践</vt:lpstr>
      <vt:lpstr>工作成果——懒人听书车载版适配方案与实践</vt:lpstr>
      <vt:lpstr>工作成果——APP内存泄漏和anr治理</vt:lpstr>
      <vt:lpstr>专业影响力和贡献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gemxia(夏诗)</dc:creator>
  <cp:lastModifiedBy>android1@lazyaudio.com</cp:lastModifiedBy>
  <cp:revision>844</cp:revision>
  <dcterms:created xsi:type="dcterms:W3CDTF">2018-05-14T08:48:00Z</dcterms:created>
  <dcterms:modified xsi:type="dcterms:W3CDTF">2021-06-28T12:14:37Z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6E5BB802B775489BB804D0206995D43A</vt:lpwstr>
  </property>
  <property fmtid="{D5CDD505-2E9C-101B-9397-08002B2CF9AE}" pid="3" name="KSOProductBuildVer">
    <vt:lpwstr>2052-11.1.0.10578</vt:lpwstr>
  </property>
</Properties>
</file>