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5175" cy="7618413"/>
  <p:notesSz cx="6858000" cy="9144000"/>
  <p:defaultTextStyle>
    <a:defPPr>
      <a:defRPr lang="de-DE"/>
    </a:defPPr>
    <a:lvl1pPr marL="0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943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5886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8829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1772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4715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7658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90602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03545" algn="l" defTabSz="10258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582" y="-102"/>
      </p:cViewPr>
      <p:guideLst>
        <p:guide orient="horz" pos="239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5509-B3E4-45DA-9104-8DF8D7F6CEF1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ACF3-49D3-4D6C-B8F9-6A03191B5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9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943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5886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8829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51772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4715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7658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90602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103545" algn="l" defTabSz="10258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8ACF3-49D3-4D6C-B8F9-6A03191B50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33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638" y="2366647"/>
            <a:ext cx="10365899" cy="16330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280" y="4317101"/>
            <a:ext cx="8536623" cy="1946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9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0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0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1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444239" y="305093"/>
            <a:ext cx="3241460" cy="65003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854" y="305093"/>
            <a:ext cx="9521129" cy="65003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00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335" y="4895540"/>
            <a:ext cx="10365899" cy="1513102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335" y="3229008"/>
            <a:ext cx="10365899" cy="166652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29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58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5388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1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64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76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90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03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855" y="1777631"/>
            <a:ext cx="6381295" cy="502780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304402" y="1777631"/>
            <a:ext cx="6381295" cy="502780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49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763" y="305091"/>
            <a:ext cx="10975658" cy="126973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759" y="1705327"/>
            <a:ext cx="5388320" cy="7106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943" indent="0">
              <a:buNone/>
              <a:defRPr sz="2300" b="1"/>
            </a:lvl2pPr>
            <a:lvl3pPr marL="1025886" indent="0">
              <a:buNone/>
              <a:defRPr sz="2000" b="1"/>
            </a:lvl3pPr>
            <a:lvl4pPr marL="1538829" indent="0">
              <a:buNone/>
              <a:defRPr sz="1700" b="1"/>
            </a:lvl4pPr>
            <a:lvl5pPr marL="2051772" indent="0">
              <a:buNone/>
              <a:defRPr sz="1700" b="1"/>
            </a:lvl5pPr>
            <a:lvl6pPr marL="2564715" indent="0">
              <a:buNone/>
              <a:defRPr sz="1700" b="1"/>
            </a:lvl6pPr>
            <a:lvl7pPr marL="3077658" indent="0">
              <a:buNone/>
              <a:defRPr sz="1700" b="1"/>
            </a:lvl7pPr>
            <a:lvl8pPr marL="3590602" indent="0">
              <a:buNone/>
              <a:defRPr sz="1700" b="1"/>
            </a:lvl8pPr>
            <a:lvl9pPr marL="4103545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759" y="2416026"/>
            <a:ext cx="5388320" cy="438940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4983" y="1705327"/>
            <a:ext cx="5390437" cy="7106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943" indent="0">
              <a:buNone/>
              <a:defRPr sz="2300" b="1"/>
            </a:lvl2pPr>
            <a:lvl3pPr marL="1025886" indent="0">
              <a:buNone/>
              <a:defRPr sz="2000" b="1"/>
            </a:lvl3pPr>
            <a:lvl4pPr marL="1538829" indent="0">
              <a:buNone/>
              <a:defRPr sz="1700" b="1"/>
            </a:lvl4pPr>
            <a:lvl5pPr marL="2051772" indent="0">
              <a:buNone/>
              <a:defRPr sz="1700" b="1"/>
            </a:lvl5pPr>
            <a:lvl6pPr marL="2564715" indent="0">
              <a:buNone/>
              <a:defRPr sz="1700" b="1"/>
            </a:lvl6pPr>
            <a:lvl7pPr marL="3077658" indent="0">
              <a:buNone/>
              <a:defRPr sz="1700" b="1"/>
            </a:lvl7pPr>
            <a:lvl8pPr marL="3590602" indent="0">
              <a:buNone/>
              <a:defRPr sz="1700" b="1"/>
            </a:lvl8pPr>
            <a:lvl9pPr marL="4103545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4983" y="2416026"/>
            <a:ext cx="5390437" cy="438940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6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761" y="303327"/>
            <a:ext cx="4012129" cy="12908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7977" y="303328"/>
            <a:ext cx="6817442" cy="6502104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761" y="1594226"/>
            <a:ext cx="4012129" cy="5211206"/>
          </a:xfrm>
        </p:spPr>
        <p:txBody>
          <a:bodyPr/>
          <a:lstStyle>
            <a:lvl1pPr marL="0" indent="0">
              <a:buNone/>
              <a:defRPr sz="1600"/>
            </a:lvl1pPr>
            <a:lvl2pPr marL="512943" indent="0">
              <a:buNone/>
              <a:defRPr sz="1300"/>
            </a:lvl2pPr>
            <a:lvl3pPr marL="1025886" indent="0">
              <a:buNone/>
              <a:defRPr sz="1100"/>
            </a:lvl3pPr>
            <a:lvl4pPr marL="1538829" indent="0">
              <a:buNone/>
              <a:defRPr sz="1100"/>
            </a:lvl4pPr>
            <a:lvl5pPr marL="2051772" indent="0">
              <a:buNone/>
              <a:defRPr sz="1100"/>
            </a:lvl5pPr>
            <a:lvl6pPr marL="2564715" indent="0">
              <a:buNone/>
              <a:defRPr sz="1100"/>
            </a:lvl6pPr>
            <a:lvl7pPr marL="3077658" indent="0">
              <a:buNone/>
              <a:defRPr sz="1100"/>
            </a:lvl7pPr>
            <a:lvl8pPr marL="3590602" indent="0">
              <a:buNone/>
              <a:defRPr sz="1100"/>
            </a:lvl8pPr>
            <a:lvl9pPr marL="4103545" indent="0">
              <a:buNone/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2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340" y="5332889"/>
            <a:ext cx="7317105" cy="62957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340" y="680721"/>
            <a:ext cx="7317105" cy="4571048"/>
          </a:xfrm>
        </p:spPr>
        <p:txBody>
          <a:bodyPr/>
          <a:lstStyle>
            <a:lvl1pPr marL="0" indent="0">
              <a:buNone/>
              <a:defRPr sz="3600"/>
            </a:lvl1pPr>
            <a:lvl2pPr marL="512943" indent="0">
              <a:buNone/>
              <a:defRPr sz="3200"/>
            </a:lvl2pPr>
            <a:lvl3pPr marL="1025886" indent="0">
              <a:buNone/>
              <a:defRPr sz="2700"/>
            </a:lvl3pPr>
            <a:lvl4pPr marL="1538829" indent="0">
              <a:buNone/>
              <a:defRPr sz="2300"/>
            </a:lvl4pPr>
            <a:lvl5pPr marL="2051772" indent="0">
              <a:buNone/>
              <a:defRPr sz="2300"/>
            </a:lvl5pPr>
            <a:lvl6pPr marL="2564715" indent="0">
              <a:buNone/>
              <a:defRPr sz="2300"/>
            </a:lvl6pPr>
            <a:lvl7pPr marL="3077658" indent="0">
              <a:buNone/>
              <a:defRPr sz="2300"/>
            </a:lvl7pPr>
            <a:lvl8pPr marL="3590602" indent="0">
              <a:buNone/>
              <a:defRPr sz="2300"/>
            </a:lvl8pPr>
            <a:lvl9pPr marL="4103545" indent="0">
              <a:buNone/>
              <a:defRPr sz="2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340" y="5962467"/>
            <a:ext cx="7317105" cy="894104"/>
          </a:xfrm>
        </p:spPr>
        <p:txBody>
          <a:bodyPr/>
          <a:lstStyle>
            <a:lvl1pPr marL="0" indent="0">
              <a:buNone/>
              <a:defRPr sz="1600"/>
            </a:lvl1pPr>
            <a:lvl2pPr marL="512943" indent="0">
              <a:buNone/>
              <a:defRPr sz="1300"/>
            </a:lvl2pPr>
            <a:lvl3pPr marL="1025886" indent="0">
              <a:buNone/>
              <a:defRPr sz="1100"/>
            </a:lvl3pPr>
            <a:lvl4pPr marL="1538829" indent="0">
              <a:buNone/>
              <a:defRPr sz="1100"/>
            </a:lvl4pPr>
            <a:lvl5pPr marL="2051772" indent="0">
              <a:buNone/>
              <a:defRPr sz="1100"/>
            </a:lvl5pPr>
            <a:lvl6pPr marL="2564715" indent="0">
              <a:buNone/>
              <a:defRPr sz="1100"/>
            </a:lvl6pPr>
            <a:lvl7pPr marL="3077658" indent="0">
              <a:buNone/>
              <a:defRPr sz="1100"/>
            </a:lvl7pPr>
            <a:lvl8pPr marL="3590602" indent="0">
              <a:buNone/>
              <a:defRPr sz="1100"/>
            </a:lvl8pPr>
            <a:lvl9pPr marL="4103545" indent="0">
              <a:buNone/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763" y="305091"/>
            <a:ext cx="10975658" cy="1269736"/>
          </a:xfrm>
          <a:prstGeom prst="rect">
            <a:avLst/>
          </a:prstGeom>
        </p:spPr>
        <p:txBody>
          <a:bodyPr vert="horz" lIns="102589" tIns="51295" rIns="102589" bIns="512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763" y="1777631"/>
            <a:ext cx="10975658" cy="5027801"/>
          </a:xfrm>
          <a:prstGeom prst="rect">
            <a:avLst/>
          </a:prstGeom>
        </p:spPr>
        <p:txBody>
          <a:bodyPr vert="horz" lIns="102589" tIns="51295" rIns="102589" bIns="512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760" y="7061143"/>
            <a:ext cx="2845541" cy="405610"/>
          </a:xfrm>
          <a:prstGeom prst="rect">
            <a:avLst/>
          </a:prstGeom>
        </p:spPr>
        <p:txBody>
          <a:bodyPr vert="horz" lIns="102589" tIns="51295" rIns="102589" bIns="5129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F926-88BB-46E0-BB9D-DA931720B69B}" type="datetimeFigureOut">
              <a:rPr lang="de-DE" smtClean="0"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6685" y="7061143"/>
            <a:ext cx="3861805" cy="405610"/>
          </a:xfrm>
          <a:prstGeom prst="rect">
            <a:avLst/>
          </a:prstGeom>
        </p:spPr>
        <p:txBody>
          <a:bodyPr vert="horz" lIns="102589" tIns="51295" rIns="102589" bIns="5129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9879" y="7061143"/>
            <a:ext cx="2845541" cy="405610"/>
          </a:xfrm>
          <a:prstGeom prst="rect">
            <a:avLst/>
          </a:prstGeom>
        </p:spPr>
        <p:txBody>
          <a:bodyPr vert="horz" lIns="102589" tIns="51295" rIns="102589" bIns="5129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73C-6256-49A5-B861-FC31B7028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68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5886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707" indent="-384707" algn="l" defTabSz="102588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3532" indent="-320589" algn="l" defTabSz="102588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2357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5300" indent="-256471" algn="l" defTabSz="102588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8243" indent="-256471" algn="l" defTabSz="102588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1186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34131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7074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60017" indent="-256471" algn="l" defTabSz="102588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943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886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829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772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715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7658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602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03545" algn="l" defTabSz="102588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638" y="1834311"/>
            <a:ext cx="10365899" cy="163302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280" y="3784765"/>
            <a:ext cx="8536623" cy="1946928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12192318" cy="762019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308483" y="-74002"/>
            <a:ext cx="9577064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de-DE" sz="11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0000" endA="300" endPos="50000" dist="60007" dir="5400000" sy="-100000" algn="bl" rotWithShape="0"/>
                </a:effectLst>
              </a:rPr>
              <a:t>FRUIT KILLER</a:t>
            </a:r>
            <a:endParaRPr lang="de-DE" sz="11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2132602"/>
            <a:ext cx="4289295" cy="4276752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6897277" y="2153022"/>
            <a:ext cx="5155257" cy="4176464"/>
            <a:chOff x="6897277" y="2009006"/>
            <a:chExt cx="5155257" cy="4176464"/>
          </a:xfrm>
        </p:grpSpPr>
        <p:sp>
          <p:nvSpPr>
            <p:cNvPr id="19" name="Rechteck 18"/>
            <p:cNvSpPr/>
            <p:nvPr/>
          </p:nvSpPr>
          <p:spPr>
            <a:xfrm>
              <a:off x="10087826" y="2009006"/>
              <a:ext cx="193937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 smtClean="0">
                  <a:ln w="190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START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97277" y="4471243"/>
              <a:ext cx="51552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dirty="0" smtClean="0">
                  <a:ln w="190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CHANGE PROFILE</a:t>
              </a:r>
              <a:endParaRPr lang="de-DE" sz="5400" b="1" cap="none" spc="0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8823958" y="3665190"/>
              <a:ext cx="32285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dirty="0" smtClean="0">
                  <a:ln w="190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STATISTICS</a:t>
              </a:r>
              <a:endParaRPr lang="de-DE" sz="5400" b="1" cap="none" spc="0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272655" y="5262140"/>
              <a:ext cx="16385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dirty="0" smtClean="0">
                  <a:ln w="190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QUIT</a:t>
              </a:r>
              <a:endParaRPr lang="de-DE" sz="5400" b="1" cap="none" spc="0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9064383" y="2825978"/>
              <a:ext cx="297491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dirty="0" smtClean="0">
                  <a:ln w="190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VS-MODE</a:t>
              </a:r>
              <a:endParaRPr lang="de-DE" sz="5400" b="1" cap="none" spc="0" dirty="0" smtClean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191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Benutzerdefiniert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 Hovestadt</cp:lastModifiedBy>
  <cp:revision>8</cp:revision>
  <dcterms:created xsi:type="dcterms:W3CDTF">2011-05-08T09:21:07Z</dcterms:created>
  <dcterms:modified xsi:type="dcterms:W3CDTF">2012-05-02T15:59:31Z</dcterms:modified>
</cp:coreProperties>
</file>