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A20C-826C-0599-59C8-030F76266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4B3DA-101E-DA25-261B-7BF004F13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EE240-4713-B384-DB8D-5427E830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04C0-2A51-477D-BDD9-D318A2E9E6F8}" type="datetimeFigureOut">
              <a:rPr lang="en-MY" smtClean="0"/>
              <a:t>30/5/2024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A91FD-98FD-213B-1612-5C4A65E6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2CC2F-5111-C715-77D0-3CDAA7B8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A026-8132-486A-9CA7-C10D1EDFFE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6478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3193-2833-F36D-D301-AE4C3F6B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D3C70-F668-B534-94FB-36468947B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BBA09-2F0E-CAFE-7EFD-9AB6DB5F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04C0-2A51-477D-BDD9-D318A2E9E6F8}" type="datetimeFigureOut">
              <a:rPr lang="en-MY" smtClean="0"/>
              <a:t>30/5/2024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A00B8-207C-5D62-62FB-C44955D5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6DF7F-270E-AA44-F7B5-3F3A6A77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A026-8132-486A-9CA7-C10D1EDFFE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2594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87C29-982E-9E2E-715A-D8CB15257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01915-60F8-78A6-B33C-83CC06DA8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373E2-989E-1730-0688-8B1CDA24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04C0-2A51-477D-BDD9-D318A2E9E6F8}" type="datetimeFigureOut">
              <a:rPr lang="en-MY" smtClean="0"/>
              <a:t>30/5/2024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541FD-0D50-F4D8-7B4B-B8C75071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E81F3-F0AE-B25A-F30F-1D024C6D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A026-8132-486A-9CA7-C10D1EDFFE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9987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CDF4-0233-D29A-FFF0-976C13D0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DC290-FFD5-1C89-9721-16B53EE37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82D91-1DED-06B2-1876-F7A76F76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04C0-2A51-477D-BDD9-D318A2E9E6F8}" type="datetimeFigureOut">
              <a:rPr lang="en-MY" smtClean="0"/>
              <a:t>30/5/2024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385CA-F6BC-43E8-67E0-0C72E647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23CC-F008-0087-3300-E690FA51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A026-8132-486A-9CA7-C10D1EDFFE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817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0DF5-A0CB-86A4-BE9F-A07574BE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61982-96D3-4075-9C06-C3C5E6737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28115-F34F-C4AB-D6C9-242E3969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04C0-2A51-477D-BDD9-D318A2E9E6F8}" type="datetimeFigureOut">
              <a:rPr lang="en-MY" smtClean="0"/>
              <a:t>30/5/2024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4F198-4B34-0FC8-8306-88BD1C80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76CC5-00E3-E11C-2040-4ED7928B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A026-8132-486A-9CA7-C10D1EDFFE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056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BC584-8AD3-9C8C-D86E-75084E13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8432-CA43-380F-5404-7AFBBB2D3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5F1EA-B62F-B2DB-38C1-852A06DA8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BA0F5-18BC-8857-9A51-0BB95CED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04C0-2A51-477D-BDD9-D318A2E9E6F8}" type="datetimeFigureOut">
              <a:rPr lang="en-MY" smtClean="0"/>
              <a:t>30/5/2024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061FA-724B-4B38-1F59-27331E67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363F6-CD42-C390-0124-0FBF26A2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A026-8132-486A-9CA7-C10D1EDFFE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4675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7C0F-C183-9800-6FAD-E09AAC3F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79D4D-A3DC-9252-DF72-1EBD63B02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E1B1F-71C1-7E48-11F6-AA62215A6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AB572-D0DA-8286-9C1B-F99ACFE58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C15A5-CB44-F748-5BA3-66E59C84F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FDB2A-8444-44DC-019C-8B6994EE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04C0-2A51-477D-BDD9-D318A2E9E6F8}" type="datetimeFigureOut">
              <a:rPr lang="en-MY" smtClean="0"/>
              <a:t>30/5/2024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2CABB-16A0-F4F4-428F-3F1A637F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F76FF-C298-28AD-123E-7F24222C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A026-8132-486A-9CA7-C10D1EDFFE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4830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BF9A-1084-6896-9888-595549B5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27EA3-453C-B722-9DBB-95DBFD64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04C0-2A51-477D-BDD9-D318A2E9E6F8}" type="datetimeFigureOut">
              <a:rPr lang="en-MY" smtClean="0"/>
              <a:t>30/5/2024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55B7F-99B0-8412-CD39-F83103F4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3DA91-B5FD-EF05-5B5C-4F411B6B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A026-8132-486A-9CA7-C10D1EDFFE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9384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BFC8A-6E4B-781F-E88C-CFA144F4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04C0-2A51-477D-BDD9-D318A2E9E6F8}" type="datetimeFigureOut">
              <a:rPr lang="en-MY" smtClean="0"/>
              <a:t>30/5/2024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2036E-C06F-2507-D783-03285B55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11046-7A5A-B69E-5005-475C55D7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A026-8132-486A-9CA7-C10D1EDFFE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998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0787-EBF2-292A-B76E-0E1FFE2D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943DF-CF71-5C71-79CD-537C4F367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D82C9-A008-0397-0BA8-7374AAD26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C484A-364A-0165-F34F-826E2760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04C0-2A51-477D-BDD9-D318A2E9E6F8}" type="datetimeFigureOut">
              <a:rPr lang="en-MY" smtClean="0"/>
              <a:t>30/5/2024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A73D4-DBF1-E73B-FEAE-9BD88692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4C8DD-8379-31FA-4B2C-49DD16ED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A026-8132-486A-9CA7-C10D1EDFFE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361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5047-9611-E7A4-AD15-757B45CD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F0A23-0848-95A3-BC96-81CD86885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F70A5-A149-85E0-7A0E-D62116058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B676F-1927-9D82-139B-8662989B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04C0-2A51-477D-BDD9-D318A2E9E6F8}" type="datetimeFigureOut">
              <a:rPr lang="en-MY" smtClean="0"/>
              <a:t>30/5/2024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82531-B212-7BB9-9FD1-0AA2F011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44703-7CB6-7213-A5C6-ECA2DF3D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A026-8132-486A-9CA7-C10D1EDFFE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818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7F3CB-C2D9-AB01-A870-03600C0C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68668-DFEB-A1BB-5C80-BE3EAB0FA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FC94E-95F7-AB71-5522-0460390FB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CE04C0-2A51-477D-BDD9-D318A2E9E6F8}" type="datetimeFigureOut">
              <a:rPr lang="en-MY" smtClean="0"/>
              <a:t>30/5/2024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74B95-4C77-D0CB-315B-789DD39C6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D5915-A6DB-4AA0-ED34-8B7BC85D8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7CA026-8132-486A-9CA7-C10D1EDFFE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872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42A1853A-65FA-6AA9-79FE-BB2942805628}"/>
              </a:ext>
            </a:extLst>
          </p:cNvPr>
          <p:cNvGrpSpPr/>
          <p:nvPr/>
        </p:nvGrpSpPr>
        <p:grpSpPr>
          <a:xfrm>
            <a:off x="-150008" y="267407"/>
            <a:ext cx="12828387" cy="6521698"/>
            <a:chOff x="-150008" y="267407"/>
            <a:chExt cx="12828387" cy="6521698"/>
          </a:xfrm>
        </p:grpSpPr>
        <p:pic>
          <p:nvPicPr>
            <p:cNvPr id="32" name="Picture 3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720484C-3FAD-F472-2C41-EF8E26787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244" y="806885"/>
              <a:ext cx="3775958" cy="2979441"/>
            </a:xfrm>
            <a:prstGeom prst="rect">
              <a:avLst/>
            </a:prstGeom>
          </p:spPr>
        </p:pic>
        <p:pic>
          <p:nvPicPr>
            <p:cNvPr id="1026" name="Picture 2" descr="Image result for esp32">
              <a:extLst>
                <a:ext uri="{FF2B5EF4-FFF2-40B4-BE49-F238E27FC236}">
                  <a16:creationId xmlns:a16="http://schemas.microsoft.com/office/drawing/2014/main" id="{A9C7864A-CB7E-04A2-6434-6F1429A4F1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7378" y="4155805"/>
              <a:ext cx="2232075" cy="1589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DBDD472-0EE1-DDCC-9B6D-8947D7A52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86016" y="267407"/>
              <a:ext cx="4649958" cy="2450929"/>
            </a:xfrm>
            <a:prstGeom prst="rect">
              <a:avLst/>
            </a:prstGeom>
          </p:spPr>
        </p:pic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2403ED87-7705-00F4-9856-07D972655143}"/>
                </a:ext>
              </a:extLst>
            </p:cNvPr>
            <p:cNvSpPr/>
            <p:nvPr/>
          </p:nvSpPr>
          <p:spPr>
            <a:xfrm rot="1145741">
              <a:off x="4988640" y="2738984"/>
              <a:ext cx="639097" cy="1458098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23509BFA-883B-CD55-F30B-6032AD47A420}"/>
                </a:ext>
              </a:extLst>
            </p:cNvPr>
            <p:cNvSpPr/>
            <p:nvPr/>
          </p:nvSpPr>
          <p:spPr>
            <a:xfrm rot="9536507">
              <a:off x="4120819" y="2707584"/>
              <a:ext cx="605841" cy="1467244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ACF7F16D-386E-2C73-DE4E-9751E5E5E9A2}"/>
                </a:ext>
              </a:extLst>
            </p:cNvPr>
            <p:cNvSpPr/>
            <p:nvPr/>
          </p:nvSpPr>
          <p:spPr>
            <a:xfrm rot="4719220">
              <a:off x="6388616" y="3628563"/>
              <a:ext cx="639097" cy="1815635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1030" name="Picture 6" descr="Display Lcd 16x2, 1602a Para Arduino, Pic - $ 49.00 en Mercado Libre">
              <a:extLst>
                <a:ext uri="{FF2B5EF4-FFF2-40B4-BE49-F238E27FC236}">
                  <a16:creationId xmlns:a16="http://schemas.microsoft.com/office/drawing/2014/main" id="{4EA321BB-D99E-E9CB-F744-A16F7161D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0008" y="3219399"/>
              <a:ext cx="2990696" cy="272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DA7A9B8D-5529-FFA4-0434-854798730116}"/>
                </a:ext>
              </a:extLst>
            </p:cNvPr>
            <p:cNvSpPr/>
            <p:nvPr/>
          </p:nvSpPr>
          <p:spPr>
            <a:xfrm rot="6291061">
              <a:off x="2461663" y="4327910"/>
              <a:ext cx="639097" cy="1519279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1C84CB-E3E3-2659-2704-405E3E2AFC3F}"/>
                </a:ext>
              </a:extLst>
            </p:cNvPr>
            <p:cNvSpPr txBox="1"/>
            <p:nvPr/>
          </p:nvSpPr>
          <p:spPr>
            <a:xfrm>
              <a:off x="6229277" y="4764383"/>
              <a:ext cx="1741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/>
                <a:t>Send POST Request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F58B63-5513-2E17-8193-7080622E192B}"/>
                </a:ext>
              </a:extLst>
            </p:cNvPr>
            <p:cNvSpPr txBox="1"/>
            <p:nvPr/>
          </p:nvSpPr>
          <p:spPr>
            <a:xfrm>
              <a:off x="1746421" y="5447439"/>
              <a:ext cx="1940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/>
                <a:t>Display message from endpoint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AE3FF1-A117-18B1-BD14-237B150054B5}"/>
                </a:ext>
              </a:extLst>
            </p:cNvPr>
            <p:cNvSpPr txBox="1"/>
            <p:nvPr/>
          </p:nvSpPr>
          <p:spPr>
            <a:xfrm>
              <a:off x="2719119" y="2674561"/>
              <a:ext cx="145222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dirty="0"/>
                <a:t>Display endpoint request on Serial Monitor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014A97-FF6B-3C01-B41E-54AD1F5C6EE3}"/>
                </a:ext>
              </a:extLst>
            </p:cNvPr>
            <p:cNvSpPr txBox="1"/>
            <p:nvPr/>
          </p:nvSpPr>
          <p:spPr>
            <a:xfrm>
              <a:off x="5731929" y="2745163"/>
              <a:ext cx="15586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dirty="0"/>
                <a:t>Upload Code (Get IP Address and functions)</a:t>
              </a:r>
            </a:p>
          </p:txBody>
        </p:sp>
        <p:pic>
          <p:nvPicPr>
            <p:cNvPr id="36" name="Picture 35" descr="A screenshot of a menu&#10;&#10;Description automatically generated">
              <a:extLst>
                <a:ext uri="{FF2B5EF4-FFF2-40B4-BE49-F238E27FC236}">
                  <a16:creationId xmlns:a16="http://schemas.microsoft.com/office/drawing/2014/main" id="{927B4705-B99B-5729-D1BB-5AA96EF28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9518" y="2994074"/>
              <a:ext cx="3006008" cy="379503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60A550-7DC5-1EAE-D5F2-CAF782FB41E1}"/>
                </a:ext>
              </a:extLst>
            </p:cNvPr>
            <p:cNvSpPr txBox="1"/>
            <p:nvPr/>
          </p:nvSpPr>
          <p:spPr>
            <a:xfrm rot="21320734">
              <a:off x="10254468" y="3105834"/>
              <a:ext cx="1229033" cy="646331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MY" b="1" dirty="0"/>
                <a:t>Made With</a:t>
              </a:r>
            </a:p>
          </p:txBody>
        </p:sp>
        <p:pic>
          <p:nvPicPr>
            <p:cNvPr id="34" name="Picture 3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5CDABF5-8CC5-94C1-95F2-0D85F319F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0577" y="4679571"/>
              <a:ext cx="3247802" cy="1823108"/>
            </a:xfrm>
            <a:prstGeom prst="rect">
              <a:avLst/>
            </a:prstGeom>
          </p:spPr>
        </p:pic>
        <p:pic>
          <p:nvPicPr>
            <p:cNvPr id="1028" name="Picture 4" descr="Image result for php mysql">
              <a:extLst>
                <a:ext uri="{FF2B5EF4-FFF2-40B4-BE49-F238E27FC236}">
                  <a16:creationId xmlns:a16="http://schemas.microsoft.com/office/drawing/2014/main" id="{C2BC4FA8-A27E-EB29-AB28-2D35414035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6386" y="3878514"/>
              <a:ext cx="1837385" cy="107219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3720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JEHOVAH YII ZUI HON.</dc:creator>
  <cp:lastModifiedBy>JEHOVAH YII ZUI HON.</cp:lastModifiedBy>
  <cp:revision>1</cp:revision>
  <dcterms:created xsi:type="dcterms:W3CDTF">2024-05-29T21:15:48Z</dcterms:created>
  <dcterms:modified xsi:type="dcterms:W3CDTF">2024-05-30T04:38:06Z</dcterms:modified>
</cp:coreProperties>
</file>