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71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309B94C0-7080-4A18-B6FD-175B58E2B33E}" type="datetimeFigureOut">
              <a:rPr lang="en-MY" smtClean="0"/>
              <a:t>17/10/2019</a:t>
            </a:fld>
            <a:endParaRPr lang="en-MY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29240387-1469-40A5-9E30-E023B5521A49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9525"/>
            <a:ext cx="12193270" cy="683895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2043430"/>
            <a:ext cx="7660005" cy="2031365"/>
          </a:xfrm>
        </p:spPr>
        <p:txBody>
          <a:bodyPr>
            <a:noAutofit/>
          </a:bodyPr>
          <a:lstStyle/>
          <a:p>
            <a:r>
              <a:rPr lang="en-MY" sz="6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NIGHT ROUND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MY">
              <a:solidFill>
                <a:srgbClr val="FFFFFF"/>
              </a:solidFill>
            </a:endParaRPr>
          </a:p>
        </p:txBody>
      </p:sp>
      <p:pic>
        <p:nvPicPr>
          <p:cNvPr id="28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-952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27940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445" y="1103630"/>
            <a:ext cx="7522210" cy="5325110"/>
          </a:xfrm>
        </p:spPr>
        <p:txBody>
          <a:bodyPr/>
          <a:lstStyle/>
          <a:p>
            <a:pPr marL="0" indent="0">
              <a:buNone/>
            </a:pPr>
            <a:r>
              <a:rPr lang="en-MY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CADETS MUSTER OUTSIDE MESS</a:t>
            </a:r>
          </a:p>
          <a:p>
            <a:pPr marL="0" indent="0">
              <a:buNone/>
            </a:pPr>
            <a:r>
              <a:rPr lang="en-MY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KETUK (3X)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(OC)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ASSALAMUALAIKUM,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EXCUSE OUR RIG,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 BEHALF OFFICER UNDER TRAINING REQUEST PERMISSION TO ENTER THE MESS,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(AFTER BEING EXCUSED) LADIES AND GENTLEMAN, </a:t>
            </a: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EXCUSE ME SIR/MAAM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YOU MAY ENTER THE MESS NOW.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THANK YOU,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EXCUSE ME, SIR/MAAM.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80655" y="1103630"/>
            <a:ext cx="4145915" cy="532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BEFORE ENTERING THE MESS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622425" y="31750"/>
            <a:ext cx="8472805" cy="15195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altLang="en-US" sz="4800">
                <a:latin typeface="Algerian" panose="04020705040A02060702" charset="0"/>
                <a:cs typeface="Algerian" panose="04020705040A02060702" charset="0"/>
              </a:rPr>
              <a:t>SEQUENCE ENTERING MESS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27940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0240" y="1103630"/>
            <a:ext cx="7522210" cy="5325110"/>
          </a:xfrm>
        </p:spPr>
        <p:txBody>
          <a:bodyPr/>
          <a:lstStyle/>
          <a:p>
            <a:pPr marL="0" indent="0">
              <a:buNone/>
            </a:pPr>
            <a:r>
              <a:rPr lang="en-MY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CADETS STAND BEHIND THEIR CHAIR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MESS QUIET PLEASE!!!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EXCUSE ME,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 BEHALF OFFICER UNDER TRAINING REQUEST PERMISSION TO HAVE OUR SEAT,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(AFTER BEING EXCUSED) LADIES AND GENTLEMAN, </a:t>
            </a: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EXCUSE ME SIR/MAAM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YOU MAY HAVE YOUR SEAT NOW.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THANK YOU,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EXCUSE ME, SIR/MAAM.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895" y="1103630"/>
            <a:ext cx="4454525" cy="532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PERMISSION</a:t>
            </a:r>
          </a:p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TO HAVE</a:t>
            </a:r>
          </a:p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A SEAT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622425" y="31750"/>
            <a:ext cx="8472805" cy="15195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altLang="en-US" sz="4800">
                <a:latin typeface="Algerian" panose="04020705040A02060702" charset="0"/>
                <a:cs typeface="Algerian" panose="04020705040A02060702" charset="0"/>
              </a:rPr>
              <a:t>SEQUENCE ENTERING MESS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27940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445" y="949960"/>
            <a:ext cx="7522210" cy="5325110"/>
          </a:xfrm>
        </p:spPr>
        <p:txBody>
          <a:bodyPr/>
          <a:lstStyle/>
          <a:p>
            <a:pPr marL="0" indent="0">
              <a:buNone/>
            </a:pPr>
            <a:r>
              <a:rPr lang="en-MY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CADETS SEAT ON THEIR CHAIR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EXCUSE ME,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REQUEST PERMISSION TO RECITE THE PRAYER AND HAVE OUR LUNCH/DINNER,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(AFTER BEING EXCUSED) OFFICER CADET (</a:t>
            </a: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), RECITE THE PRAYER PLEASE.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(NAME)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(PRAYER TRANSLATION) </a:t>
            </a: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“In the name of ALLAH, thanks for giving us foods and drinks and protect us from sins and hell fire.”</a:t>
            </a:r>
            <a:endParaRPr lang="en-MY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(AFTER RECITAL) LADIES AND GENTLEMAN, </a:t>
            </a: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EXCUSE ME SIR/MAAM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YOU MAY HAVE YOUR LUNCH/DINNER NOW.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THANK YOU,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EXCUSE ME, SIR/MAAM.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95565" y="1103630"/>
            <a:ext cx="4412615" cy="532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PERMISSION TO HAVE LUNCH/</a:t>
            </a:r>
          </a:p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DINNER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622425" y="31750"/>
            <a:ext cx="8472805" cy="15195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altLang="en-US" sz="4800">
                <a:latin typeface="Algerian" panose="04020705040A02060702" charset="0"/>
                <a:cs typeface="Algerian" panose="04020705040A02060702" charset="0"/>
              </a:rPr>
              <a:t>SEQUENCE ENTERING MESS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27940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6120" y="880110"/>
            <a:ext cx="7591425" cy="6229350"/>
          </a:xfrm>
        </p:spPr>
        <p:txBody>
          <a:bodyPr/>
          <a:lstStyle/>
          <a:p>
            <a:pPr marL="0" indent="0">
              <a:buNone/>
            </a:pPr>
            <a:r>
              <a:rPr lang="en-MY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CADETS HAVE FINISHED THEIR MEALS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MESS QUIET PLEASE!!! EXCUSE ME,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OUR LUNCH/DINNER, REQUEST PERMISSION TO RECITE THE PRAYER AND CARRY ON,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(AFTER BEING EXCUSED) OFFICER CADET (</a:t>
            </a: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 RECITE THE PRAYER PLEASE.</a:t>
            </a:r>
            <a:endParaRPr lang="en-MY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(NAME)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(PRAYER TRANSLATION) </a:t>
            </a: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“In the name of ALLAH, thanks for giving us foods and drinks and place us among good Muslims.”</a:t>
            </a:r>
            <a:endParaRPr lang="en-MY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(OC) 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(AFTER RECITAL) LADIES AND GENTLEMAN, </a:t>
            </a: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EXCUSE ME SIR/MAAM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YOU MAY CARRY ON NOW. MESS CARRY ON PLEASE!!!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THANK YOU, SIR/MAAM.</a:t>
            </a:r>
          </a:p>
          <a:p>
            <a:pPr>
              <a:buFont typeface="Wingdings" panose="05000000000000000000" charset="0"/>
              <a:buChar char="Ø"/>
            </a:pPr>
            <a:r>
              <a:rPr lang="en-MY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r>
              <a:rPr lang="en-MY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EXCUSE ME, SIR/MAAM.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895" y="768350"/>
            <a:ext cx="4454525" cy="595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PERMISSION</a:t>
            </a:r>
          </a:p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TO </a:t>
            </a:r>
          </a:p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CARRY ON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622425" y="31750"/>
            <a:ext cx="8472805" cy="15195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altLang="en-US" sz="4800">
                <a:latin typeface="Algerian" panose="04020705040A02060702" charset="0"/>
                <a:cs typeface="Algerian" panose="04020705040A02060702" charset="0"/>
              </a:rPr>
              <a:t>SEQUENCE ENTERING MESS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MY" sz="6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br>
              <a:rPr lang="en-MY" sz="6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6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(THANK YOU)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MY">
              <a:solidFill>
                <a:srgbClr val="FFFFFF"/>
              </a:solidFill>
            </a:endParaRPr>
          </a:p>
        </p:txBody>
      </p:sp>
      <p:pic>
        <p:nvPicPr>
          <p:cNvPr id="28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18415"/>
            <a:ext cx="12193270" cy="6884035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LOCKER’S LAYOUT</a:t>
            </a: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(ALPHA ROUTINE)</a:t>
            </a:r>
          </a:p>
        </p:txBody>
      </p:sp>
      <p:pic>
        <p:nvPicPr>
          <p:cNvPr id="5" name="Content Placeholder 4" descr="A person standing in front of a mirror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8" t="14754" r="14160" b="6686"/>
          <a:stretch>
            <a:fillRect/>
          </a:stretch>
        </p:blipFill>
        <p:spPr>
          <a:xfrm>
            <a:off x="6392826" y="492573"/>
            <a:ext cx="4075536" cy="58807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27940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098" y="1134145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1.SONGKOK</a:t>
            </a:r>
            <a:b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2.BERET</a:t>
            </a:r>
          </a:p>
        </p:txBody>
      </p:sp>
      <p:pic>
        <p:nvPicPr>
          <p:cNvPr id="5" name="Content Placeholder 4" descr="A close up of a white wall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6599" r="31091" b="24987"/>
          <a:stretch>
            <a:fillRect/>
          </a:stretch>
        </p:blipFill>
        <p:spPr>
          <a:xfrm rot="16200000">
            <a:off x="1064138" y="-177257"/>
            <a:ext cx="2498226" cy="3662730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door&#10;&#10;Description automatically generate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23611" r="18479" b="12361"/>
          <a:stretch>
            <a:fillRect/>
          </a:stretch>
        </p:blipFill>
        <p:spPr>
          <a:xfrm rot="16200000">
            <a:off x="762000" y="2980690"/>
            <a:ext cx="3102610" cy="37299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1.BENGKONG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2.BELT PUTIH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3.BELT HITAM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4.BUCKLE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5.NAME TAG/VELCRO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6.EPAULETTE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7.SLIP 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34925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1.SYAMPU</a:t>
            </a:r>
            <a:b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2.SABUN MANDI</a:t>
            </a:r>
            <a:b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3.DEODORAN</a:t>
            </a:r>
            <a:b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4.UBAT GIGI</a:t>
            </a:r>
            <a:b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5.BERUS GIGI</a:t>
            </a:r>
          </a:p>
        </p:txBody>
      </p:sp>
      <p:pic>
        <p:nvPicPr>
          <p:cNvPr id="7" name="Picture 6" descr="A picture containing indoor, wall, cabinet, photo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t="36388" r="10692" b="15278"/>
          <a:stretch>
            <a:fillRect/>
          </a:stretch>
        </p:blipFill>
        <p:spPr>
          <a:xfrm rot="16200000">
            <a:off x="562610" y="389255"/>
            <a:ext cx="3500755" cy="2752725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box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7" t="23951" r="13399" b="12569"/>
          <a:stretch>
            <a:fillRect/>
          </a:stretch>
        </p:blipFill>
        <p:spPr>
          <a:xfrm rot="16200000">
            <a:off x="918791" y="3235881"/>
            <a:ext cx="2788920" cy="3496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2A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MUFTI RIG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5.WHITE PLANTERS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34925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SAMPIN</a:t>
            </a:r>
            <a:b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WHITE T-SHIRT</a:t>
            </a:r>
            <a:b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BLUEBACK TRACK SUIT</a:t>
            </a:r>
            <a:b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4.BLACK SOCK,WHITE SOCK</a:t>
            </a:r>
            <a:b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5.WHITE SINGLET</a:t>
            </a:r>
            <a:b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6.SLACK TROUSERS</a:t>
            </a:r>
            <a:b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(SHIRT ARRANGE FROM UPPER RIGHT SIDE WITH THE SIZE SQUARE 8INCH x 10INCH)</a:t>
            </a: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indoor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35334" r="19924" b="17165"/>
          <a:stretch>
            <a:fillRect/>
          </a:stretch>
        </p:blipFill>
        <p:spPr>
          <a:xfrm rot="16200000">
            <a:off x="6093093" y="1107268"/>
            <a:ext cx="4649281" cy="4643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34925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0" y="163830"/>
            <a:ext cx="6377940" cy="6525260"/>
          </a:xfrm>
        </p:spPr>
        <p:txBody>
          <a:bodyPr anchor="ctr">
            <a:normAutofit/>
          </a:bodyPr>
          <a:lstStyle/>
          <a:p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KETUA BLOK</a:t>
            </a:r>
            <a:endParaRPr lang="en-M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SALUTE 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(1,2,3...1)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SALAM,  ALL CABIN, PASSAGEWAY, HEAD READY FOR NIGHT ROUND SIR/MAAM.</a:t>
            </a:r>
          </a:p>
          <a:p>
            <a:pPr marL="0" indent="0">
              <a:buNone/>
            </a:pP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2-SALUTE 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(1,2,3...1)</a:t>
            </a: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KETUA BILIK</a:t>
            </a: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1-SALUTE 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(1,2,3...1) </a:t>
            </a:r>
          </a:p>
          <a:p>
            <a:pPr marL="0" indent="0">
              <a:buNone/>
            </a:pP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SALAM, SEBUT NO BILIK (Room No.1), READY FOR NIGHT ROUND SIR/MAAM.</a:t>
            </a:r>
          </a:p>
          <a:p>
            <a:pPr marL="0" indent="0">
              <a:buNone/>
            </a:pP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2-SALUTE (1,2,3...1)</a:t>
            </a:r>
          </a:p>
          <a:p>
            <a:pPr marL="0" indent="0">
              <a:buNone/>
            </a:pPr>
            <a:endParaRPr lang="en-M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KELUAR (KETUA BLOK)</a:t>
            </a: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1-SALUTE 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(1,2,3...1)</a:t>
            </a: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MY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NIGHT ROUND COMPLETED,REQUEST PERMISSION TO CARRY ON SIR/MAAM.</a:t>
            </a:r>
          </a:p>
          <a:p>
            <a:pPr marL="0" indent="0">
              <a:buNone/>
            </a:pP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SALUTE (1,2,3...1)</a:t>
            </a: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20345" y="688340"/>
            <a:ext cx="4336415" cy="600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SEQUENCES</a:t>
            </a:r>
          </a:p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NIGHT ROUND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34925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940" y="949960"/>
            <a:ext cx="6753860" cy="5227320"/>
          </a:xfrm>
        </p:spPr>
        <p:txBody>
          <a:bodyPr/>
          <a:lstStyle/>
          <a:p>
            <a:pPr marL="0" indent="0" algn="ctr">
              <a:buNone/>
            </a:pPr>
            <a:r>
              <a:rPr lang="en-MY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ALL PART INSIDE ROOM AND OUTSIDE ROOM</a:t>
            </a:r>
          </a:p>
          <a:p>
            <a:pPr marL="0" indent="0">
              <a:buNone/>
            </a:pPr>
            <a:r>
              <a:rPr lang="en-MY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PARKING CAR</a:t>
            </a:r>
          </a:p>
          <a:p>
            <a:pPr marL="0" indent="0">
              <a:buNone/>
            </a:pP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RAK KASUT</a:t>
            </a:r>
          </a:p>
          <a:p>
            <a:pPr marL="0" indent="0">
              <a:buNone/>
            </a:pP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PINTU</a:t>
            </a:r>
          </a:p>
          <a:p>
            <a:pPr marL="0" indent="0">
              <a:buNone/>
            </a:pP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TINGKAP</a:t>
            </a:r>
          </a:p>
          <a:p>
            <a:pPr marL="0" indent="0">
              <a:buNone/>
            </a:pP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LANGSIR</a:t>
            </a:r>
          </a:p>
          <a:p>
            <a:pPr marL="0" indent="0">
              <a:buNone/>
            </a:pP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KIPAS</a:t>
            </a:r>
          </a:p>
          <a:p>
            <a:pPr marL="0" indent="0">
              <a:buNone/>
            </a:pP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LOKER</a:t>
            </a:r>
          </a:p>
          <a:p>
            <a:pPr marL="0" indent="0">
              <a:buNone/>
            </a:pP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KATIL</a:t>
            </a:r>
          </a:p>
          <a:p>
            <a:pPr marL="0" indent="0">
              <a:buNone/>
            </a:pP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CADAR</a:t>
            </a:r>
          </a:p>
          <a:p>
            <a:pPr marL="0" indent="0">
              <a:buNone/>
            </a:pPr>
            <a:r>
              <a:rPr lang="en-MY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TANDAS</a:t>
            </a:r>
          </a:p>
          <a:p>
            <a:pPr marL="0" indent="0">
              <a:buNone/>
            </a:pPr>
            <a:endParaRPr lang="en-MY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0830" y="687705"/>
            <a:ext cx="4145915" cy="600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PLACE THAT NEED</a:t>
            </a:r>
          </a:p>
          <a:p>
            <a:pPr algn="ctr"/>
            <a:r>
              <a:rPr lang="en-MY" altLang="en-US" sz="540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TO CLEAN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MY" sz="6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 ETIQUE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MY">
              <a:solidFill>
                <a:srgbClr val="FFFFFF"/>
              </a:solidFill>
            </a:endParaRPr>
          </a:p>
        </p:txBody>
      </p:sp>
      <p:pic>
        <p:nvPicPr>
          <p:cNvPr id="28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27940"/>
            <a:ext cx="12193270" cy="691388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815" y="436880"/>
            <a:ext cx="8472805" cy="1519555"/>
          </a:xfrm>
        </p:spPr>
        <p:txBody>
          <a:bodyPr/>
          <a:lstStyle/>
          <a:p>
            <a:pPr marL="0" indent="0" algn="ctr">
              <a:buNone/>
            </a:pPr>
            <a:r>
              <a:rPr lang="en-MY" altLang="en-US" sz="6000">
                <a:latin typeface="Algerian" panose="04020705040A02060702" charset="0"/>
                <a:cs typeface="Algerian" panose="04020705040A02060702" charset="0"/>
              </a:rPr>
              <a:t>POSITION</a:t>
            </a:r>
            <a:endParaRPr lang="en-MY" altLang="en-US"/>
          </a:p>
          <a:p>
            <a:endParaRPr lang="en-MY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9560" y="2203450"/>
            <a:ext cx="8199120" cy="3923030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370320" y="6096000"/>
            <a:ext cx="1193800" cy="755650"/>
          </a:xfrm>
          <a:prstGeom prst="wedgeRectCallout">
            <a:avLst>
              <a:gd name="adj1" fmla="val -12340"/>
              <a:gd name="adj2" fmla="val -169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KNIVE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699000" y="5958840"/>
            <a:ext cx="1193800" cy="755650"/>
          </a:xfrm>
          <a:prstGeom prst="wedgeRectCallout">
            <a:avLst>
              <a:gd name="adj1" fmla="val 28510"/>
              <a:gd name="adj2" fmla="val -165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226310" y="5669280"/>
            <a:ext cx="1193800" cy="755650"/>
          </a:xfrm>
          <a:prstGeom prst="wedgeRectCallout">
            <a:avLst>
              <a:gd name="adj1" fmla="val 84734"/>
              <a:gd name="adj2" fmla="val -14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821295" y="5566410"/>
            <a:ext cx="1193800" cy="755650"/>
          </a:xfrm>
          <a:prstGeom prst="wedgeRectCallout">
            <a:avLst>
              <a:gd name="adj1" fmla="val -93723"/>
              <a:gd name="adj2" fmla="val -117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SPOON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7073900" y="1447800"/>
            <a:ext cx="1193800" cy="755650"/>
          </a:xfrm>
          <a:prstGeom prst="wedgeRectCallout">
            <a:avLst>
              <a:gd name="adj1" fmla="val -48670"/>
              <a:gd name="adj2" fmla="val 114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MY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4" grpId="0" bldLvl="0" animBg="1"/>
      <p:bldP spid="15" grpId="0" bldLvl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Times New Roman</vt:lpstr>
      <vt:lpstr>Wingdings</vt:lpstr>
      <vt:lpstr>Default Design</vt:lpstr>
      <vt:lpstr>1_Default Design</vt:lpstr>
      <vt:lpstr>NIGHT ROUND</vt:lpstr>
      <vt:lpstr>LOCKER’S LAYOUT (ALPHA ROUTINE)</vt:lpstr>
      <vt:lpstr>1.SONGKOK 2.BERET</vt:lpstr>
      <vt:lpstr>1.SYAMPU 2.SABUN MANDI 3.DEODORAN 4.UBAT GIGI 5.BERUS GIGI</vt:lpstr>
      <vt:lpstr>1. SAMPIN 2. WHITE T-SHIRT 3. BLUEBACK TRACK SUIT 4.BLACK SOCK,WHITE SOCK 5.WHITE SINGLET 6.SLACK TROUSERS  (SHIRT ARRANGE FROM UPPER RIGHT SIDE WITH THE SIZE SQUARE 8INCH x 10INCH)</vt:lpstr>
      <vt:lpstr>PowerPoint Presentation</vt:lpstr>
      <vt:lpstr>PowerPoint Presentation</vt:lpstr>
      <vt:lpstr>MESS ETIQUE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(THANK YOU)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ROUND</dc:title>
  <dc:creator>NISA NABIHAH</dc:creator>
  <cp:lastModifiedBy>HP</cp:lastModifiedBy>
  <cp:revision>12</cp:revision>
  <dcterms:created xsi:type="dcterms:W3CDTF">2018-12-07T15:38:00Z</dcterms:created>
  <dcterms:modified xsi:type="dcterms:W3CDTF">2019-10-17T11:15:09Z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