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5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877A-7B06-433F-B4D5-D1464B6C799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ACB3-7798-44FD-AF46-F25C20F8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Language </a:t>
            </a:r>
            <a:br>
              <a:rPr lang="en-US" dirty="0" smtClean="0"/>
            </a:b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4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mov</a:t>
            </a:r>
            <a:r>
              <a:rPr lang="en-US" dirty="0"/>
              <a:t> eax,1 </a:t>
            </a:r>
            <a:r>
              <a:rPr lang="en-US" dirty="0" smtClean="0"/>
              <a:t>   ;</a:t>
            </a:r>
            <a:r>
              <a:rPr lang="en-US" dirty="0"/>
              <a:t>system call number (</a:t>
            </a:r>
            <a:r>
              <a:rPr lang="en-US" dirty="0" err="1"/>
              <a:t>sys_exit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0x80 </a:t>
            </a:r>
            <a:r>
              <a:rPr lang="en-US" dirty="0" smtClean="0"/>
              <a:t>       ;</a:t>
            </a:r>
            <a:r>
              <a:rPr lang="en-US" dirty="0"/>
              <a:t>call kernel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section .data </a:t>
            </a:r>
          </a:p>
          <a:p>
            <a:pPr marL="457200" lvl="1" indent="0">
              <a:buNone/>
            </a:pP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'Hello, world!', 0xa </a:t>
            </a:r>
            <a:r>
              <a:rPr lang="en-US" dirty="0" smtClean="0"/>
              <a:t>     ;</a:t>
            </a:r>
            <a:r>
              <a:rPr lang="en-US" dirty="0"/>
              <a:t>our </a:t>
            </a:r>
            <a:r>
              <a:rPr lang="en-US" dirty="0" smtClean="0"/>
              <a:t>display </a:t>
            </a:r>
            <a:r>
              <a:rPr lang="en-US" dirty="0"/>
              <a:t>string </a:t>
            </a:r>
          </a:p>
          <a:p>
            <a:pPr marL="457200" lvl="1" indent="0">
              <a:buNone/>
            </a:pP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equ</a:t>
            </a:r>
            <a:r>
              <a:rPr lang="en-US" dirty="0"/>
              <a:t> $ -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                         ;</a:t>
            </a:r>
            <a:r>
              <a:rPr lang="en-US" dirty="0"/>
              <a:t>length of </a:t>
            </a:r>
            <a:r>
              <a:rPr lang="en-US" dirty="0" smtClean="0"/>
              <a:t>the display </a:t>
            </a:r>
            <a:r>
              <a:rPr lang="en-US" dirty="0"/>
              <a:t>string </a:t>
            </a:r>
          </a:p>
        </p:txBody>
      </p:sp>
    </p:spTree>
    <p:extLst>
      <p:ext uri="{BB962C8B-B14F-4D97-AF65-F5344CB8AC3E}">
        <p14:creationId xmlns:p14="http://schemas.microsoft.com/office/powerpoint/2010/main" val="28465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05" y="434139"/>
            <a:ext cx="10515600" cy="1325563"/>
          </a:xfrm>
        </p:spPr>
        <p:txBody>
          <a:bodyPr/>
          <a:lstStyle/>
          <a:p>
            <a:r>
              <a:rPr lang="en-US" b="1" dirty="0" smtClean="0"/>
              <a:t>Assembly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ten 32-bit and six 16-bit processor registers in IA-32 architecture. The registers are grouped into three categories: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General </a:t>
            </a:r>
            <a:r>
              <a:rPr lang="en-US" dirty="0"/>
              <a:t>registers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Control </a:t>
            </a:r>
            <a:r>
              <a:rPr lang="en-US" dirty="0"/>
              <a:t>registers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Segment </a:t>
            </a:r>
            <a:r>
              <a:rPr lang="en-US" dirty="0"/>
              <a:t>registers </a:t>
            </a:r>
          </a:p>
          <a:p>
            <a:r>
              <a:rPr lang="en-US" dirty="0" smtClean="0"/>
              <a:t>The </a:t>
            </a:r>
            <a:r>
              <a:rPr lang="en-US" dirty="0"/>
              <a:t>general registers are further divided into the following groups: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registers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Pointer </a:t>
            </a:r>
            <a:r>
              <a:rPr lang="en-US" dirty="0"/>
              <a:t>registers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Index </a:t>
            </a:r>
            <a:r>
              <a:rPr lang="en-US" dirty="0"/>
              <a:t>registers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Registers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Registers 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Four 32-bit data registers are used for arithmetic, logical and other operations.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These </a:t>
            </a:r>
            <a:r>
              <a:rPr lang="en-US" dirty="0"/>
              <a:t>32-bit registers can be used in three ways: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1. As complete 32-bit data registers: EAX, EBX, ECX, EDX.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2. Lower </a:t>
            </a:r>
            <a:r>
              <a:rPr lang="en-US" dirty="0"/>
              <a:t>halves of the 32-bit registers can be used as four 16-bit data registers: AX, BX, CX and DX.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3. Lower and higher halves of the above-mentioned four 16-bit registers can be used as eight 8-bit data registers: AH, AL, BH, BL, CH, CL, DH, and DL.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0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2905919"/>
            <a:ext cx="65722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;program displays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stars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screen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.text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_start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declared for linker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_start: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linker entry point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edx,9    ;message length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ecx,s2   ;message to write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ebx,1    ;file descriptor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eax,4    ;system call number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sys_write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0x80     ;call kernel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eax,1    ;system call number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sys_exit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0x80     ;call kernel 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message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times 9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'*'</a:t>
            </a:r>
          </a:p>
        </p:txBody>
      </p:sp>
    </p:spTree>
    <p:extLst>
      <p:ext uri="{BB962C8B-B14F-4D97-AF65-F5344CB8AC3E}">
        <p14:creationId xmlns:p14="http://schemas.microsoft.com/office/powerpoint/2010/main" val="126297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personal computer has a </a:t>
            </a:r>
            <a:r>
              <a:rPr lang="en-US" b="1" dirty="0" smtClean="0"/>
              <a:t>microprocessor </a:t>
            </a:r>
            <a:r>
              <a:rPr lang="en-US" dirty="0" smtClean="0"/>
              <a:t>that manages the computer's arithmetical, logical and control activities.</a:t>
            </a:r>
          </a:p>
          <a:p>
            <a:r>
              <a:rPr lang="en-US" dirty="0" smtClean="0"/>
              <a:t>Each family of processors has its own set of instructions for handling various operations like getting input from keyboard, displaying information on screen and performing various other jobs.</a:t>
            </a:r>
          </a:p>
          <a:p>
            <a:r>
              <a:rPr lang="en-US" dirty="0" smtClean="0"/>
              <a:t>These set of instructions are called 'machine language instruction'.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understanding of assembly language provides knowledge of: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Interface of programs with OS, processor and BIOS;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Representation of data in memory and other external devices;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How processor accesses and executes instruction;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How instructions accesses and process data;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How a program access external devices.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It requires less memory and execution time;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instruction, a processor repeats a set of four basic operations, which comprise a machine cycle</a:t>
            </a:r>
          </a:p>
          <a:p>
            <a:pPr lvl="1"/>
            <a:r>
              <a:rPr lang="en-US" b="1" dirty="0" smtClean="0"/>
              <a:t>Fetching</a:t>
            </a:r>
            <a:r>
              <a:rPr lang="en-US" dirty="0" smtClean="0"/>
              <a:t>: Process of obtaining a program instruction or data item from memory.</a:t>
            </a:r>
          </a:p>
          <a:p>
            <a:pPr lvl="1"/>
            <a:r>
              <a:rPr lang="en-US" b="1" dirty="0" smtClean="0"/>
              <a:t>Decoding</a:t>
            </a:r>
            <a:r>
              <a:rPr lang="en-US" dirty="0" smtClean="0"/>
              <a:t>: Process of translating the instruction into signals the computer can execute.</a:t>
            </a:r>
          </a:p>
          <a:p>
            <a:pPr lvl="1"/>
            <a:r>
              <a:rPr lang="en-US" b="1" dirty="0" smtClean="0"/>
              <a:t>Executing</a:t>
            </a:r>
            <a:r>
              <a:rPr lang="en-US" dirty="0" smtClean="0"/>
              <a:t>: Process of carrying out the commands.</a:t>
            </a:r>
          </a:p>
          <a:p>
            <a:pPr lvl="1"/>
            <a:r>
              <a:rPr lang="en-US" b="1" dirty="0" smtClean="0"/>
              <a:t>Storing</a:t>
            </a:r>
            <a:r>
              <a:rPr lang="en-US" dirty="0" smtClean="0"/>
              <a:t>: Writing results to memory.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Machine Cycle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16" y="2251590"/>
            <a:ext cx="4797968" cy="349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64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assembly program can be divided into three sections: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data section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 err="1"/>
              <a:t>bss</a:t>
            </a:r>
            <a:r>
              <a:rPr lang="en-US" dirty="0"/>
              <a:t> section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text section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Section: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The data section is used for declaring initialized data or constants.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This </a:t>
            </a:r>
            <a:r>
              <a:rPr lang="en-US" dirty="0"/>
              <a:t>data does not change at runtime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The </a:t>
            </a:r>
            <a:r>
              <a:rPr lang="en-US" dirty="0"/>
              <a:t>syntax for declaring data section is: </a:t>
            </a:r>
            <a:r>
              <a:rPr lang="en-US" b="1" dirty="0"/>
              <a:t>section .data</a:t>
            </a:r>
          </a:p>
        </p:txBody>
      </p:sp>
    </p:spTree>
    <p:extLst>
      <p:ext uri="{BB962C8B-B14F-4D97-AF65-F5344CB8AC3E}">
        <p14:creationId xmlns:p14="http://schemas.microsoft.com/office/powerpoint/2010/main" val="3211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bss</a:t>
            </a:r>
            <a:r>
              <a:rPr lang="en-US" b="1" dirty="0"/>
              <a:t> </a:t>
            </a:r>
            <a:r>
              <a:rPr lang="en-US" b="1" dirty="0" smtClean="0"/>
              <a:t>Section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 err="1"/>
              <a:t>bss</a:t>
            </a:r>
            <a:r>
              <a:rPr lang="en-US" dirty="0"/>
              <a:t> section is used for declaring variables.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syntax for declaring </a:t>
            </a:r>
            <a:r>
              <a:rPr lang="en-US" dirty="0" err="1"/>
              <a:t>bss</a:t>
            </a:r>
            <a:r>
              <a:rPr lang="en-US" dirty="0"/>
              <a:t> section is: </a:t>
            </a:r>
            <a:r>
              <a:rPr lang="en-US" b="1" dirty="0"/>
              <a:t>section .</a:t>
            </a:r>
            <a:r>
              <a:rPr lang="en-US" b="1" dirty="0" err="1" smtClean="0"/>
              <a:t>bss</a:t>
            </a:r>
            <a:endParaRPr lang="en-US" b="1" dirty="0" smtClean="0"/>
          </a:p>
          <a:p>
            <a:r>
              <a:rPr lang="en-US" b="1" dirty="0"/>
              <a:t>The text </a:t>
            </a:r>
            <a:r>
              <a:rPr lang="en-US" b="1" dirty="0" smtClean="0"/>
              <a:t>Section: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text section is used for keeping the actual code.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This </a:t>
            </a:r>
            <a:r>
              <a:rPr lang="en-US" dirty="0"/>
              <a:t>section must begin with the </a:t>
            </a:r>
            <a:r>
              <a:rPr lang="en-US" dirty="0" smtClean="0"/>
              <a:t>declaration </a:t>
            </a:r>
            <a:r>
              <a:rPr lang="en-US" b="1" dirty="0" smtClean="0"/>
              <a:t>global   _start</a:t>
            </a:r>
            <a:r>
              <a:rPr lang="en-US" dirty="0" smtClean="0"/>
              <a:t>, </a:t>
            </a:r>
            <a:r>
              <a:rPr lang="en-US" dirty="0"/>
              <a:t>which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tells </a:t>
            </a:r>
            <a:r>
              <a:rPr lang="en-US" dirty="0"/>
              <a:t>the kernel where the program execution begins.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syntax for declaring text section is: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section </a:t>
            </a:r>
            <a:r>
              <a:rPr lang="en-US" b="1" dirty="0"/>
              <a:t>.text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global _start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_start: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9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 statements are entered one statement per line. Each statement follows the following format: </a:t>
            </a:r>
          </a:p>
          <a:p>
            <a:r>
              <a:rPr lang="en-US" dirty="0"/>
              <a:t>[label] mnemonic [operands] [;comment] </a:t>
            </a:r>
          </a:p>
          <a:p>
            <a:r>
              <a:rPr lang="en-US" dirty="0"/>
              <a:t>The fields in the square brackets are optional. A basic instruction has two parts,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one is the name of the instruction (or the mnemonic) which is to be executed, and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are the operands or the parameters of the command </a:t>
            </a:r>
          </a:p>
        </p:txBody>
      </p:sp>
    </p:spTree>
    <p:extLst>
      <p:ext uri="{BB962C8B-B14F-4D97-AF65-F5344CB8AC3E}">
        <p14:creationId xmlns:p14="http://schemas.microsoft.com/office/powerpoint/2010/main" val="262250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assembly language code displays the string 'Hello World' on the screen: </a:t>
            </a:r>
          </a:p>
          <a:p>
            <a:r>
              <a:rPr lang="en-US" dirty="0"/>
              <a:t>section .text </a:t>
            </a:r>
          </a:p>
          <a:p>
            <a:r>
              <a:rPr lang="en-US" dirty="0"/>
              <a:t>global </a:t>
            </a:r>
            <a:r>
              <a:rPr lang="en-US" dirty="0" smtClean="0"/>
              <a:t>_start ;must </a:t>
            </a:r>
            <a:r>
              <a:rPr lang="en-US" dirty="0"/>
              <a:t>be declared for linker (</a:t>
            </a:r>
            <a:r>
              <a:rPr lang="en-US" dirty="0" err="1"/>
              <a:t>ld</a:t>
            </a:r>
            <a:r>
              <a:rPr lang="en-US" dirty="0"/>
              <a:t>) </a:t>
            </a:r>
          </a:p>
          <a:p>
            <a:r>
              <a:rPr lang="en-US" dirty="0" smtClean="0"/>
              <a:t>_start  :     ;</a:t>
            </a:r>
            <a:r>
              <a:rPr lang="en-US" dirty="0"/>
              <a:t>tells linker entry point </a:t>
            </a:r>
          </a:p>
          <a:p>
            <a:pPr marL="457200" lvl="1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edx,len</a:t>
            </a:r>
            <a:r>
              <a:rPr lang="en-US" dirty="0"/>
              <a:t> </a:t>
            </a:r>
            <a:r>
              <a:rPr lang="en-US" dirty="0" smtClean="0"/>
              <a:t>     ;message </a:t>
            </a:r>
            <a:r>
              <a:rPr lang="en-US" dirty="0"/>
              <a:t>length </a:t>
            </a:r>
          </a:p>
          <a:p>
            <a:pPr marL="457200" lvl="1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ecx,msg</a:t>
            </a:r>
            <a:r>
              <a:rPr lang="en-US" dirty="0"/>
              <a:t> </a:t>
            </a:r>
            <a:r>
              <a:rPr lang="en-US" dirty="0" smtClean="0"/>
              <a:t>    ;</a:t>
            </a:r>
            <a:r>
              <a:rPr lang="en-US" dirty="0"/>
              <a:t>message to write </a:t>
            </a:r>
          </a:p>
          <a:p>
            <a:pPr marL="457200" lvl="1" indent="0">
              <a:buNone/>
            </a:pPr>
            <a:r>
              <a:rPr lang="fr-FR" dirty="0" err="1"/>
              <a:t>mov</a:t>
            </a:r>
            <a:r>
              <a:rPr lang="fr-FR" dirty="0"/>
              <a:t> ebx,1 </a:t>
            </a:r>
            <a:r>
              <a:rPr lang="fr-FR" dirty="0" smtClean="0"/>
              <a:t>         ;</a:t>
            </a:r>
            <a:r>
              <a:rPr lang="fr-FR" dirty="0"/>
              <a:t>file </a:t>
            </a:r>
            <a:r>
              <a:rPr lang="fr-FR" dirty="0" err="1"/>
              <a:t>descriptor</a:t>
            </a:r>
            <a:r>
              <a:rPr lang="fr-FR" dirty="0"/>
              <a:t> (</a:t>
            </a:r>
            <a:r>
              <a:rPr lang="fr-FR" dirty="0" err="1"/>
              <a:t>stdout</a:t>
            </a:r>
            <a:r>
              <a:rPr lang="fr-FR" dirty="0"/>
              <a:t>) </a:t>
            </a:r>
          </a:p>
          <a:p>
            <a:pPr marL="457200" lvl="1" indent="0">
              <a:buNone/>
            </a:pPr>
            <a:r>
              <a:rPr lang="en-US" dirty="0" err="1"/>
              <a:t>mov</a:t>
            </a:r>
            <a:r>
              <a:rPr lang="en-US" dirty="0"/>
              <a:t> eax,4 </a:t>
            </a:r>
            <a:r>
              <a:rPr lang="en-US" dirty="0" smtClean="0"/>
              <a:t>         ;</a:t>
            </a:r>
            <a:r>
              <a:rPr lang="en-US" dirty="0"/>
              <a:t>system call number (</a:t>
            </a:r>
            <a:r>
              <a:rPr lang="en-US" dirty="0" err="1"/>
              <a:t>sys_write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0x80 </a:t>
            </a:r>
            <a:r>
              <a:rPr lang="en-US" dirty="0" smtClean="0"/>
              <a:t>             ;</a:t>
            </a:r>
            <a:r>
              <a:rPr lang="en-US" dirty="0"/>
              <a:t>call kernel </a:t>
            </a:r>
          </a:p>
        </p:txBody>
      </p:sp>
    </p:spTree>
    <p:extLst>
      <p:ext uri="{BB962C8B-B14F-4D97-AF65-F5344CB8AC3E}">
        <p14:creationId xmlns:p14="http://schemas.microsoft.com/office/powerpoint/2010/main" val="303741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788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Assembly Language  Program</vt:lpstr>
      <vt:lpstr>Machine language instruction</vt:lpstr>
      <vt:lpstr>Advantages:</vt:lpstr>
      <vt:lpstr>Machine Cycle</vt:lpstr>
      <vt:lpstr>Machine Cycle</vt:lpstr>
      <vt:lpstr>Basic Syntax</vt:lpstr>
      <vt:lpstr>Basic Syntax</vt:lpstr>
      <vt:lpstr>Statement</vt:lpstr>
      <vt:lpstr>Program</vt:lpstr>
      <vt:lpstr>Program (Cont.)</vt:lpstr>
      <vt:lpstr>Assembly Registers</vt:lpstr>
      <vt:lpstr>Assembly Registers (Cont.)</vt:lpstr>
      <vt:lpstr>PowerPoint Presentation</vt:lpstr>
      <vt:lpstr>Program-2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 Mohideen Abdul Latheef</dc:creator>
  <cp:lastModifiedBy>Sheik Mohideen Abdul Latheef</cp:lastModifiedBy>
  <cp:revision>11</cp:revision>
  <dcterms:created xsi:type="dcterms:W3CDTF">2019-10-25T02:22:31Z</dcterms:created>
  <dcterms:modified xsi:type="dcterms:W3CDTF">2019-11-01T02:05:00Z</dcterms:modified>
</cp:coreProperties>
</file>