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BEBD5-8055-404E-B1A7-C6DDB64FF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4CB7084-0C9C-4A69-8648-9315603C5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C4FA0F-949B-4151-9030-A1F16A50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BC18-78AB-4D15-9DBA-30C762831A7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CE856C-79DE-4BDC-8038-E942E041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D9AC1D-3603-4206-8A60-C33B56FD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7CBE-C53B-4C54-A545-BD20F8F6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7014C5-2FC4-464C-A56F-4A29F503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329D507-B9AB-49B4-832B-4B6FC283A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D5A360-0D45-44EC-B8B3-C283054E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BC18-78AB-4D15-9DBA-30C762831A7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5D35A0-0819-4EF8-98D9-634CC081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03B085-E499-4C2A-B3E6-40853275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7CBE-C53B-4C54-A545-BD20F8F6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8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A9C514F-DE80-452D-8A3D-D2E2160E0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34420BE-C8D9-4A8B-9DE6-475BD666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B73545-8319-49CC-99FF-9AEE010C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BC18-78AB-4D15-9DBA-30C762831A7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3CFDB6-F4E6-482A-99EB-2F0C8629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641222-D840-4720-8EFB-E1F58680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7CBE-C53B-4C54-A545-BD20F8F6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7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8ABCB6-D13A-4749-808B-DAAEAD4F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E6DFA7-5D01-48B4-ABDB-811D59644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6A6F77-E07A-412B-8CEC-D5FD01DA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BC18-78AB-4D15-9DBA-30C762831A7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BEAD5F-C4C4-461D-98E2-E97E0651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BC7664-C3EE-4903-B068-0903D468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7CBE-C53B-4C54-A545-BD20F8F6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0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10B236-8876-43F6-A899-8FF931B0B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0A1439-A0B8-4CD9-817C-3E99D52C1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2A004D-794A-4CCD-AE67-2F330D33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BC18-78AB-4D15-9DBA-30C762831A7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8FE6F5-87AB-4E73-859D-60B59421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C56009-CC9F-46DB-8878-079FE7F2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7CBE-C53B-4C54-A545-BD20F8F6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6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2CD8A-98D2-44BD-8703-DB9D5832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5FE16A-FDD9-484C-9524-9DE3CBA17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DDAE0EF-5E0B-49FD-94F0-1D2CB77BE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A465FA-89F8-43EA-B710-A43A8974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BC18-78AB-4D15-9DBA-30C762831A7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F34EAE3-3348-4E34-B23D-049B8001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625555-C8FB-44A1-A929-BE4116CD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7CBE-C53B-4C54-A545-BD20F8F6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6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C3D949-3608-49E4-B158-33DEB8F5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3E7424-1A46-4F4C-813B-B20FEBF2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29FFAC2-36CE-4151-A480-3F9280BD0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63AC105-D124-4AC6-823E-6F9F66D42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32F96E0-2C0A-46DD-A288-7ADEBCD19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3131D7F-7208-4797-A825-127B591E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BC18-78AB-4D15-9DBA-30C762831A7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63FCA8B-6C98-4457-A44B-4260CE69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22EECDA-1A2A-4422-B348-B02FCD36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7CBE-C53B-4C54-A545-BD20F8F6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4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D2D126-A02C-4BEF-BDCA-0070E7C0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AA11182-864C-489C-9D2F-861ABAC4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BC18-78AB-4D15-9DBA-30C762831A7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B0260DD-29D1-464F-89DB-1CB33CA2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E891F7-C36F-43F4-9D9C-7228983F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7CBE-C53B-4C54-A545-BD20F8F6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2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AA5CBEC-3BF5-48AB-B731-4DD44E71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BC18-78AB-4D15-9DBA-30C762831A7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2246AD9-2E19-4B61-9B9B-80C91001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0C7BC2-65A6-43CD-9EB8-46029D1F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7CBE-C53B-4C54-A545-BD20F8F6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6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47F6F0-D625-42DE-8D65-44C83F0D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C4A1AC-F351-4DCF-97FB-762B5A168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45F206-E37B-4148-9E0D-FD9490D8A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5C09ED-0580-4210-8D10-FECC4E66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BC18-78AB-4D15-9DBA-30C762831A7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542023-7442-4FF7-B91F-77A9446F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C737FA-D83C-448A-A627-DBEAF27C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7CBE-C53B-4C54-A545-BD20F8F6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8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5620A1-3DC0-4554-ACDA-7A7BF30E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F4B7AC6-CB83-4139-82B5-47D312DDD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C49B95-0B61-4547-875A-2800C4A40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233A779-A9F8-4BD8-A81D-A976F155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BC18-78AB-4D15-9DBA-30C762831A7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77A743-37C3-4FF4-84E1-DE0C5AF3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EEED5F5-384E-4ECB-B52D-CDF3E3C6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7CBE-C53B-4C54-A545-BD20F8F6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3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8CE1B80-925F-4826-8EDC-B399BC2C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E862B2-2C11-4909-A5CD-068C80506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7DD962-911F-4D48-A5C5-E2A931912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1BC18-78AB-4D15-9DBA-30C762831A7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F84FF0-89B6-4FA5-A453-A4F8DE4DE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C9EDC4-217A-45A2-B8FE-7646A42C6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47CBE-C53B-4C54-A545-BD20F8F6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4D83524-20B8-4954-B17F-D03049F4D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9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F7E1AF-1E55-4339-8409-E121C7C9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132A3B-00D9-4682-B668-54DA60FE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A1E3325-5B5A-4F6B-9BA7-B5FE5D75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832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8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C9FE4F-3112-4242-8BA1-D72D7D0F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005C5B-FBF6-4A36-990A-A2C5B7E31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27CE44F-19B4-472A-A966-EF2508B90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2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7E8D5F-21EA-46CA-936B-F16305AA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743285-ACA8-42F5-B4E4-7C80E9FA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BBD3ABD-BD67-4CA1-BFFB-7C3A1C2B6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48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08734-77EE-4BE4-B043-09704CFE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1EF1FB-2556-4243-A2B3-3F25A6C6B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28F0C73-24DD-41E2-AEBE-77532C63B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32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03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1FDFA5-3665-4736-9E04-DFC0E405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17C549-3B30-4268-A777-4B4F691B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0BCD809-9FB4-4867-A0D8-C0238204F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19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EDE5D7-C8CE-4479-8436-39750098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B28DFF-CC1B-4021-BAB9-25BD988AD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7943818-920D-4363-8AD3-DC522DB28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04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37F2E0-4B78-41A5-ACAE-944A186A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0837E4-3061-40C9-A770-8D7F1014C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85459B5-6D29-4BE5-8B3A-1A66B2C47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00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1059ED-1878-48AB-A5E7-75782DD9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DDF436-27A7-43F0-9CB8-B4F03BE07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8FF8A3C-F2FD-40AF-BAFC-CF177F8A7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6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45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32"/>
            <a:ext cx="12192000" cy="684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706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250" y="-1"/>
            <a:ext cx="12266249" cy="707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84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859AE8F-9970-4931-B7B4-DD7D64BF0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6909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2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79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66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CF541C9-08E3-4814-A2CB-F55AFE1E9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7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54F8A5-A755-4BD0-AA8C-89750C42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31F181-13F6-4485-A1EF-E6A81061E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3EFE966-2832-4982-A7C3-9BFB3B3E3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7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64C64-9ECF-48C3-9CC3-5839E2B9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F3602B-D64C-4061-B378-F5A46450B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11AE480-A565-4C21-A698-C92BD4E1D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2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4B23D0-364E-4E4A-88B3-DBD7DFA8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5E64E1-0326-499F-825D-FE8128A48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5386D4E-54A7-46A2-971B-C12C08B0C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32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7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FF6FF0-ECD6-4636-B307-5F8FFA3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351CB8-CD18-4424-8BC6-55C870E5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0B40530-624E-43CC-BBBC-E61393D04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24"/>
            <a:ext cx="12192000" cy="686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1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79A926-E1D3-4355-8FBA-75B4344C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ECEA26-1F05-4BD5-97C9-64E4CB686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0B51F7B-E704-48C4-BFB5-DB99A6347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0"/>
            <a:ext cx="12192000" cy="68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1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978480-6047-42E6-87FE-7976D39C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6D5281-BCF4-4A80-9528-B2C7C129E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2679247-03FC-4988-B3E0-8E7AE5C07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9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0</Words>
  <Application>Microsoft Office PowerPoint</Application>
  <PresentationFormat>Custom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Nhật Hồ</dc:creator>
  <cp:lastModifiedBy>Admin</cp:lastModifiedBy>
  <cp:revision>13</cp:revision>
  <cp:lastPrinted>2020-09-17T02:58:42Z</cp:lastPrinted>
  <dcterms:created xsi:type="dcterms:W3CDTF">2020-09-17T00:20:57Z</dcterms:created>
  <dcterms:modified xsi:type="dcterms:W3CDTF">2020-09-24T01:17:24Z</dcterms:modified>
</cp:coreProperties>
</file>