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247FE-7CF0-4A7D-99FF-83FD1892782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C4827-74B4-4581-9761-527C6E8F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827-74B4-4581-9761-527C6E8F53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296B-A818-4092-B964-D5666A758F1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296-D036-45C8-8A38-331F0651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03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1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1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7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15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6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3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34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3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3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90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15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71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2020-09-24T01:34:30Z</dcterms:created>
  <dcterms:modified xsi:type="dcterms:W3CDTF">2020-09-24T03:00:03Z</dcterms:modified>
</cp:coreProperties>
</file>