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4" r:id="rId14"/>
    <p:sldId id="270" r:id="rId15"/>
    <p:sldId id="275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4" r:id="rId25"/>
    <p:sldId id="297" r:id="rId26"/>
    <p:sldId id="282" r:id="rId27"/>
    <p:sldId id="283" r:id="rId28"/>
    <p:sldId id="281" r:id="rId29"/>
    <p:sldId id="285" r:id="rId30"/>
    <p:sldId id="286" r:id="rId31"/>
    <p:sldId id="287" r:id="rId32"/>
    <p:sldId id="290" r:id="rId33"/>
    <p:sldId id="288" r:id="rId34"/>
    <p:sldId id="289" r:id="rId35"/>
    <p:sldId id="293" r:id="rId36"/>
    <p:sldId id="291" r:id="rId37"/>
    <p:sldId id="292" r:id="rId38"/>
    <p:sldId id="294" r:id="rId39"/>
    <p:sldId id="295" r:id="rId40"/>
    <p:sldId id="296" r:id="rId41"/>
    <p:sldId id="298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4861087-AC7C-4448-8B27-E03F1E409C18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D1E991A-0E89-49E9-BF3C-2C971EFFFE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slideLayout" Target="../slideLayouts/slideLayout2.xml"/><Relationship Id="rId3" Type="http://schemas.microsoft.com/office/2007/relationships/media" Target="../media/media2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openxmlformats.org/officeDocument/2006/relationships/image" Target="../media/image3.jpg"/><Relationship Id="rId10" Type="http://schemas.openxmlformats.org/officeDocument/2006/relationships/audio" Target="../media/media5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1106883" y="4114800"/>
            <a:ext cx="2608256" cy="761999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Transmitter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079174" y="5638800"/>
            <a:ext cx="2711318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Emitter	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5166797" y="4025346"/>
            <a:ext cx="2910878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Receiver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5242523" y="5562601"/>
            <a:ext cx="2682277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Carriter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an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electronde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transistor which gives out charge carriers.</a:t>
            </a:r>
          </a:p>
        </p:txBody>
      </p:sp>
    </p:spTree>
    <p:extLst>
      <p:ext uri="{BB962C8B-B14F-4D97-AF65-F5344CB8AC3E}">
        <p14:creationId xmlns:p14="http://schemas.microsoft.com/office/powerpoint/2010/main" val="3616757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7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584435" y="4114800"/>
            <a:ext cx="3795451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Electronmagnetic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wave	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08431" y="5638800"/>
            <a:ext cx="3871455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Radio wave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Microwaves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562601"/>
            <a:ext cx="4253581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Short waves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Waves produced when a regular disturbance in an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electronmagnetic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field causes an electric charge to oscillate.</a:t>
            </a:r>
          </a:p>
        </p:txBody>
      </p:sp>
    </p:spTree>
    <p:extLst>
      <p:ext uri="{BB962C8B-B14F-4D97-AF65-F5344CB8AC3E}">
        <p14:creationId xmlns:p14="http://schemas.microsoft.com/office/powerpoint/2010/main" val="1948797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584435" y="4114800"/>
            <a:ext cx="3795451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Amplification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08431" y="5638800"/>
            <a:ext cx="3871455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Amplitude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Amplifier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562601"/>
            <a:ext cx="4253581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Modulation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height of wave from the point of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equilirium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value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 the crest.</a:t>
            </a:r>
          </a:p>
        </p:txBody>
      </p:sp>
    </p:spTree>
    <p:extLst>
      <p:ext uri="{BB962C8B-B14F-4D97-AF65-F5344CB8AC3E}">
        <p14:creationId xmlns:p14="http://schemas.microsoft.com/office/powerpoint/2010/main" val="1595688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584435" y="4114800"/>
            <a:ext cx="3795451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	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08431" y="5638800"/>
            <a:ext cx="3871455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Television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Radio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562601"/>
            <a:ext cx="4253581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Radar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…….is a navigational system that cab locate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aircaft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7722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17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Tolerance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Capacitance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resistor is marked with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indicate its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505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584435" y="4114800"/>
            <a:ext cx="3795451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	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08431" y="5638800"/>
            <a:ext cx="3871455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Television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Radio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562601"/>
            <a:ext cx="4253581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Radar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 is a navigational system that cab locate underwater objects.</a:t>
            </a:r>
          </a:p>
        </p:txBody>
      </p:sp>
    </p:spTree>
    <p:extLst>
      <p:ext uri="{BB962C8B-B14F-4D97-AF65-F5344CB8AC3E}">
        <p14:creationId xmlns:p14="http://schemas.microsoft.com/office/powerpoint/2010/main" val="2498994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18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detector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Microphone	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Remote control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Converter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…….is a device which is used to locate hidden metal objects.</a:t>
            </a:r>
          </a:p>
          <a:p>
            <a:pPr lvl="0"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81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electronic elements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batteries, generator, vacuum tubes and transistor	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Passive electronic elements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&amp; C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…..can supply more energy than they absorb.</a:t>
            </a:r>
          </a:p>
        </p:txBody>
      </p:sp>
    </p:spTree>
    <p:extLst>
      <p:ext uri="{BB962C8B-B14F-4D97-AF65-F5344CB8AC3E}">
        <p14:creationId xmlns:p14="http://schemas.microsoft.com/office/powerpoint/2010/main" val="2657348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 drop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Voltmeter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Voltage again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……is an electronic instrument used for measuring electrical voltage.</a:t>
            </a:r>
          </a:p>
        </p:txBody>
      </p:sp>
    </p:spTree>
    <p:extLst>
      <p:ext uri="{BB962C8B-B14F-4D97-AF65-F5344CB8AC3E}">
        <p14:creationId xmlns:p14="http://schemas.microsoft.com/office/powerpoint/2010/main" val="1868157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/easy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/ease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/easily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Colourful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/ease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Resistor are coded with…….bands to ….. the problems of marking such tall components.</a:t>
            </a:r>
          </a:p>
        </p:txBody>
      </p:sp>
    </p:spTree>
    <p:extLst>
      <p:ext uri="{BB962C8B-B14F-4D97-AF65-F5344CB8AC3E}">
        <p14:creationId xmlns:p14="http://schemas.microsoft.com/office/powerpoint/2010/main" val="16836049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logic probe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transformer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motion sensor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used to change AC voltages from small to large or from large to small.</a:t>
            </a:r>
          </a:p>
          <a:p>
            <a:pPr lvl="0"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979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106883" y="4114800"/>
            <a:ext cx="2608256" cy="761999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Electricity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079174" y="5638800"/>
            <a:ext cx="2711318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Electronics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5242523" y="4164494"/>
            <a:ext cx="2236304" cy="662609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Electrons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5242523" y="5562601"/>
            <a:ext cx="2682277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Electronic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1336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the science and technology of electrons and electronic devices.</a:t>
            </a:r>
          </a:p>
        </p:txBody>
      </p:sp>
    </p:spTree>
    <p:extLst>
      <p:ext uri="{BB962C8B-B14F-4D97-AF65-F5344CB8AC3E}">
        <p14:creationId xmlns:p14="http://schemas.microsoft.com/office/powerpoint/2010/main" val="35466842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7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5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206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5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millivoltmeter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logic probe 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&amp; D 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microammeter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used to measure very small currents. </a:t>
            </a:r>
          </a:p>
          <a:p>
            <a:pPr lvl="0"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995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21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Modulator 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Transmitter 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Inductor 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Receiver </a:t>
            </a:r>
          </a:p>
          <a:p>
            <a:pPr lvl="0"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electronics, it is an electronic circuit used for combining a signal with a carrier wave. </a:t>
            </a:r>
          </a:p>
        </p:txBody>
      </p:sp>
    </p:spTree>
    <p:extLst>
      <p:ext uri="{BB962C8B-B14F-4D97-AF65-F5344CB8AC3E}">
        <p14:creationId xmlns:p14="http://schemas.microsoft.com/office/powerpoint/2010/main" val="2758526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22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Modulator 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Transmitter 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Inductor 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Receiver </a:t>
            </a:r>
          </a:p>
          <a:p>
            <a:pPr lvl="0"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an electronic circuit for sending out signals. </a:t>
            </a:r>
          </a:p>
        </p:txBody>
      </p:sp>
    </p:spTree>
    <p:extLst>
      <p:ext uri="{BB962C8B-B14F-4D97-AF65-F5344CB8AC3E}">
        <p14:creationId xmlns:p14="http://schemas.microsoft.com/office/powerpoint/2010/main" val="26818428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Loudspeaker 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Transistor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Oscillator 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Amplifier </a:t>
            </a:r>
          </a:p>
          <a:p>
            <a:pPr lvl="0"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an electronic circuit for increasing the size of a signal.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61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27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51643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oscillation	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amplitude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Modulation</a:t>
            </a:r>
          </a:p>
          <a:p>
            <a:pPr lvl="0"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……of a wave is a measure of the number of cycles produced per second.</a:t>
            </a:r>
          </a:p>
        </p:txBody>
      </p:sp>
    </p:spTree>
    <p:extLst>
      <p:ext uri="{BB962C8B-B14F-4D97-AF65-F5344CB8AC3E}">
        <p14:creationId xmlns:p14="http://schemas.microsoft.com/office/powerpoint/2010/main" val="1113868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42848" y="1219200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40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Electronic/digital			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54437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/analog	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Electrcical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/digital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Electrcical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/analog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1828800"/>
            <a:ext cx="9144000" cy="16933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 and other types of ……equipment transmit…….information.</a:t>
            </a:r>
          </a:p>
        </p:txBody>
      </p:sp>
    </p:spTree>
    <p:extLst>
      <p:ext uri="{BB962C8B-B14F-4D97-AF65-F5344CB8AC3E}">
        <p14:creationId xmlns:p14="http://schemas.microsoft.com/office/powerpoint/2010/main" val="1551794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Amplifier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Inductor	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Resistor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Current</a:t>
            </a:r>
          </a:p>
          <a:p>
            <a:pPr lvl="0"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coil which resists changes in voltage and current.</a:t>
            </a:r>
          </a:p>
        </p:txBody>
      </p:sp>
    </p:spTree>
    <p:extLst>
      <p:ext uri="{BB962C8B-B14F-4D97-AF65-F5344CB8AC3E}">
        <p14:creationId xmlns:p14="http://schemas.microsoft.com/office/powerpoint/2010/main" val="3705229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26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Watt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Bye 	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Bit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Hertz</a:t>
            </a:r>
          </a:p>
          <a:p>
            <a:pPr lvl="0"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frequency of carrier wave is measured in……..</a:t>
            </a:r>
          </a:p>
        </p:txBody>
      </p:sp>
    </p:spTree>
    <p:extLst>
      <p:ext uri="{BB962C8B-B14F-4D97-AF65-F5344CB8AC3E}">
        <p14:creationId xmlns:p14="http://schemas.microsoft.com/office/powerpoint/2010/main" val="4038254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24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Triode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Cathode 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Diode 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Anode</a:t>
            </a:r>
          </a:p>
          <a:p>
            <a:pPr lvl="0"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semiconductor component which only allows current to flow in one direction. </a:t>
            </a:r>
          </a:p>
        </p:txBody>
      </p:sp>
    </p:spTree>
    <p:extLst>
      <p:ext uri="{BB962C8B-B14F-4D97-AF65-F5344CB8AC3E}">
        <p14:creationId xmlns:p14="http://schemas.microsoft.com/office/powerpoint/2010/main" val="3688340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28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Grid/cathode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1643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cathode/anode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cathode/grid	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anode/grid</a:t>
            </a:r>
          </a:p>
          <a:p>
            <a:pPr lvl="0"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diode contains a two electrodes, the …………and the 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398044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106883" y="4114800"/>
            <a:ext cx="2608256" cy="761999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Electrode 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079174" y="5638800"/>
            <a:ext cx="2711318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Electricity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5166797" y="4025346"/>
            <a:ext cx="2910878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Electrolyte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5242523" y="5562601"/>
            <a:ext cx="2682277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Electronics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positive or negative connector which collects or emits a charge.</a:t>
            </a:r>
          </a:p>
        </p:txBody>
      </p:sp>
    </p:spTree>
    <p:extLst>
      <p:ext uri="{BB962C8B-B14F-4D97-AF65-F5344CB8AC3E}">
        <p14:creationId xmlns:p14="http://schemas.microsoft.com/office/powerpoint/2010/main" val="1713507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7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5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29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4114800"/>
            <a:ext cx="4276602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51643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 of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Consists off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Consist off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radio …………a tuner, a detector, and an AF amplifier.</a:t>
            </a:r>
          </a:p>
        </p:txBody>
      </p:sp>
    </p:spTree>
    <p:extLst>
      <p:ext uri="{BB962C8B-B14F-4D97-AF65-F5344CB8AC3E}">
        <p14:creationId xmlns:p14="http://schemas.microsoft.com/office/powerpoint/2010/main" val="3639207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Satellite receiver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51643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Satellite relay 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Satellite transmitter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Satellite transmission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……….is an electronic device for receiving microwave signals transmitted from a satellite.</a:t>
            </a:r>
          </a:p>
        </p:txBody>
      </p:sp>
    </p:spTree>
    <p:extLst>
      <p:ext uri="{BB962C8B-B14F-4D97-AF65-F5344CB8AC3E}">
        <p14:creationId xmlns:p14="http://schemas.microsoft.com/office/powerpoint/2010/main" val="3073957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33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Transmission line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51643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Transmission wire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Transfer line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Transfer wire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wires, twisted pair or coaxial cable is generally called……</a:t>
            </a:r>
          </a:p>
        </p:txBody>
      </p:sp>
    </p:spTree>
    <p:extLst>
      <p:ext uri="{BB962C8B-B14F-4D97-AF65-F5344CB8AC3E}">
        <p14:creationId xmlns:p14="http://schemas.microsoft.com/office/powerpoint/2010/main" val="1312436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31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Controlling device	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51643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Remote control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Fuse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device  for controlling equipment from distance.</a:t>
            </a:r>
          </a:p>
        </p:txBody>
      </p:sp>
    </p:spTree>
    <p:extLst>
      <p:ext uri="{BB962C8B-B14F-4D97-AF65-F5344CB8AC3E}">
        <p14:creationId xmlns:p14="http://schemas.microsoft.com/office/powerpoint/2010/main" val="1349433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Transistor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51643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Conductor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661818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Resistor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Inductor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an electronic component for opposing the flow of charge.</a:t>
            </a:r>
          </a:p>
        </p:txBody>
      </p:sp>
    </p:spTree>
    <p:extLst>
      <p:ext uri="{BB962C8B-B14F-4D97-AF65-F5344CB8AC3E}">
        <p14:creationId xmlns:p14="http://schemas.microsoft.com/office/powerpoint/2010/main" val="3098425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42848" y="1219200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36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		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54437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Telegraphs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534324" y="3886200"/>
            <a:ext cx="462353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Telecommunications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Telephones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1828800"/>
            <a:ext cx="9144000" cy="16933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……..is defined as devices and systems that transmit electronic or optical signals across long distances.</a:t>
            </a:r>
          </a:p>
        </p:txBody>
      </p:sp>
    </p:spTree>
    <p:extLst>
      <p:ext uri="{BB962C8B-B14F-4D97-AF65-F5344CB8AC3E}">
        <p14:creationId xmlns:p14="http://schemas.microsoft.com/office/powerpoint/2010/main" val="3675934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34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 values	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51643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values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Tolerance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Logical values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standard values from which all other values can be produced in resistor.</a:t>
            </a:r>
          </a:p>
        </p:txBody>
      </p:sp>
    </p:spTree>
    <p:extLst>
      <p:ext uri="{BB962C8B-B14F-4D97-AF65-F5344CB8AC3E}">
        <p14:creationId xmlns:p14="http://schemas.microsoft.com/office/powerpoint/2010/main" val="216219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42848" y="1219200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35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Cables	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51643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satellites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stations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1828800"/>
            <a:ext cx="9144000" cy="16933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 …….receive TV signals from a ground station, amplify them and relay them back to the earth over an antenna.</a:t>
            </a:r>
          </a:p>
        </p:txBody>
      </p:sp>
    </p:spTree>
    <p:extLst>
      <p:ext uri="{BB962C8B-B14F-4D97-AF65-F5344CB8AC3E}">
        <p14:creationId xmlns:p14="http://schemas.microsoft.com/office/powerpoint/2010/main" val="9670163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42848" y="1219200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37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messages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54437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communications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Telephone conversations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Broadcasts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1828800"/>
            <a:ext cx="9144000" cy="16933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“Point – to – multipoint” telecommunications is referred to………………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71482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42848" y="1219200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38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Transmitter			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54437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	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Receiver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Accelerator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1828800"/>
            <a:ext cx="9144000" cy="16933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telecommunication, a ………creates and emits radio waves.</a:t>
            </a:r>
          </a:p>
        </p:txBody>
      </p:sp>
    </p:spTree>
    <p:extLst>
      <p:ext uri="{BB962C8B-B14F-4D97-AF65-F5344CB8AC3E}">
        <p14:creationId xmlns:p14="http://schemas.microsoft.com/office/powerpoint/2010/main" val="254121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106883" y="4114800"/>
            <a:ext cx="2608256" cy="761999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Conductor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079174" y="5638800"/>
            <a:ext cx="2711318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Capacitor	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5166797" y="4025346"/>
            <a:ext cx="2910878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Inductor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5242523" y="5562601"/>
            <a:ext cx="2682277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Insulator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material which readily permits the flow of free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elctrons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6546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7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42848" y="1219200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39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		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54437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relay	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analog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direct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1828800"/>
            <a:ext cx="9144000" cy="16933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Telegraphs, telephones, radio and TV all work by modifying signals and are known as…..transmission.</a:t>
            </a:r>
          </a:p>
        </p:txBody>
      </p:sp>
    </p:spTree>
    <p:extLst>
      <p:ext uri="{BB962C8B-B14F-4D97-AF65-F5344CB8AC3E}">
        <p14:creationId xmlns:p14="http://schemas.microsoft.com/office/powerpoint/2010/main" val="42907436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42848" y="1219200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Friction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54437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electricity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1828800"/>
            <a:ext cx="9144000" cy="16933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charges that accumulate on material when it is rubbed against another material.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440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9973A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42848" y="1219200"/>
            <a:ext cx="2076908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03285" y="3886200"/>
            <a:ext cx="4276602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Transmitter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54437" y="5257800"/>
            <a:ext cx="4379886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585855" y="3886200"/>
            <a:ext cx="4253581" cy="10800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257800"/>
            <a:ext cx="4253581" cy="1183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Stabilizer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1828800"/>
            <a:ext cx="9144000" cy="16933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audio and video signals of a TV program are broadcast through the air by a……..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9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9973A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1106883" y="4114800"/>
            <a:ext cx="2608256" cy="761999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Conductor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079174" y="5638800"/>
            <a:ext cx="2711318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Capacitor	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5166797" y="4025346"/>
            <a:ext cx="2910878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Inductor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5242523" y="5562601"/>
            <a:ext cx="2682277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Insulator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material which permits a very limited flow of free electrons.</a:t>
            </a:r>
          </a:p>
        </p:txBody>
      </p:sp>
    </p:spTree>
    <p:extLst>
      <p:ext uri="{BB962C8B-B14F-4D97-AF65-F5344CB8AC3E}">
        <p14:creationId xmlns:p14="http://schemas.microsoft.com/office/powerpoint/2010/main" val="8295077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584435" y="4114800"/>
            <a:ext cx="3795451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Receive/retransmit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08431" y="5638800"/>
            <a:ext cx="3871455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send/retransmit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retransmit /send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562601"/>
            <a:ext cx="4253581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retransmit/ Receive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relay stations are tall towers that…TV signals, amplify them and …them to the next relay station.</a:t>
            </a:r>
          </a:p>
        </p:txBody>
      </p:sp>
    </p:spTree>
    <p:extLst>
      <p:ext uri="{BB962C8B-B14F-4D97-AF65-F5344CB8AC3E}">
        <p14:creationId xmlns:p14="http://schemas.microsoft.com/office/powerpoint/2010/main" val="30186301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584435" y="4114800"/>
            <a:ext cx="3795451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Photoelectricity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08431" y="5638800"/>
            <a:ext cx="3871455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Piezoelectricity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Thermoelectricity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562601"/>
            <a:ext cx="4253581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Kinetic energy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release of electrons with resulting electromotive force caused by the effect of light on some substances.</a:t>
            </a:r>
          </a:p>
        </p:txBody>
      </p:sp>
    </p:spTree>
    <p:extLst>
      <p:ext uri="{BB962C8B-B14F-4D97-AF65-F5344CB8AC3E}">
        <p14:creationId xmlns:p14="http://schemas.microsoft.com/office/powerpoint/2010/main" val="7884352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584435" y="4114800"/>
            <a:ext cx="3795451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Electrode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508431" y="5638800"/>
            <a:ext cx="3871455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Current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Electrolyte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562601"/>
            <a:ext cx="4253581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Cell</a:t>
            </a:r>
          </a:p>
          <a:p>
            <a:pPr lvl="0"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solution of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acid, or alkali which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eclectrodes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placed is called the…</a:t>
            </a:r>
          </a:p>
        </p:txBody>
      </p:sp>
    </p:spTree>
    <p:extLst>
      <p:ext uri="{BB962C8B-B14F-4D97-AF65-F5344CB8AC3E}">
        <p14:creationId xmlns:p14="http://schemas.microsoft.com/office/powerpoint/2010/main" val="4728214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71" cy="15584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Flowchart: Terminator 5"/>
          <p:cNvSpPr/>
          <p:nvPr/>
        </p:nvSpPr>
        <p:spPr>
          <a:xfrm>
            <a:off x="3790492" y="1558495"/>
            <a:ext cx="1328525" cy="46382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584435" y="4114800"/>
            <a:ext cx="3795451" cy="851452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Transistor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508431" y="5638800"/>
            <a:ext cx="3871455" cy="802417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Infra – red LED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4661818" y="4025346"/>
            <a:ext cx="4253581" cy="94090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Light Emitting Diode (LED)	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4661818" y="5562601"/>
            <a:ext cx="4253581" cy="878616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Photodiode</a:t>
            </a:r>
          </a:p>
        </p:txBody>
      </p:sp>
      <p:pic>
        <p:nvPicPr>
          <p:cNvPr id="2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28444" y="6859864"/>
            <a:ext cx="457200" cy="609600"/>
          </a:xfrm>
          <a:prstGeom prst="rect">
            <a:avLst/>
          </a:prstGeom>
        </p:spPr>
      </p:pic>
      <p:pic>
        <p:nvPicPr>
          <p:cNvPr id="44" name="5050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320057" y="6851375"/>
            <a:ext cx="457200" cy="609600"/>
          </a:xfrm>
          <a:prstGeom prst="rect">
            <a:avLst/>
          </a:prstGeom>
        </p:spPr>
      </p:pic>
      <p:pic>
        <p:nvPicPr>
          <p:cNvPr id="14" name="Goi_dien_thoai_cho_nguoi_than (mp3cut.net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3284" y="6839987"/>
            <a:ext cx="457200" cy="609600"/>
          </a:xfrm>
          <a:prstGeom prst="rect">
            <a:avLst/>
          </a:prstGeom>
        </p:spPr>
      </p:pic>
      <p:pic>
        <p:nvPicPr>
          <p:cNvPr id="16" name="Hoi_y_kien_khan_gia_trong_truong_quay (mp3cut.net)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11671" y="6851375"/>
            <a:ext cx="457200" cy="609600"/>
          </a:xfrm>
          <a:prstGeom prst="rect">
            <a:avLst/>
          </a:prstGeom>
        </p:spPr>
      </p:pic>
      <p:pic>
        <p:nvPicPr>
          <p:cNvPr id="17" name="nhạc nền câu hỏi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231" y="-569891"/>
            <a:ext cx="457200" cy="609600"/>
          </a:xfrm>
          <a:prstGeom prst="rect">
            <a:avLst/>
          </a:prstGeom>
        </p:spPr>
      </p:pic>
      <p:pic>
        <p:nvPicPr>
          <p:cNvPr id="3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593191" y="6886321"/>
            <a:ext cx="457200" cy="609600"/>
          </a:xfrm>
          <a:prstGeom prst="rect">
            <a:avLst/>
          </a:prstGeom>
        </p:spPr>
      </p:pic>
      <p:pic>
        <p:nvPicPr>
          <p:cNvPr id="45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257939" y="6886321"/>
            <a:ext cx="457200" cy="609600"/>
          </a:xfrm>
          <a:prstGeom prst="rect">
            <a:avLst/>
          </a:prstGeom>
        </p:spPr>
      </p:pic>
      <p:pic>
        <p:nvPicPr>
          <p:cNvPr id="46" name="C8,_13_sai (mp3cut.net)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922686" y="6886321"/>
            <a:ext cx="457200" cy="609600"/>
          </a:xfrm>
          <a:prstGeom prst="rect">
            <a:avLst/>
          </a:prstGeom>
        </p:spPr>
      </p:pic>
      <p:pic>
        <p:nvPicPr>
          <p:cNvPr id="15" name="Xem_ket_qua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61818" y="6904434"/>
            <a:ext cx="457200" cy="60960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13855" y="2286000"/>
            <a:ext cx="9144000" cy="1236151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electronic component in which electrons are released by the energy of light.</a:t>
            </a:r>
          </a:p>
        </p:txBody>
      </p:sp>
    </p:spTree>
    <p:extLst>
      <p:ext uri="{BB962C8B-B14F-4D97-AF65-F5344CB8AC3E}">
        <p14:creationId xmlns:p14="http://schemas.microsoft.com/office/powerpoint/2010/main" val="550158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3269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B72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69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326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F0D01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2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2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819</TotalTime>
  <Words>1270</Words>
  <Application>Microsoft Office PowerPoint</Application>
  <PresentationFormat>On-screen Show (4:3)</PresentationFormat>
  <Paragraphs>274</Paragraphs>
  <Slides>42</Slides>
  <Notes>0</Notes>
  <HiddenSlides>0</HiddenSlides>
  <MMClips>378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2020-12-28T11:56:06Z</dcterms:created>
  <dcterms:modified xsi:type="dcterms:W3CDTF">2020-12-29T01:53:16Z</dcterms:modified>
</cp:coreProperties>
</file>