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6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호진" initials="김" lastIdx="2" clrIdx="0">
    <p:extLst>
      <p:ext uri="{19B8F6BF-5375-455C-9EA6-DF929625EA0E}">
        <p15:presenceInfo xmlns:p15="http://schemas.microsoft.com/office/powerpoint/2012/main" userId="S::kimhojin3714@office.skhu.ac.kr::97bd4adb-1a64-43f3-a0db-91bd8d3ef3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CFBF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explosion val="1"/>
          <c:dPt>
            <c:idx val="0"/>
            <c:bubble3D val="0"/>
            <c:spPr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99-480D-91CD-D11D5D0C9B2F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99-480D-91CD-D11D5D0C9B2F}"/>
              </c:ext>
            </c:extLst>
          </c:dPt>
          <c:dPt>
            <c:idx val="2"/>
            <c:bubble3D val="0"/>
            <c:spPr>
              <a:solidFill>
                <a:srgbClr val="7CCA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99-480D-91CD-D11D5D0C9B2F}"/>
              </c:ext>
            </c:extLst>
          </c:dPt>
          <c:dPt>
            <c:idx val="3"/>
            <c:bubble3D val="0"/>
            <c:spPr>
              <a:solidFill>
                <a:srgbClr val="46ACA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99-480D-91CD-D11D5D0C9B2F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799-480D-91CD-D11D5D0C9B2F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799-480D-91CD-D11D5D0C9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9426" y="1983546"/>
            <a:ext cx="644060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5A5A5A"/>
                </a:solidFill>
              </a:rPr>
              <a:t>대학생활 </a:t>
            </a:r>
            <a:r>
              <a:rPr lang="ko-KR" altLang="en-US" sz="4000" dirty="0" err="1">
                <a:solidFill>
                  <a:srgbClr val="5A5A5A"/>
                </a:solidFill>
              </a:rPr>
              <a:t>포토폴리오</a:t>
            </a:r>
            <a:r>
              <a:rPr lang="ko-KR" altLang="en-US" sz="4000" dirty="0">
                <a:solidFill>
                  <a:srgbClr val="5A5A5A"/>
                </a:solidFill>
              </a:rPr>
              <a:t> </a:t>
            </a:r>
            <a:endParaRPr lang="en-US" altLang="ko-KR" sz="4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5A5A5A"/>
                </a:solidFill>
              </a:rPr>
              <a:t>                    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49162" y="3923177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>
            <a:cxnSpLocks/>
          </p:cNvCxnSpPr>
          <p:nvPr/>
        </p:nvCxnSpPr>
        <p:spPr>
          <a:xfrm>
            <a:off x="5020450" y="5090404"/>
            <a:ext cx="215131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65695" y="5305690"/>
            <a:ext cx="845682" cy="29990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김호진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7EE5D-A031-44EA-93F7-6C73AF9D8B58}"/>
              </a:ext>
            </a:extLst>
          </p:cNvPr>
          <p:cNvSpPr txBox="1"/>
          <p:nvPr/>
        </p:nvSpPr>
        <p:spPr>
          <a:xfrm>
            <a:off x="8412427" y="5090404"/>
            <a:ext cx="212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융합자율학부</a:t>
            </a:r>
            <a:endParaRPr lang="en-US" altLang="ko-KR" dirty="0"/>
          </a:p>
          <a:p>
            <a:r>
              <a:rPr lang="en-US" altLang="ko-KR" dirty="0"/>
              <a:t>201635007 </a:t>
            </a:r>
            <a:r>
              <a:rPr lang="ko-KR" altLang="en-US" dirty="0"/>
              <a:t>김호진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555" y="50481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교과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초반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중반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FD2922-5B3E-4C05-AAE2-9333C12A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91" y="2043356"/>
            <a:ext cx="4285129" cy="3764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6EA8EB-4330-42F4-B2E2-02FA22AA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01" y="2013286"/>
            <a:ext cx="6095999" cy="36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555" y="50481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교과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중반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후반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993C82-E9E1-41F2-8132-21DFD0E9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88" y="2121286"/>
            <a:ext cx="5706017" cy="34506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765564-E699-4BC7-B3F9-DF79BDBA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745" y="2013285"/>
            <a:ext cx="5018090" cy="35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5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7723" y="504816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/>
              <a:t>비교과</a:t>
            </a:r>
            <a:r>
              <a:rPr lang="ko-KR" altLang="en-US" sz="3600" dirty="0"/>
              <a:t>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초반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후반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A394B9-90E3-40C5-AB26-B611DEAD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2121286"/>
            <a:ext cx="3767788" cy="35231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48F794-36BD-4F40-82DB-2A0BEFB4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02" y="2138727"/>
            <a:ext cx="5450857" cy="32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0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7" y="468229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후기</a:t>
            </a:r>
            <a:endParaRPr lang="ko-KR" altLang="en-US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57527" y="481058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개발자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1030" y="4820110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604532" y="4829636"/>
            <a:ext cx="27447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재미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E49854-BC47-41D8-B49F-609A21B72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27" y="2047416"/>
            <a:ext cx="2524538" cy="25245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2493D2-3983-4C61-A359-6446D92BA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22" y="1955802"/>
            <a:ext cx="2585193" cy="2585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307388-5834-4EE7-BED2-9694C3C9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84" y="1890229"/>
            <a:ext cx="2429941" cy="24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5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12123" y="2875764"/>
            <a:ext cx="3967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웹 페이지 데모</a:t>
            </a:r>
            <a:endParaRPr lang="ko-KR" altLang="en-US" sz="4400" dirty="0"/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23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87079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72AF9-9343-4D81-8898-D3FDDC8B55C6}"/>
              </a:ext>
            </a:extLst>
          </p:cNvPr>
          <p:cNvSpPr/>
          <p:nvPr/>
        </p:nvSpPr>
        <p:spPr>
          <a:xfrm>
            <a:off x="4531308" y="2875764"/>
            <a:ext cx="31293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ea typeface="야놀자 야체 B" panose="02020603020101020101" pitchFamily="18" charset="-127"/>
              </a:rPr>
              <a:t>감사합니다</a:t>
            </a:r>
            <a:r>
              <a:rPr lang="en-US" altLang="ko-KR" sz="4400" dirty="0">
                <a:ea typeface="야놀자 야체 B" panose="02020603020101020101" pitchFamily="18" charset="-127"/>
              </a:rPr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479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9426" y="1983546"/>
            <a:ext cx="644060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5A5A5A"/>
                </a:solidFill>
              </a:rPr>
              <a:t> </a:t>
            </a:r>
            <a:endParaRPr lang="en-US" altLang="ko-KR" sz="4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5A5A5A"/>
                </a:solidFill>
              </a:rPr>
              <a:t>                    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918E200-3595-4A0E-AF91-7E68AA5F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		 	     </a:t>
            </a:r>
            <a:r>
              <a:rPr lang="ko-KR" altLang="en-US" dirty="0"/>
              <a:t>목차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FA75BA8-77C3-4D16-BA6C-FC566631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목표와 디자인 주안점 </a:t>
            </a:r>
            <a:endParaRPr lang="en-US" altLang="ko-KR" dirty="0"/>
          </a:p>
          <a:p>
            <a:r>
              <a:rPr lang="ko-KR" altLang="en-US" dirty="0"/>
              <a:t>개발 경과 </a:t>
            </a:r>
            <a:r>
              <a:rPr lang="en-US" altLang="ko-KR" dirty="0"/>
              <a:t>(</a:t>
            </a:r>
            <a:r>
              <a:rPr lang="ko-KR" altLang="en-US" dirty="0"/>
              <a:t>초반</a:t>
            </a:r>
            <a:r>
              <a:rPr lang="en-US" altLang="ko-KR" dirty="0"/>
              <a:t>,</a:t>
            </a:r>
            <a:r>
              <a:rPr lang="ko-KR" altLang="en-US" dirty="0"/>
              <a:t>중반</a:t>
            </a:r>
            <a:r>
              <a:rPr lang="en-US" altLang="ko-KR" dirty="0"/>
              <a:t>,</a:t>
            </a:r>
            <a:r>
              <a:rPr lang="ko-KR" altLang="en-US" dirty="0"/>
              <a:t>후반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과제 후기 </a:t>
            </a:r>
            <a:endParaRPr lang="en-US" altLang="ko-KR" dirty="0"/>
          </a:p>
          <a:p>
            <a:r>
              <a:rPr lang="ko-KR" altLang="en-US" dirty="0"/>
              <a:t>과제 웹 페이지 데모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7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5" y="468229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</a:t>
            </a:r>
            <a:endParaRPr lang="ko-KR" altLang="en-US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57527" y="4810584"/>
            <a:ext cx="2521142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배운 내용 활용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1030" y="4820110"/>
            <a:ext cx="252114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부족한 내용 보충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04532" y="4829636"/>
            <a:ext cx="274478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C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자바스크립트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이상 활용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49AEFA-769E-4E25-8A38-60185B7CA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327" y="1826948"/>
            <a:ext cx="2585193" cy="258519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0DD4D92-FA15-40AD-B9A0-CAAC44C88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9" y="1642255"/>
            <a:ext cx="2368449" cy="2954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04B937-2BCB-4A39-A93C-6767CBFEF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36" y="1911765"/>
            <a:ext cx="2661188" cy="27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7722" y="468229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디자인 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주안점</a:t>
            </a:r>
            <a:endParaRPr lang="ko-KR" altLang="en-US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57527" y="481058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가독성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1030" y="4820110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전달성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04532" y="4829636"/>
            <a:ext cx="27447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정갈함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F3EB9E6B-EE10-4ADA-BCAC-B1EAF523B4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39" y="2140471"/>
            <a:ext cx="2116917" cy="21169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A5068-1155-4A02-ABDA-26C092D3E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30" y="1955802"/>
            <a:ext cx="2521142" cy="2521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917388-C175-4961-AE04-6F0B345B7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00" y="2152406"/>
            <a:ext cx="1824861" cy="182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2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720" y="48326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디자인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색상</a:t>
            </a:r>
            <a:endParaRPr lang="en-US" altLang="ko-KR" sz="3600" dirty="0">
              <a:solidFill>
                <a:srgbClr val="46ACA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차트 90"/>
          <p:cNvGraphicFramePr/>
          <p:nvPr>
            <p:extLst>
              <p:ext uri="{D42A27DB-BD31-4B8C-83A1-F6EECF244321}">
                <p14:modId xmlns:p14="http://schemas.microsoft.com/office/powerpoint/2010/main" val="509623307"/>
              </p:ext>
            </p:extLst>
          </p:nvPr>
        </p:nvGraphicFramePr>
        <p:xfrm>
          <a:off x="3233438" y="1724388"/>
          <a:ext cx="6042225" cy="402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6" name="그룹 95"/>
          <p:cNvGrpSpPr/>
          <p:nvPr/>
        </p:nvGrpSpPr>
        <p:grpSpPr>
          <a:xfrm>
            <a:off x="7564716" y="1735099"/>
            <a:ext cx="1364970" cy="452452"/>
            <a:chOff x="6565900" y="241300"/>
            <a:chExt cx="1676400" cy="555683"/>
          </a:xfrm>
          <a:solidFill>
            <a:schemeClr val="bg1"/>
          </a:solidFill>
          <a:effectLst/>
        </p:grpSpPr>
        <p:sp>
          <p:nvSpPr>
            <p:cNvPr id="98" name="이등변 삼각형 97"/>
            <p:cNvSpPr/>
            <p:nvPr/>
          </p:nvSpPr>
          <p:spPr>
            <a:xfrm rot="10800000">
              <a:off x="6781800" y="544983"/>
              <a:ext cx="252000" cy="252000"/>
            </a:xfrm>
            <a:prstGeom prst="triangl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45871"/>
                </a:solidFill>
              </a:endParaRPr>
            </a:p>
          </p:txBody>
        </p:sp>
        <p:sp>
          <p:nvSpPr>
            <p:cNvPr id="97" name="순서도: 처리 96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545871"/>
                  </a:solidFill>
                </a:rPr>
                <a:t>White </a:t>
              </a:r>
              <a:r>
                <a:rPr lang="en-US" altLang="ko-KR" sz="1200" b="1" dirty="0">
                  <a:solidFill>
                    <a:srgbClr val="545871"/>
                  </a:solidFill>
                </a:rPr>
                <a:t>50% </a:t>
              </a:r>
              <a:endParaRPr lang="ko-KR" altLang="en-US" sz="1200" b="1" dirty="0">
                <a:solidFill>
                  <a:srgbClr val="545871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483252" y="1787425"/>
            <a:ext cx="1364970" cy="452452"/>
            <a:chOff x="6565900" y="241300"/>
            <a:chExt cx="1676400" cy="555683"/>
          </a:xfrm>
          <a:solidFill>
            <a:schemeClr val="tx2"/>
          </a:solidFill>
        </p:grpSpPr>
        <p:sp>
          <p:nvSpPr>
            <p:cNvPr id="109" name="순서도: 처리 108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Black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50%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10" name="이등변 삼각형 109"/>
            <p:cNvSpPr/>
            <p:nvPr/>
          </p:nvSpPr>
          <p:spPr>
            <a:xfrm rot="10800000">
              <a:off x="7785100" y="544983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928464" y="3414071"/>
            <a:ext cx="263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DESIGN</a:t>
            </a:r>
            <a:endParaRPr lang="ko-KR" altLang="en-US" sz="2400" b="1" i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283356" y="2189946"/>
            <a:ext cx="26416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WHITE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584068" y="2212769"/>
            <a:ext cx="2641677" cy="64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BLACK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BAE20-7DA9-4F61-9275-D9AEDC5F60A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555" y="50481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초반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중반 </a:t>
            </a:r>
          </a:p>
        </p:txBody>
      </p:sp>
      <p:pic>
        <p:nvPicPr>
          <p:cNvPr id="15" name="그림 14" descr="텍스트, 사람, 실내, 남자이(가) 표시된 사진&#10;&#10;자동 생성된 설명">
            <a:extLst>
              <a:ext uri="{FF2B5EF4-FFF2-40B4-BE49-F238E27FC236}">
                <a16:creationId xmlns:a16="http://schemas.microsoft.com/office/drawing/2014/main" id="{F63C7410-32E7-495B-B994-7B473D4B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86" y="2114743"/>
            <a:ext cx="3751522" cy="37365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7D75D3-49F8-4BEB-8A45-A37C9257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7550"/>
            <a:ext cx="4984021" cy="23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555" y="50481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중반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후반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5E966A-61F8-45B0-85F9-D43D452B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2468507"/>
            <a:ext cx="5447226" cy="3079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69E682-4696-4CD6-B606-A034DCAE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1155"/>
            <a:ext cx="5487902" cy="31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06890" y="504816"/>
            <a:ext cx="357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자기소개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초반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중반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D3BB17-311B-4933-895D-E50B6541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88" y="2202614"/>
            <a:ext cx="5178612" cy="31285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14E1E5-7BA9-40F2-A786-D571EC15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524" y="2013286"/>
            <a:ext cx="5240635" cy="30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8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06890" y="504816"/>
            <a:ext cx="357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자기소개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중반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후반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E22DD0-360D-484C-8881-29F53EAE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9" y="2347460"/>
            <a:ext cx="5141503" cy="32007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E158DA-47AC-4298-9370-B5BA2943F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37" y="2431203"/>
            <a:ext cx="5141503" cy="30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67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135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야놀자 야체 B</vt:lpstr>
      <vt:lpstr>Arial</vt:lpstr>
      <vt:lpstr>1_Office 테마</vt:lpstr>
      <vt:lpstr>PowerPoint 프레젠테이션</vt:lpstr>
      <vt:lpstr>         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김호진</cp:lastModifiedBy>
  <cp:revision>24</cp:revision>
  <dcterms:created xsi:type="dcterms:W3CDTF">2020-01-17T04:26:26Z</dcterms:created>
  <dcterms:modified xsi:type="dcterms:W3CDTF">2021-06-15T03:29:22Z</dcterms:modified>
</cp:coreProperties>
</file>