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8229600" cy="3200400"/>
  <p:notesSz cx="7099300" cy="93853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>
      <p:cViewPr>
        <p:scale>
          <a:sx n="150" d="100"/>
          <a:sy n="150" d="100"/>
        </p:scale>
        <p:origin x="-972" y="-996"/>
      </p:cViewPr>
      <p:guideLst>
        <p:guide orient="horz" pos="10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509A6-A9F8-48D2-8259-8DB60A5984A3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4725" y="703263"/>
            <a:ext cx="9048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7700"/>
            <a:ext cx="5680075" cy="4224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D16B0-14B9-4ABE-A034-1118F2A20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16B0-14B9-4ABE-A034-1118F2A20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16B0-14B9-4ABE-A034-1118F2A20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D16B0-14B9-4ABE-A034-1118F2A203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94198"/>
            <a:ext cx="699516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813560"/>
            <a:ext cx="576072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28164"/>
            <a:ext cx="185166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28164"/>
            <a:ext cx="541782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056555"/>
            <a:ext cx="6995160" cy="63563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356466"/>
            <a:ext cx="6995160" cy="7000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746761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746761"/>
            <a:ext cx="3634740" cy="21121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716386"/>
            <a:ext cx="3636169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2" y="1014942"/>
            <a:ext cx="3636169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716386"/>
            <a:ext cx="3637598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014942"/>
            <a:ext cx="3637598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27423"/>
            <a:ext cx="2707482" cy="5422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7" y="127424"/>
            <a:ext cx="4600575" cy="273145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669714"/>
            <a:ext cx="2707482" cy="2189163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240280"/>
            <a:ext cx="4937760" cy="2644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85962"/>
            <a:ext cx="4937760" cy="192024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504758"/>
            <a:ext cx="4937760" cy="375603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28164"/>
            <a:ext cx="7406640" cy="5334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746761"/>
            <a:ext cx="7406640" cy="2112116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C8F3-A75F-4F8A-8F50-E4C7FB632DB2}" type="datetimeFigureOut">
              <a:rPr lang="en-US" smtClean="0"/>
              <a:t>3/23/2013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966297"/>
            <a:ext cx="26060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966297"/>
            <a:ext cx="1920240" cy="170392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D63D-09ED-4E0B-B979-9667B078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0" y="2819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64361" y="704850"/>
            <a:ext cx="1371600" cy="1371600"/>
            <a:chOff x="2217968" y="817395"/>
            <a:chExt cx="1371600" cy="1371600"/>
          </a:xfrm>
        </p:grpSpPr>
        <p:sp>
          <p:nvSpPr>
            <p:cNvPr id="27" name="Oval 26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19400" y="169550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400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58000" y="1600200"/>
            <a:ext cx="1033272" cy="1033272"/>
            <a:chOff x="6864096" y="158496"/>
            <a:chExt cx="1033272" cy="1033272"/>
          </a:xfrm>
        </p:grpSpPr>
        <p:sp>
          <p:nvSpPr>
            <p:cNvPr id="43" name="Oval 4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86200" y="704850"/>
            <a:ext cx="1371600" cy="1371600"/>
            <a:chOff x="2217968" y="817395"/>
            <a:chExt cx="1371600" cy="1371600"/>
          </a:xfrm>
        </p:grpSpPr>
        <p:sp>
          <p:nvSpPr>
            <p:cNvPr id="53" name="Oval 52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3"/>
            <a:endCxn id="31" idx="7"/>
          </p:cNvCxnSpPr>
          <p:nvPr/>
        </p:nvCxnSpPr>
        <p:spPr>
          <a:xfrm flipV="1"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1"/>
            <a:endCxn id="31" idx="5"/>
          </p:cNvCxnSpPr>
          <p:nvPr/>
        </p:nvCxnSpPr>
        <p:spPr>
          <a:xfrm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3"/>
            <a:endCxn id="18" idx="7"/>
          </p:cNvCxnSpPr>
          <p:nvPr/>
        </p:nvCxnSpPr>
        <p:spPr>
          <a:xfrm flipV="1"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1"/>
            <a:endCxn id="18" idx="5"/>
          </p:cNvCxnSpPr>
          <p:nvPr/>
        </p:nvCxnSpPr>
        <p:spPr>
          <a:xfrm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7" idx="1"/>
            <a:endCxn id="27" idx="5"/>
          </p:cNvCxnSpPr>
          <p:nvPr/>
        </p:nvCxnSpPr>
        <p:spPr>
          <a:xfrm>
            <a:off x="1565227" y="905716"/>
            <a:ext cx="969868" cy="96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7" idx="3"/>
            <a:endCxn id="27" idx="7"/>
          </p:cNvCxnSpPr>
          <p:nvPr/>
        </p:nvCxnSpPr>
        <p:spPr>
          <a:xfrm flipV="1">
            <a:off x="1565227" y="905716"/>
            <a:ext cx="969868" cy="96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3" idx="7"/>
            <a:endCxn id="53" idx="3"/>
          </p:cNvCxnSpPr>
          <p:nvPr/>
        </p:nvCxnSpPr>
        <p:spPr>
          <a:xfrm flipH="1">
            <a:off x="4087066" y="905716"/>
            <a:ext cx="969868" cy="96986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5"/>
            <a:endCxn id="53" idx="1"/>
          </p:cNvCxnSpPr>
          <p:nvPr/>
        </p:nvCxnSpPr>
        <p:spPr>
          <a:xfrm flipH="1" flipV="1">
            <a:off x="4087066" y="905716"/>
            <a:ext cx="969868" cy="96986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4" idx="5"/>
            <a:endCxn id="34" idx="1"/>
          </p:cNvCxnSpPr>
          <p:nvPr/>
        </p:nvCxnSpPr>
        <p:spPr>
          <a:xfrm flipH="1" flipV="1">
            <a:off x="29533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1"/>
            <a:endCxn id="37" idx="5"/>
          </p:cNvCxnSpPr>
          <p:nvPr/>
        </p:nvCxnSpPr>
        <p:spPr>
          <a:xfrm>
            <a:off x="29533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7" idx="3"/>
            <a:endCxn id="37" idx="7"/>
          </p:cNvCxnSpPr>
          <p:nvPr/>
        </p:nvCxnSpPr>
        <p:spPr>
          <a:xfrm flipV="1">
            <a:off x="29533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4" idx="3"/>
            <a:endCxn id="34" idx="7"/>
          </p:cNvCxnSpPr>
          <p:nvPr/>
        </p:nvCxnSpPr>
        <p:spPr>
          <a:xfrm flipV="1">
            <a:off x="29533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5"/>
            <a:endCxn id="40" idx="1"/>
          </p:cNvCxnSpPr>
          <p:nvPr/>
        </p:nvCxnSpPr>
        <p:spPr>
          <a:xfrm flipH="1"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3"/>
            <a:endCxn id="40" idx="7"/>
          </p:cNvCxnSpPr>
          <p:nvPr/>
        </p:nvCxnSpPr>
        <p:spPr>
          <a:xfrm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1"/>
            <a:endCxn id="23" idx="5"/>
          </p:cNvCxnSpPr>
          <p:nvPr/>
        </p:nvCxnSpPr>
        <p:spPr>
          <a:xfrm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3"/>
            <a:endCxn id="43" idx="7"/>
          </p:cNvCxnSpPr>
          <p:nvPr/>
        </p:nvCxnSpPr>
        <p:spPr>
          <a:xfrm flipV="1">
            <a:off x="7009319" y="1751519"/>
            <a:ext cx="730634" cy="73063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3" idx="1"/>
            <a:endCxn id="43" idx="5"/>
          </p:cNvCxnSpPr>
          <p:nvPr/>
        </p:nvCxnSpPr>
        <p:spPr>
          <a:xfrm>
            <a:off x="7009319" y="1751519"/>
            <a:ext cx="730634" cy="73063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3"/>
            <a:endCxn id="21" idx="7"/>
          </p:cNvCxnSpPr>
          <p:nvPr/>
        </p:nvCxnSpPr>
        <p:spPr>
          <a:xfrm flipV="1"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1" idx="1"/>
            <a:endCxn id="21" idx="5"/>
          </p:cNvCxnSpPr>
          <p:nvPr/>
        </p:nvCxnSpPr>
        <p:spPr>
          <a:xfrm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3" idx="3"/>
            <a:endCxn id="23" idx="7"/>
          </p:cNvCxnSpPr>
          <p:nvPr/>
        </p:nvCxnSpPr>
        <p:spPr>
          <a:xfrm flipV="1"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141296" y="2240946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1989" y="223593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291514" y="224414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565227" y="431368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56709" y="480556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64361" y="704850"/>
            <a:ext cx="1371600" cy="1371600"/>
            <a:chOff x="2217968" y="817395"/>
            <a:chExt cx="1371600" cy="1371600"/>
          </a:xfrm>
        </p:grpSpPr>
        <p:sp>
          <p:nvSpPr>
            <p:cNvPr id="27" name="Oval 26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19400" y="169550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19400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58000" y="1600200"/>
            <a:ext cx="1033272" cy="1033272"/>
            <a:chOff x="6864096" y="158496"/>
            <a:chExt cx="1033272" cy="1033272"/>
          </a:xfrm>
        </p:grpSpPr>
        <p:sp>
          <p:nvSpPr>
            <p:cNvPr id="43" name="Oval 4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86200" y="704850"/>
            <a:ext cx="1371600" cy="1371600"/>
            <a:chOff x="2217968" y="817395"/>
            <a:chExt cx="1371600" cy="1371600"/>
          </a:xfrm>
        </p:grpSpPr>
        <p:sp>
          <p:nvSpPr>
            <p:cNvPr id="53" name="Oval 52"/>
            <p:cNvSpPr/>
            <p:nvPr/>
          </p:nvSpPr>
          <p:spPr>
            <a:xfrm>
              <a:off x="2217968" y="817395"/>
              <a:ext cx="1371600" cy="13716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87132" y="986559"/>
              <a:ext cx="1033272" cy="1033272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645" y="2649378"/>
            <a:ext cx="1294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transducer</a:t>
            </a:r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85135" y="2620168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</a:t>
            </a:r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985061" y="1167193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</a:t>
            </a:r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565227" y="431368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56709" y="480556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1/8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144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858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858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144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144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858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858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528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3528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1242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1242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3528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3528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1242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242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945" y="283247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+5v</a:t>
            </a:r>
            <a:endParaRPr lang="en-US" sz="9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46150" y="723900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-76199" y="302568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0" y="685800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ctrl</a:t>
            </a:r>
            <a:endParaRPr 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55295" y="1800293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shield</a:t>
            </a:r>
            <a:endParaRPr 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52500" y="2240946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– signal-</a:t>
            </a:r>
            <a:endParaRPr 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-69849" y="1819614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signal+</a:t>
            </a:r>
            <a:endParaRPr lang="en-US" sz="9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350" y="2202846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396822" y="1824756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+6v</a:t>
            </a:r>
            <a:endParaRPr 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394027" y="2265409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signal</a:t>
            </a:r>
            <a:endParaRPr lang="en-US" sz="9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371678" y="184407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447877" y="2227309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3391058" y="281215"/>
            <a:ext cx="72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rx</a:t>
            </a:r>
            <a:r>
              <a:rPr lang="en-US" sz="900" b="1" dirty="0" smtClean="0"/>
              <a:t> (green)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88263" y="721868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365914" y="3005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tx</a:t>
            </a:r>
            <a:r>
              <a:rPr lang="en-US" sz="900" b="1" dirty="0" smtClean="0"/>
              <a:t> (blue)</a:t>
            </a:r>
            <a:endParaRPr 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442113" y="6837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0839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0" y="2819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90800" y="169550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90800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858000" y="1600200"/>
            <a:ext cx="1033272" cy="1033272"/>
            <a:chOff x="6864096" y="158496"/>
            <a:chExt cx="1033272" cy="1033272"/>
          </a:xfrm>
        </p:grpSpPr>
        <p:sp>
          <p:nvSpPr>
            <p:cNvPr id="43" name="Oval 4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Wire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0480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3"/>
            <a:endCxn id="31" idx="7"/>
          </p:cNvCxnSpPr>
          <p:nvPr/>
        </p:nvCxnSpPr>
        <p:spPr>
          <a:xfrm flipV="1"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1"/>
            <a:endCxn id="31" idx="5"/>
          </p:cNvCxnSpPr>
          <p:nvPr/>
        </p:nvCxnSpPr>
        <p:spPr>
          <a:xfrm>
            <a:off x="5149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3"/>
            <a:endCxn id="18" idx="7"/>
          </p:cNvCxnSpPr>
          <p:nvPr/>
        </p:nvCxnSpPr>
        <p:spPr>
          <a:xfrm flipV="1"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8" idx="1"/>
            <a:endCxn id="18" idx="5"/>
          </p:cNvCxnSpPr>
          <p:nvPr/>
        </p:nvCxnSpPr>
        <p:spPr>
          <a:xfrm>
            <a:off x="5149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4" idx="5"/>
            <a:endCxn id="34" idx="1"/>
          </p:cNvCxnSpPr>
          <p:nvPr/>
        </p:nvCxnSpPr>
        <p:spPr>
          <a:xfrm flipH="1" flipV="1">
            <a:off x="27247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1"/>
            <a:endCxn id="37" idx="5"/>
          </p:cNvCxnSpPr>
          <p:nvPr/>
        </p:nvCxnSpPr>
        <p:spPr>
          <a:xfrm>
            <a:off x="27247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7" idx="3"/>
            <a:endCxn id="37" idx="7"/>
          </p:cNvCxnSpPr>
          <p:nvPr/>
        </p:nvCxnSpPr>
        <p:spPr>
          <a:xfrm flipV="1">
            <a:off x="2724711" y="1793547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4" idx="3"/>
            <a:endCxn id="34" idx="7"/>
          </p:cNvCxnSpPr>
          <p:nvPr/>
        </p:nvCxnSpPr>
        <p:spPr>
          <a:xfrm flipV="1">
            <a:off x="2724711" y="3034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0" idx="5"/>
            <a:endCxn id="40" idx="1"/>
          </p:cNvCxnSpPr>
          <p:nvPr/>
        </p:nvCxnSpPr>
        <p:spPr>
          <a:xfrm flipH="1"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3"/>
            <a:endCxn id="40" idx="7"/>
          </p:cNvCxnSpPr>
          <p:nvPr/>
        </p:nvCxnSpPr>
        <p:spPr>
          <a:xfrm flipV="1">
            <a:off x="5485319" y="261433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3" idx="1"/>
            <a:endCxn id="23" idx="5"/>
          </p:cNvCxnSpPr>
          <p:nvPr/>
        </p:nvCxnSpPr>
        <p:spPr>
          <a:xfrm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3"/>
            <a:endCxn id="43" idx="7"/>
          </p:cNvCxnSpPr>
          <p:nvPr/>
        </p:nvCxnSpPr>
        <p:spPr>
          <a:xfrm flipV="1">
            <a:off x="7009319" y="1751519"/>
            <a:ext cx="730634" cy="730634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3" idx="1"/>
            <a:endCxn id="43" idx="5"/>
          </p:cNvCxnSpPr>
          <p:nvPr/>
        </p:nvCxnSpPr>
        <p:spPr>
          <a:xfrm>
            <a:off x="7009319" y="1751519"/>
            <a:ext cx="730634" cy="730634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3"/>
            <a:endCxn id="21" idx="7"/>
          </p:cNvCxnSpPr>
          <p:nvPr/>
        </p:nvCxnSpPr>
        <p:spPr>
          <a:xfrm flipV="1"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1" idx="1"/>
            <a:endCxn id="21" idx="5"/>
          </p:cNvCxnSpPr>
          <p:nvPr/>
        </p:nvCxnSpPr>
        <p:spPr>
          <a:xfrm>
            <a:off x="7085569" y="342255"/>
            <a:ext cx="568990" cy="568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3" idx="3"/>
            <a:endCxn id="23" idx="7"/>
          </p:cNvCxnSpPr>
          <p:nvPr/>
        </p:nvCxnSpPr>
        <p:spPr>
          <a:xfrm flipV="1">
            <a:off x="5487605" y="1751519"/>
            <a:ext cx="730634" cy="7306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141296" y="2240946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053389" y="223593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062914" y="224414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933846"/>
            <a:ext cx="914400" cy="914400"/>
            <a:chOff x="269765" y="217076"/>
            <a:chExt cx="914400" cy="914400"/>
          </a:xfrm>
        </p:grpSpPr>
        <p:sp>
          <p:nvSpPr>
            <p:cNvPr id="72" name="Oval 71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 flipV="1">
            <a:off x="1581711" y="10673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581711" y="1067361"/>
            <a:ext cx="646578" cy="64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05079" y="598588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304800" y="1390650"/>
            <a:ext cx="762000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7728" y="224414"/>
            <a:ext cx="804672" cy="804672"/>
            <a:chOff x="3424428" y="224028"/>
            <a:chExt cx="804672" cy="804672"/>
          </a:xfrm>
        </p:grpSpPr>
        <p:sp>
          <p:nvSpPr>
            <p:cNvPr id="21" name="Oval 20"/>
            <p:cNvSpPr/>
            <p:nvPr/>
          </p:nvSpPr>
          <p:spPr>
            <a:xfrm>
              <a:off x="3424428" y="224028"/>
              <a:ext cx="804672" cy="8046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538728" y="338328"/>
              <a:ext cx="576072" cy="576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1000" y="169550"/>
            <a:ext cx="914400" cy="914400"/>
            <a:chOff x="269765" y="217076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36286" y="1600200"/>
            <a:ext cx="1033272" cy="1033272"/>
            <a:chOff x="6864096" y="158496"/>
            <a:chExt cx="1033272" cy="1033272"/>
          </a:xfrm>
        </p:grpSpPr>
        <p:sp>
          <p:nvSpPr>
            <p:cNvPr id="23" name="Oval 22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8600" y="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-76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1000" y="1659636"/>
            <a:ext cx="914400" cy="914400"/>
            <a:chOff x="269765" y="217076"/>
            <a:chExt cx="914400" cy="914400"/>
          </a:xfrm>
        </p:grpSpPr>
        <p:sp>
          <p:nvSpPr>
            <p:cNvPr id="31" name="Oval 30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12864" y="1664086"/>
            <a:ext cx="914400" cy="914400"/>
            <a:chOff x="269765" y="217076"/>
            <a:chExt cx="914400" cy="914400"/>
          </a:xfrm>
        </p:grpSpPr>
        <p:sp>
          <p:nvSpPr>
            <p:cNvPr id="34" name="Oval 33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81323" y="1659636"/>
            <a:ext cx="914400" cy="914400"/>
            <a:chOff x="269765" y="217076"/>
            <a:chExt cx="914400" cy="914400"/>
          </a:xfrm>
        </p:grpSpPr>
        <p:sp>
          <p:nvSpPr>
            <p:cNvPr id="37" name="Oval 36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0" y="110114"/>
            <a:ext cx="1033272" cy="1033272"/>
            <a:chOff x="6864096" y="158496"/>
            <a:chExt cx="1033272" cy="1033272"/>
          </a:xfrm>
        </p:grpSpPr>
        <p:sp>
          <p:nvSpPr>
            <p:cNvPr id="40" name="Oval 39"/>
            <p:cNvSpPr/>
            <p:nvPr/>
          </p:nvSpPr>
          <p:spPr>
            <a:xfrm>
              <a:off x="6864096" y="158496"/>
              <a:ext cx="1033272" cy="103327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10400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usb</a:t>
              </a:r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6507480" y="1253490"/>
            <a:ext cx="274320" cy="27432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xbee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7" idx="3"/>
            <a:endCxn id="57" idx="7"/>
          </p:cNvCxnSpPr>
          <p:nvPr/>
        </p:nvCxnSpPr>
        <p:spPr>
          <a:xfrm flipV="1"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7" idx="1"/>
            <a:endCxn id="57" idx="5"/>
          </p:cNvCxnSpPr>
          <p:nvPr/>
        </p:nvCxnSpPr>
        <p:spPr>
          <a:xfrm>
            <a:off x="6547653" y="1293663"/>
            <a:ext cx="193974" cy="19397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5785" y="11077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645" y="2649378"/>
            <a:ext cx="1294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transducer</a:t>
            </a:r>
          </a:p>
          <a:p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47058" y="2620168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servo</a:t>
            </a:r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078525" y="2661729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</a:t>
            </a:r>
          </a:p>
          <a:p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18507" y="133451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818506" y="2271052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424803" y="2326957"/>
            <a:ext cx="661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13/16</a:t>
            </a:r>
          </a:p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16065" y="87284"/>
            <a:ext cx="6617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44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144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85800" y="685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85800" y="457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144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144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85800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85800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446264" y="195173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46264" y="218033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217664" y="218033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217664" y="195173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114723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114723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886123" y="22028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86123" y="197424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945" y="283247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+5v</a:t>
            </a:r>
            <a:endParaRPr lang="en-US" sz="9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46150" y="723900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-76199" y="302568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0" y="685800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ctrl</a:t>
            </a:r>
            <a:endParaRPr lang="en-US" sz="9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955295" y="1800293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shield</a:t>
            </a:r>
            <a:endParaRPr 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52500" y="2240946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– signal-</a:t>
            </a:r>
            <a:endParaRPr 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-69849" y="1819614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signal+</a:t>
            </a:r>
            <a:endParaRPr lang="en-US" sz="9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350" y="2202846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158745" y="1824756"/>
            <a:ext cx="727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1 - +6v</a:t>
            </a:r>
            <a:endParaRPr 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155950" y="2265409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signal</a:t>
            </a:r>
            <a:endParaRPr lang="en-US" sz="9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133601" y="184407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209800" y="2227309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nc</a:t>
            </a:r>
            <a:endParaRPr 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484522" y="1775751"/>
            <a:ext cx="72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rx</a:t>
            </a:r>
            <a:r>
              <a:rPr lang="en-US" sz="900" b="1" dirty="0" smtClean="0"/>
              <a:t> (green)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81727" y="2216404"/>
            <a:ext cx="730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6459378" y="17950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– </a:t>
            </a:r>
            <a:r>
              <a:rPr lang="en-US" sz="900" b="1" dirty="0" err="1" smtClean="0"/>
              <a:t>ard</a:t>
            </a:r>
            <a:r>
              <a:rPr lang="en-US" sz="900" b="1" dirty="0" smtClean="0"/>
              <a:t> </a:t>
            </a:r>
            <a:r>
              <a:rPr lang="en-US" sz="900" b="1" dirty="0" err="1" smtClean="0"/>
              <a:t>tx</a:t>
            </a:r>
            <a:r>
              <a:rPr lang="en-US" sz="900" b="1" dirty="0" smtClean="0"/>
              <a:t> (blue)</a:t>
            </a:r>
            <a:endParaRPr 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535577" y="2178304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3 – </a:t>
            </a:r>
            <a:r>
              <a:rPr lang="en-US" sz="900" b="1" dirty="0" err="1" smtClean="0"/>
              <a:t>vbatt</a:t>
            </a:r>
            <a:endParaRPr lang="en-US" sz="900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2590800" y="169550"/>
            <a:ext cx="914400" cy="914400"/>
            <a:chOff x="269765" y="217076"/>
            <a:chExt cx="914400" cy="914400"/>
          </a:xfrm>
        </p:grpSpPr>
        <p:sp>
          <p:nvSpPr>
            <p:cNvPr id="86" name="Oval 85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47800" y="933846"/>
            <a:ext cx="914400" cy="914400"/>
            <a:chOff x="269765" y="217076"/>
            <a:chExt cx="914400" cy="914400"/>
          </a:xfrm>
        </p:grpSpPr>
        <p:sp>
          <p:nvSpPr>
            <p:cNvPr id="95" name="Oval 94"/>
            <p:cNvSpPr/>
            <p:nvPr/>
          </p:nvSpPr>
          <p:spPr>
            <a:xfrm>
              <a:off x="269765" y="21707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56633" y="303944"/>
              <a:ext cx="740664" cy="74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rj45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39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196</Words>
  <Application>Microsoft Office PowerPoint</Application>
  <PresentationFormat>Custom</PresentationFormat>
  <Paragraphs>106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14</cp:revision>
  <cp:lastPrinted>2012-05-17T23:32:08Z</cp:lastPrinted>
  <dcterms:created xsi:type="dcterms:W3CDTF">2012-05-17T19:37:57Z</dcterms:created>
  <dcterms:modified xsi:type="dcterms:W3CDTF">2013-03-23T18:47:30Z</dcterms:modified>
</cp:coreProperties>
</file>