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2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2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26B8-B51B-4CE6-A077-525A57CDAD10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87B18-D71D-4FCE-A0E8-12AA6210B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2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0" y="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7302" y="1220941"/>
            <a:ext cx="6617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radio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05292" y="1220941"/>
            <a:ext cx="129476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transducer</a:t>
            </a:r>
          </a:p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30187" y="1220941"/>
            <a:ext cx="77401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1220941"/>
            <a:ext cx="1952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motor</a:t>
            </a:r>
          </a:p>
          <a:p>
            <a:pPr algn="ctr"/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0" y="212555"/>
            <a:ext cx="1676400" cy="914400"/>
            <a:chOff x="0" y="169550"/>
            <a:chExt cx="1676400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381000" y="169550"/>
              <a:ext cx="914400" cy="914400"/>
              <a:chOff x="269765" y="217076"/>
              <a:chExt cx="914400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69765" y="2170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56633" y="303944"/>
                <a:ext cx="740664" cy="740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914400" y="457200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685800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85800" y="685800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5800" y="457200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48945" y="283247"/>
              <a:ext cx="7274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1 - +5v</a:t>
              </a:r>
              <a:endParaRPr lang="en-US" sz="9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6150" y="723900"/>
              <a:ext cx="7302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2 - </a:t>
              </a:r>
              <a:r>
                <a:rPr lang="en-US" sz="900" b="1" dirty="0" err="1" smtClean="0"/>
                <a:t>vbatt</a:t>
              </a:r>
              <a:endParaRPr lang="en-US" sz="9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0" y="685800"/>
              <a:ext cx="6857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3 – ctrl</a:t>
              </a:r>
              <a:endParaRPr lang="en-US" sz="9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476375" y="212555"/>
            <a:ext cx="1752599" cy="914400"/>
            <a:chOff x="-69849" y="1659636"/>
            <a:chExt cx="1752599" cy="914400"/>
          </a:xfrm>
        </p:grpSpPr>
        <p:grpSp>
          <p:nvGrpSpPr>
            <p:cNvPr id="16" name="Group 15"/>
            <p:cNvGrpSpPr/>
            <p:nvPr/>
          </p:nvGrpSpPr>
          <p:grpSpPr>
            <a:xfrm>
              <a:off x="381000" y="1659636"/>
              <a:ext cx="914400" cy="914400"/>
              <a:chOff x="269765" y="217076"/>
              <a:chExt cx="914400" cy="9144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69765" y="2170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56633" y="303944"/>
                <a:ext cx="740664" cy="740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914400" y="197424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14400" y="220284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85800" y="220284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" y="197424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55295" y="1800293"/>
              <a:ext cx="7274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1 - shield</a:t>
              </a:r>
              <a:endParaRPr lang="en-US" sz="9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52500" y="2240946"/>
              <a:ext cx="7302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2 – signal-</a:t>
              </a:r>
              <a:endParaRPr lang="en-US" sz="9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69849" y="1819614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4 – signal+</a:t>
              </a:r>
              <a:endParaRPr lang="en-US" sz="9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50" y="2202846"/>
              <a:ext cx="6857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3 – </a:t>
              </a:r>
              <a:r>
                <a:rPr lang="en-US" sz="900" b="1" dirty="0" err="1" smtClean="0"/>
                <a:t>nc</a:t>
              </a:r>
              <a:endParaRPr lang="en-US" sz="9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028950" y="212555"/>
            <a:ext cx="1752599" cy="914400"/>
            <a:chOff x="2133601" y="1659636"/>
            <a:chExt cx="1752599" cy="914400"/>
          </a:xfrm>
        </p:grpSpPr>
        <p:grpSp>
          <p:nvGrpSpPr>
            <p:cNvPr id="22" name="Group 21"/>
            <p:cNvGrpSpPr/>
            <p:nvPr/>
          </p:nvGrpSpPr>
          <p:grpSpPr>
            <a:xfrm>
              <a:off x="2581323" y="1659636"/>
              <a:ext cx="914400" cy="914400"/>
              <a:chOff x="269765" y="217076"/>
              <a:chExt cx="914400" cy="914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69765" y="2170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56633" y="303944"/>
                <a:ext cx="740664" cy="740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3114723" y="197424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114723" y="220284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886123" y="220284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86123" y="197424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58745" y="1824756"/>
              <a:ext cx="7274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1 - +6v</a:t>
              </a:r>
              <a:endParaRPr lang="en-US" sz="9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55950" y="2265409"/>
              <a:ext cx="7302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2 - signal</a:t>
              </a:r>
              <a:endParaRPr lang="en-US" sz="9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133601" y="1844077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4 - </a:t>
              </a:r>
              <a:r>
                <a:rPr lang="en-US" sz="900" b="1" dirty="0" err="1" smtClean="0"/>
                <a:t>gnd</a:t>
              </a:r>
              <a:endParaRPr lang="en-US" sz="9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09800" y="2227309"/>
              <a:ext cx="6857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3 – </a:t>
              </a:r>
              <a:r>
                <a:rPr lang="en-US" sz="900" b="1" dirty="0" err="1" smtClean="0"/>
                <a:t>nc</a:t>
              </a:r>
              <a:endParaRPr lang="en-US" sz="900" b="1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-76199" y="302568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/>
              <a:t>4 - </a:t>
            </a:r>
            <a:r>
              <a:rPr lang="en-US" sz="900" b="1" dirty="0" err="1" smtClean="0"/>
              <a:t>gnd</a:t>
            </a:r>
            <a:endParaRPr lang="en-US" sz="9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4672118" y="212555"/>
            <a:ext cx="1752599" cy="914400"/>
            <a:chOff x="6459378" y="1664086"/>
            <a:chExt cx="1752599" cy="914400"/>
          </a:xfrm>
        </p:grpSpPr>
        <p:grpSp>
          <p:nvGrpSpPr>
            <p:cNvPr id="19" name="Group 18"/>
            <p:cNvGrpSpPr/>
            <p:nvPr/>
          </p:nvGrpSpPr>
          <p:grpSpPr>
            <a:xfrm>
              <a:off x="6912864" y="1664086"/>
              <a:ext cx="914400" cy="914400"/>
              <a:chOff x="269765" y="217076"/>
              <a:chExt cx="914400" cy="914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69765" y="2170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56633" y="303944"/>
                <a:ext cx="740664" cy="740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7446264" y="195173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446264" y="218033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217664" y="218033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217664" y="195173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484522" y="1775751"/>
              <a:ext cx="727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1 – </a:t>
              </a:r>
              <a:r>
                <a:rPr lang="en-US" sz="900" b="1" dirty="0" err="1" smtClean="0"/>
                <a:t>ard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rx</a:t>
              </a:r>
              <a:r>
                <a:rPr lang="en-US" sz="900" b="1" dirty="0" smtClean="0"/>
                <a:t> (green)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81727" y="2216404"/>
              <a:ext cx="7302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2 - </a:t>
              </a:r>
              <a:r>
                <a:rPr lang="en-US" sz="900" b="1" dirty="0" err="1" smtClean="0"/>
                <a:t>gnd</a:t>
              </a:r>
              <a:endParaRPr lang="en-US" sz="9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459378" y="179507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4 – </a:t>
              </a:r>
              <a:r>
                <a:rPr lang="en-US" sz="900" b="1" dirty="0" err="1" smtClean="0"/>
                <a:t>ard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tx</a:t>
              </a:r>
              <a:r>
                <a:rPr lang="en-US" sz="900" b="1" dirty="0" smtClean="0"/>
                <a:t> (blue)</a:t>
              </a:r>
              <a:endParaRPr lang="en-US" sz="9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35577" y="2178304"/>
              <a:ext cx="6857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3 – </a:t>
              </a:r>
              <a:r>
                <a:rPr lang="en-US" sz="900" b="1" dirty="0" err="1" smtClean="0"/>
                <a:t>vbatt</a:t>
              </a:r>
              <a:endParaRPr lang="en-US" sz="900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00565" y="1220940"/>
            <a:ext cx="19528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Depth sounder</a:t>
            </a:r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6300683" y="212554"/>
            <a:ext cx="1752599" cy="914400"/>
            <a:chOff x="6459378" y="1664086"/>
            <a:chExt cx="1752599" cy="914400"/>
          </a:xfrm>
        </p:grpSpPr>
        <p:grpSp>
          <p:nvGrpSpPr>
            <p:cNvPr id="84" name="Group 83"/>
            <p:cNvGrpSpPr/>
            <p:nvPr/>
          </p:nvGrpSpPr>
          <p:grpSpPr>
            <a:xfrm>
              <a:off x="6912864" y="1664086"/>
              <a:ext cx="914400" cy="914400"/>
              <a:chOff x="269765" y="217076"/>
              <a:chExt cx="914400" cy="914400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269765" y="2170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56633" y="303944"/>
                <a:ext cx="740664" cy="7406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5" name="Oval 84"/>
            <p:cNvSpPr/>
            <p:nvPr/>
          </p:nvSpPr>
          <p:spPr>
            <a:xfrm>
              <a:off x="7446264" y="195173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446264" y="218033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217664" y="218033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217664" y="1951736"/>
              <a:ext cx="76200" cy="762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484522" y="1775751"/>
              <a:ext cx="7274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1 – </a:t>
              </a:r>
              <a:r>
                <a:rPr lang="en-US" sz="900" b="1" dirty="0" err="1" smtClean="0"/>
                <a:t>vbatt</a:t>
              </a:r>
              <a:endParaRPr lang="en-US" sz="900" b="1" dirty="0" smtClean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481727" y="2216404"/>
              <a:ext cx="7302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2 </a:t>
              </a:r>
              <a:r>
                <a:rPr lang="en-US" sz="900" b="1" dirty="0" smtClean="0"/>
                <a:t>– </a:t>
              </a:r>
              <a:r>
                <a:rPr lang="en-US" sz="900" b="1" dirty="0" err="1" smtClean="0"/>
                <a:t>cpu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tx</a:t>
              </a:r>
              <a:endParaRPr lang="en-US" sz="9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59378" y="1795072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4 – </a:t>
              </a:r>
              <a:r>
                <a:rPr lang="en-US" sz="900" b="1" dirty="0" err="1" smtClean="0"/>
                <a:t>gnd</a:t>
              </a:r>
              <a:endParaRPr lang="en-US" sz="9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35577" y="2178304"/>
              <a:ext cx="68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1" dirty="0" smtClean="0"/>
                <a:t>3 – </a:t>
              </a:r>
              <a:r>
                <a:rPr lang="en-US" sz="900" b="1" dirty="0" err="1" smtClean="0"/>
                <a:t>cpu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rx</a:t>
              </a:r>
              <a:r>
                <a:rPr lang="en-US" sz="900" b="1" dirty="0" smtClean="0"/>
                <a:t> (signal)</a:t>
              </a:r>
              <a:endParaRPr 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81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2</cp:revision>
  <dcterms:created xsi:type="dcterms:W3CDTF">2014-04-02T22:39:46Z</dcterms:created>
  <dcterms:modified xsi:type="dcterms:W3CDTF">2014-04-02T22:45:35Z</dcterms:modified>
</cp:coreProperties>
</file>