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8229600" cy="3200400"/>
  <p:notesSz cx="7099300" cy="9385300"/>
  <p:defaultTextStyle>
    <a:defPPr>
      <a:defRPr lang="en-US"/>
    </a:defPPr>
    <a:lvl1pPr marL="0" algn="l" defTabSz="6530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26532" algn="l" defTabSz="6530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53064" algn="l" defTabSz="6530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979597" algn="l" defTabSz="6530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06129" algn="l" defTabSz="6530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632661" algn="l" defTabSz="6530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1959193" algn="l" defTabSz="6530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285726" algn="l" defTabSz="6530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612258" algn="l" defTabSz="6530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144" y="-330"/>
      </p:cViewPr>
      <p:guideLst>
        <p:guide orient="horz" pos="1008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7509A6-A9F8-48D2-8259-8DB60A5984A3}" type="datetimeFigureOut">
              <a:rPr lang="en-US" smtClean="0"/>
              <a:t>3/1/2013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974725" y="703263"/>
            <a:ext cx="9048750" cy="3519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457700"/>
            <a:ext cx="5680075" cy="4224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76575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8913813"/>
            <a:ext cx="3076575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D16B0-14B9-4ABE-A034-1118F2A20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16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D16B0-14B9-4ABE-A034-1118F2A203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58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994198"/>
            <a:ext cx="6995160" cy="6860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4440" y="1813560"/>
            <a:ext cx="5760720" cy="8178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26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5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79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06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32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59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85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12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C8F3-A75F-4F8A-8F50-E4C7FB632DB2}" type="datetimeFigureOut">
              <a:rPr lang="en-US" smtClean="0"/>
              <a:t>3/1/2013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D63D-09ED-4E0B-B979-9667B078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27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C8F3-A75F-4F8A-8F50-E4C7FB632DB2}" type="datetimeFigureOut">
              <a:rPr lang="en-US" smtClean="0"/>
              <a:t>3/1/2013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D63D-09ED-4E0B-B979-9667B078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83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0" y="128164"/>
            <a:ext cx="1851660" cy="27307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" y="128164"/>
            <a:ext cx="5417820" cy="27307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C8F3-A75F-4F8A-8F50-E4C7FB632DB2}" type="datetimeFigureOut">
              <a:rPr lang="en-US" smtClean="0"/>
              <a:t>3/1/2013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D63D-09ED-4E0B-B979-9667B078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68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C8F3-A75F-4F8A-8F50-E4C7FB632DB2}" type="datetimeFigureOut">
              <a:rPr lang="en-US" smtClean="0"/>
              <a:t>3/1/2013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D63D-09ED-4E0B-B979-9667B078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2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82" y="2056555"/>
            <a:ext cx="6995160" cy="635635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082" y="1356466"/>
            <a:ext cx="6995160" cy="700088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2653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5306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7959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306129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63266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95919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28572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61225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C8F3-A75F-4F8A-8F50-E4C7FB632DB2}" type="datetimeFigureOut">
              <a:rPr lang="en-US" smtClean="0"/>
              <a:t>3/1/2013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D63D-09ED-4E0B-B979-9667B078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2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746761"/>
            <a:ext cx="3634740" cy="211211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3380" y="746761"/>
            <a:ext cx="3634740" cy="211211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C8F3-A75F-4F8A-8F50-E4C7FB632DB2}" type="datetimeFigureOut">
              <a:rPr lang="en-US" smtClean="0"/>
              <a:t>3/1/2013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D63D-09ED-4E0B-B979-9667B078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00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2" y="716386"/>
            <a:ext cx="3636169" cy="298556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6532" indent="0">
              <a:buNone/>
              <a:defRPr sz="1400" b="1"/>
            </a:lvl2pPr>
            <a:lvl3pPr marL="653064" indent="0">
              <a:buNone/>
              <a:defRPr sz="1300" b="1"/>
            </a:lvl3pPr>
            <a:lvl4pPr marL="979597" indent="0">
              <a:buNone/>
              <a:defRPr sz="1100" b="1"/>
            </a:lvl4pPr>
            <a:lvl5pPr marL="1306129" indent="0">
              <a:buNone/>
              <a:defRPr sz="1100" b="1"/>
            </a:lvl5pPr>
            <a:lvl6pPr marL="1632661" indent="0">
              <a:buNone/>
              <a:defRPr sz="1100" b="1"/>
            </a:lvl6pPr>
            <a:lvl7pPr marL="1959193" indent="0">
              <a:buNone/>
              <a:defRPr sz="1100" b="1"/>
            </a:lvl7pPr>
            <a:lvl8pPr marL="2285726" indent="0">
              <a:buNone/>
              <a:defRPr sz="1100" b="1"/>
            </a:lvl8pPr>
            <a:lvl9pPr marL="2612258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2" y="1014942"/>
            <a:ext cx="3636169" cy="1843934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80523" y="716386"/>
            <a:ext cx="3637598" cy="298556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6532" indent="0">
              <a:buNone/>
              <a:defRPr sz="1400" b="1"/>
            </a:lvl2pPr>
            <a:lvl3pPr marL="653064" indent="0">
              <a:buNone/>
              <a:defRPr sz="1300" b="1"/>
            </a:lvl3pPr>
            <a:lvl4pPr marL="979597" indent="0">
              <a:buNone/>
              <a:defRPr sz="1100" b="1"/>
            </a:lvl4pPr>
            <a:lvl5pPr marL="1306129" indent="0">
              <a:buNone/>
              <a:defRPr sz="1100" b="1"/>
            </a:lvl5pPr>
            <a:lvl6pPr marL="1632661" indent="0">
              <a:buNone/>
              <a:defRPr sz="1100" b="1"/>
            </a:lvl6pPr>
            <a:lvl7pPr marL="1959193" indent="0">
              <a:buNone/>
              <a:defRPr sz="1100" b="1"/>
            </a:lvl7pPr>
            <a:lvl8pPr marL="2285726" indent="0">
              <a:buNone/>
              <a:defRPr sz="1100" b="1"/>
            </a:lvl8pPr>
            <a:lvl9pPr marL="2612258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80523" y="1014942"/>
            <a:ext cx="3637598" cy="1843934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C8F3-A75F-4F8A-8F50-E4C7FB632DB2}" type="datetimeFigureOut">
              <a:rPr lang="en-US" smtClean="0"/>
              <a:t>3/1/2013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D63D-09ED-4E0B-B979-9667B078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65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C8F3-A75F-4F8A-8F50-E4C7FB632DB2}" type="datetimeFigureOut">
              <a:rPr lang="en-US" smtClean="0"/>
              <a:t>3/1/2013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D63D-09ED-4E0B-B979-9667B078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0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C8F3-A75F-4F8A-8F50-E4C7FB632DB2}" type="datetimeFigureOut">
              <a:rPr lang="en-US" smtClean="0"/>
              <a:t>3/1/2013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D63D-09ED-4E0B-B979-9667B078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78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127423"/>
            <a:ext cx="2707482" cy="542290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547" y="127424"/>
            <a:ext cx="4600575" cy="2731453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0" y="669714"/>
            <a:ext cx="2707482" cy="2189163"/>
          </a:xfrm>
        </p:spPr>
        <p:txBody>
          <a:bodyPr/>
          <a:lstStyle>
            <a:lvl1pPr marL="0" indent="0">
              <a:buNone/>
              <a:defRPr sz="1000"/>
            </a:lvl1pPr>
            <a:lvl2pPr marL="326532" indent="0">
              <a:buNone/>
              <a:defRPr sz="900"/>
            </a:lvl2pPr>
            <a:lvl3pPr marL="653064" indent="0">
              <a:buNone/>
              <a:defRPr sz="700"/>
            </a:lvl3pPr>
            <a:lvl4pPr marL="979597" indent="0">
              <a:buNone/>
              <a:defRPr sz="600"/>
            </a:lvl4pPr>
            <a:lvl5pPr marL="1306129" indent="0">
              <a:buNone/>
              <a:defRPr sz="600"/>
            </a:lvl5pPr>
            <a:lvl6pPr marL="1632661" indent="0">
              <a:buNone/>
              <a:defRPr sz="600"/>
            </a:lvl6pPr>
            <a:lvl7pPr marL="1959193" indent="0">
              <a:buNone/>
              <a:defRPr sz="600"/>
            </a:lvl7pPr>
            <a:lvl8pPr marL="2285726" indent="0">
              <a:buNone/>
              <a:defRPr sz="600"/>
            </a:lvl8pPr>
            <a:lvl9pPr marL="2612258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C8F3-A75F-4F8A-8F50-E4C7FB632DB2}" type="datetimeFigureOut">
              <a:rPr lang="en-US" smtClean="0"/>
              <a:t>3/1/2013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D63D-09ED-4E0B-B979-9667B078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99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059" y="2240280"/>
            <a:ext cx="4937760" cy="264478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3059" y="285962"/>
            <a:ext cx="4937760" cy="1920240"/>
          </a:xfrm>
        </p:spPr>
        <p:txBody>
          <a:bodyPr/>
          <a:lstStyle>
            <a:lvl1pPr marL="0" indent="0">
              <a:buNone/>
              <a:defRPr sz="2300"/>
            </a:lvl1pPr>
            <a:lvl2pPr marL="326532" indent="0">
              <a:buNone/>
              <a:defRPr sz="2000"/>
            </a:lvl2pPr>
            <a:lvl3pPr marL="653064" indent="0">
              <a:buNone/>
              <a:defRPr sz="1700"/>
            </a:lvl3pPr>
            <a:lvl4pPr marL="979597" indent="0">
              <a:buNone/>
              <a:defRPr sz="1400"/>
            </a:lvl4pPr>
            <a:lvl5pPr marL="1306129" indent="0">
              <a:buNone/>
              <a:defRPr sz="1400"/>
            </a:lvl5pPr>
            <a:lvl6pPr marL="1632661" indent="0">
              <a:buNone/>
              <a:defRPr sz="1400"/>
            </a:lvl6pPr>
            <a:lvl7pPr marL="1959193" indent="0">
              <a:buNone/>
              <a:defRPr sz="1400"/>
            </a:lvl7pPr>
            <a:lvl8pPr marL="2285726" indent="0">
              <a:buNone/>
              <a:defRPr sz="1400"/>
            </a:lvl8pPr>
            <a:lvl9pPr marL="2612258" indent="0">
              <a:buNone/>
              <a:defRPr sz="1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3059" y="2504758"/>
            <a:ext cx="4937760" cy="375603"/>
          </a:xfrm>
        </p:spPr>
        <p:txBody>
          <a:bodyPr/>
          <a:lstStyle>
            <a:lvl1pPr marL="0" indent="0">
              <a:buNone/>
              <a:defRPr sz="1000"/>
            </a:lvl1pPr>
            <a:lvl2pPr marL="326532" indent="0">
              <a:buNone/>
              <a:defRPr sz="900"/>
            </a:lvl2pPr>
            <a:lvl3pPr marL="653064" indent="0">
              <a:buNone/>
              <a:defRPr sz="700"/>
            </a:lvl3pPr>
            <a:lvl4pPr marL="979597" indent="0">
              <a:buNone/>
              <a:defRPr sz="600"/>
            </a:lvl4pPr>
            <a:lvl5pPr marL="1306129" indent="0">
              <a:buNone/>
              <a:defRPr sz="600"/>
            </a:lvl5pPr>
            <a:lvl6pPr marL="1632661" indent="0">
              <a:buNone/>
              <a:defRPr sz="600"/>
            </a:lvl6pPr>
            <a:lvl7pPr marL="1959193" indent="0">
              <a:buNone/>
              <a:defRPr sz="600"/>
            </a:lvl7pPr>
            <a:lvl8pPr marL="2285726" indent="0">
              <a:buNone/>
              <a:defRPr sz="600"/>
            </a:lvl8pPr>
            <a:lvl9pPr marL="2612258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C8F3-A75F-4F8A-8F50-E4C7FB632DB2}" type="datetimeFigureOut">
              <a:rPr lang="en-US" smtClean="0"/>
              <a:t>3/1/2013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D63D-09ED-4E0B-B979-9667B078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1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" y="128164"/>
            <a:ext cx="7406640" cy="533400"/>
          </a:xfrm>
          <a:prstGeom prst="rect">
            <a:avLst/>
          </a:prstGeom>
        </p:spPr>
        <p:txBody>
          <a:bodyPr vert="horz" lIns="65306" tIns="32653" rIns="65306" bIns="3265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746761"/>
            <a:ext cx="7406640" cy="2112116"/>
          </a:xfrm>
          <a:prstGeom prst="rect">
            <a:avLst/>
          </a:prstGeom>
        </p:spPr>
        <p:txBody>
          <a:bodyPr vert="horz" lIns="65306" tIns="32653" rIns="65306" bIns="3265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80" y="2966297"/>
            <a:ext cx="1920240" cy="170392"/>
          </a:xfrm>
          <a:prstGeom prst="rect">
            <a:avLst/>
          </a:prstGeom>
        </p:spPr>
        <p:txBody>
          <a:bodyPr vert="horz" lIns="65306" tIns="32653" rIns="65306" bIns="32653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0C8F3-A75F-4F8A-8F50-E4C7FB632DB2}" type="datetimeFigureOut">
              <a:rPr lang="en-US" smtClean="0"/>
              <a:t>3/1/2013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1780" y="2966297"/>
            <a:ext cx="2606040" cy="170392"/>
          </a:xfrm>
          <a:prstGeom prst="rect">
            <a:avLst/>
          </a:prstGeom>
        </p:spPr>
        <p:txBody>
          <a:bodyPr vert="horz" lIns="65306" tIns="32653" rIns="65306" bIns="32653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97880" y="2966297"/>
            <a:ext cx="1920240" cy="170392"/>
          </a:xfrm>
          <a:prstGeom prst="rect">
            <a:avLst/>
          </a:prstGeom>
        </p:spPr>
        <p:txBody>
          <a:bodyPr vert="horz" lIns="65306" tIns="32653" rIns="65306" bIns="32653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CD63D-09ED-4E0B-B979-9667B078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75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53064" rtl="0" eaLnBrk="1" latinLnBrk="0" hangingPunct="1">
        <a:spcBef>
          <a:spcPct val="0"/>
        </a:spcBef>
        <a:buNone/>
        <a:defRPr sz="3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4899" indent="-244899" algn="l" defTabSz="653064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30615" indent="-204083" algn="l" defTabSz="65306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31" indent="-163266" algn="l" defTabSz="653064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863" indent="-163266" algn="l" defTabSz="653064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9395" indent="-163266" algn="l" defTabSz="653064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95927" indent="-163266" algn="l" defTabSz="653064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22460" indent="-163266" algn="l" defTabSz="653064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48992" indent="-163266" algn="l" defTabSz="653064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75524" indent="-163266" algn="l" defTabSz="653064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306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6532" algn="l" defTabSz="65306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3064" algn="l" defTabSz="65306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79597" algn="l" defTabSz="65306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06129" algn="l" defTabSz="65306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32661" algn="l" defTabSz="65306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59193" algn="l" defTabSz="65306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85726" algn="l" defTabSz="65306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12258" algn="l" defTabSz="65306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/>
          <p:cNvCxnSpPr/>
          <p:nvPr/>
        </p:nvCxnSpPr>
        <p:spPr>
          <a:xfrm>
            <a:off x="304800" y="1390650"/>
            <a:ext cx="7620000" cy="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6967728" y="224414"/>
            <a:ext cx="804672" cy="804672"/>
            <a:chOff x="3424428" y="224028"/>
            <a:chExt cx="804672" cy="804672"/>
          </a:xfrm>
        </p:grpSpPr>
        <p:sp>
          <p:nvSpPr>
            <p:cNvPr id="21" name="Oval 20"/>
            <p:cNvSpPr/>
            <p:nvPr/>
          </p:nvSpPr>
          <p:spPr>
            <a:xfrm>
              <a:off x="3424428" y="224028"/>
              <a:ext cx="804672" cy="80467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538728" y="338328"/>
              <a:ext cx="576072" cy="576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switch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81000" y="169550"/>
            <a:ext cx="914400" cy="914400"/>
            <a:chOff x="269765" y="217076"/>
            <a:chExt cx="914400" cy="914400"/>
          </a:xfrm>
        </p:grpSpPr>
        <p:sp>
          <p:nvSpPr>
            <p:cNvPr id="18" name="Oval 17"/>
            <p:cNvSpPr/>
            <p:nvPr/>
          </p:nvSpPr>
          <p:spPr>
            <a:xfrm>
              <a:off x="269765" y="217076"/>
              <a:ext cx="914400" cy="914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56633" y="303944"/>
              <a:ext cx="740664" cy="7406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wire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336286" y="1600200"/>
            <a:ext cx="1033272" cy="1033272"/>
            <a:chOff x="6864096" y="158496"/>
            <a:chExt cx="1033272" cy="1033272"/>
          </a:xfrm>
        </p:grpSpPr>
        <p:sp>
          <p:nvSpPr>
            <p:cNvPr id="23" name="Oval 22"/>
            <p:cNvSpPr/>
            <p:nvPr/>
          </p:nvSpPr>
          <p:spPr>
            <a:xfrm>
              <a:off x="6864096" y="158496"/>
              <a:ext cx="1033272" cy="103327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7010400" y="303944"/>
              <a:ext cx="740664" cy="7406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usb</a:t>
              </a:r>
              <a:endParaRPr lang="en-US" dirty="0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0" y="28194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28600" y="0"/>
            <a:ext cx="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001000" y="-76200"/>
            <a:ext cx="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364361" y="704850"/>
            <a:ext cx="1371600" cy="1371600"/>
            <a:chOff x="2217968" y="817395"/>
            <a:chExt cx="1371600" cy="1371600"/>
          </a:xfrm>
        </p:grpSpPr>
        <p:sp>
          <p:nvSpPr>
            <p:cNvPr id="27" name="Oval 26"/>
            <p:cNvSpPr/>
            <p:nvPr/>
          </p:nvSpPr>
          <p:spPr>
            <a:xfrm>
              <a:off x="2217968" y="817395"/>
              <a:ext cx="1371600" cy="13716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2387132" y="986559"/>
              <a:ext cx="1033272" cy="10332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rj45</a:t>
              </a:r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81000" y="1659636"/>
            <a:ext cx="914400" cy="914400"/>
            <a:chOff x="269765" y="217076"/>
            <a:chExt cx="914400" cy="914400"/>
          </a:xfrm>
        </p:grpSpPr>
        <p:sp>
          <p:nvSpPr>
            <p:cNvPr id="31" name="Oval 30"/>
            <p:cNvSpPr/>
            <p:nvPr/>
          </p:nvSpPr>
          <p:spPr>
            <a:xfrm>
              <a:off x="269765" y="217076"/>
              <a:ext cx="914400" cy="914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356633" y="303944"/>
              <a:ext cx="740664" cy="7406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wire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819400" y="169550"/>
            <a:ext cx="914400" cy="914400"/>
            <a:chOff x="269765" y="217076"/>
            <a:chExt cx="914400" cy="914400"/>
          </a:xfrm>
        </p:grpSpPr>
        <p:sp>
          <p:nvSpPr>
            <p:cNvPr id="34" name="Oval 33"/>
            <p:cNvSpPr/>
            <p:nvPr/>
          </p:nvSpPr>
          <p:spPr>
            <a:xfrm>
              <a:off x="269765" y="217076"/>
              <a:ext cx="914400" cy="914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356633" y="303944"/>
              <a:ext cx="740664" cy="7406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wire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819400" y="1659636"/>
            <a:ext cx="914400" cy="914400"/>
            <a:chOff x="269765" y="217076"/>
            <a:chExt cx="914400" cy="914400"/>
          </a:xfrm>
        </p:grpSpPr>
        <p:sp>
          <p:nvSpPr>
            <p:cNvPr id="37" name="Oval 36"/>
            <p:cNvSpPr/>
            <p:nvPr/>
          </p:nvSpPr>
          <p:spPr>
            <a:xfrm>
              <a:off x="269765" y="217076"/>
              <a:ext cx="914400" cy="914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356633" y="303944"/>
              <a:ext cx="740664" cy="7406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wire</a:t>
              </a:r>
              <a:endParaRPr lang="en-US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334000" y="110114"/>
            <a:ext cx="1033272" cy="1033272"/>
            <a:chOff x="6864096" y="158496"/>
            <a:chExt cx="1033272" cy="1033272"/>
          </a:xfrm>
        </p:grpSpPr>
        <p:sp>
          <p:nvSpPr>
            <p:cNvPr id="40" name="Oval 39"/>
            <p:cNvSpPr/>
            <p:nvPr/>
          </p:nvSpPr>
          <p:spPr>
            <a:xfrm>
              <a:off x="6864096" y="158496"/>
              <a:ext cx="1033272" cy="103327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7010400" y="303944"/>
              <a:ext cx="740664" cy="7406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usb</a:t>
              </a:r>
              <a:endParaRPr lang="en-US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858000" y="1600200"/>
            <a:ext cx="1033272" cy="1033272"/>
            <a:chOff x="6864096" y="158496"/>
            <a:chExt cx="1033272" cy="1033272"/>
          </a:xfrm>
        </p:grpSpPr>
        <p:sp>
          <p:nvSpPr>
            <p:cNvPr id="43" name="Oval 42"/>
            <p:cNvSpPr/>
            <p:nvPr/>
          </p:nvSpPr>
          <p:spPr>
            <a:xfrm>
              <a:off x="6864096" y="158496"/>
              <a:ext cx="1033272" cy="1033272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7010400" y="303944"/>
              <a:ext cx="740664" cy="740664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usb</a:t>
              </a:r>
              <a:endParaRPr lang="en-US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886200" y="704850"/>
            <a:ext cx="1371600" cy="1371600"/>
            <a:chOff x="2217968" y="817395"/>
            <a:chExt cx="1371600" cy="1371600"/>
          </a:xfrm>
        </p:grpSpPr>
        <p:sp>
          <p:nvSpPr>
            <p:cNvPr id="53" name="Oval 52"/>
            <p:cNvSpPr/>
            <p:nvPr/>
          </p:nvSpPr>
          <p:spPr>
            <a:xfrm>
              <a:off x="2217968" y="817395"/>
              <a:ext cx="1371600" cy="1371600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387132" y="986559"/>
              <a:ext cx="1033272" cy="1033272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rj45</a:t>
              </a:r>
              <a:endParaRPr lang="en-US" dirty="0"/>
            </a:p>
          </p:txBody>
        </p:sp>
      </p:grpSp>
      <p:sp>
        <p:nvSpPr>
          <p:cNvPr id="57" name="Oval 56"/>
          <p:cNvSpPr/>
          <p:nvPr/>
        </p:nvSpPr>
        <p:spPr>
          <a:xfrm>
            <a:off x="6507480" y="1253490"/>
            <a:ext cx="274320" cy="274320"/>
          </a:xfrm>
          <a:prstGeom prst="ellipse">
            <a:avLst/>
          </a:prstGeom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xbee</a:t>
            </a:r>
            <a:endParaRPr lang="en-US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0" y="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31" idx="3"/>
            <a:endCxn id="31" idx="7"/>
          </p:cNvCxnSpPr>
          <p:nvPr/>
        </p:nvCxnSpPr>
        <p:spPr>
          <a:xfrm flipV="1">
            <a:off x="514911" y="1793547"/>
            <a:ext cx="646578" cy="6465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1" idx="1"/>
            <a:endCxn id="31" idx="5"/>
          </p:cNvCxnSpPr>
          <p:nvPr/>
        </p:nvCxnSpPr>
        <p:spPr>
          <a:xfrm>
            <a:off x="514911" y="1793547"/>
            <a:ext cx="646578" cy="6465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8" idx="3"/>
            <a:endCxn id="18" idx="7"/>
          </p:cNvCxnSpPr>
          <p:nvPr/>
        </p:nvCxnSpPr>
        <p:spPr>
          <a:xfrm flipV="1">
            <a:off x="514911" y="303461"/>
            <a:ext cx="646578" cy="6465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18" idx="1"/>
            <a:endCxn id="18" idx="5"/>
          </p:cNvCxnSpPr>
          <p:nvPr/>
        </p:nvCxnSpPr>
        <p:spPr>
          <a:xfrm>
            <a:off x="514911" y="303461"/>
            <a:ext cx="646578" cy="6465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27" idx="1"/>
            <a:endCxn id="27" idx="5"/>
          </p:cNvCxnSpPr>
          <p:nvPr/>
        </p:nvCxnSpPr>
        <p:spPr>
          <a:xfrm>
            <a:off x="1565227" y="905716"/>
            <a:ext cx="969868" cy="9698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27" idx="3"/>
            <a:endCxn id="27" idx="7"/>
          </p:cNvCxnSpPr>
          <p:nvPr/>
        </p:nvCxnSpPr>
        <p:spPr>
          <a:xfrm flipV="1">
            <a:off x="1565227" y="905716"/>
            <a:ext cx="969868" cy="9698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53" idx="7"/>
            <a:endCxn id="53" idx="3"/>
          </p:cNvCxnSpPr>
          <p:nvPr/>
        </p:nvCxnSpPr>
        <p:spPr>
          <a:xfrm flipH="1">
            <a:off x="4087066" y="905716"/>
            <a:ext cx="969868" cy="969868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53" idx="5"/>
            <a:endCxn id="53" idx="1"/>
          </p:cNvCxnSpPr>
          <p:nvPr/>
        </p:nvCxnSpPr>
        <p:spPr>
          <a:xfrm flipH="1" flipV="1">
            <a:off x="4087066" y="905716"/>
            <a:ext cx="969868" cy="969868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34" idx="5"/>
            <a:endCxn id="34" idx="1"/>
          </p:cNvCxnSpPr>
          <p:nvPr/>
        </p:nvCxnSpPr>
        <p:spPr>
          <a:xfrm flipH="1" flipV="1">
            <a:off x="2953311" y="303461"/>
            <a:ext cx="646578" cy="6465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37" idx="1"/>
            <a:endCxn id="37" idx="5"/>
          </p:cNvCxnSpPr>
          <p:nvPr/>
        </p:nvCxnSpPr>
        <p:spPr>
          <a:xfrm>
            <a:off x="2953311" y="1793547"/>
            <a:ext cx="646578" cy="6465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7" idx="3"/>
            <a:endCxn id="37" idx="7"/>
          </p:cNvCxnSpPr>
          <p:nvPr/>
        </p:nvCxnSpPr>
        <p:spPr>
          <a:xfrm flipV="1">
            <a:off x="2953311" y="1793547"/>
            <a:ext cx="646578" cy="6465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34" idx="3"/>
            <a:endCxn id="34" idx="7"/>
          </p:cNvCxnSpPr>
          <p:nvPr/>
        </p:nvCxnSpPr>
        <p:spPr>
          <a:xfrm flipV="1">
            <a:off x="2953311" y="303461"/>
            <a:ext cx="646578" cy="6465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40" idx="5"/>
            <a:endCxn id="40" idx="1"/>
          </p:cNvCxnSpPr>
          <p:nvPr/>
        </p:nvCxnSpPr>
        <p:spPr>
          <a:xfrm flipH="1" flipV="1">
            <a:off x="5485319" y="261433"/>
            <a:ext cx="730634" cy="7306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40" idx="3"/>
            <a:endCxn id="40" idx="7"/>
          </p:cNvCxnSpPr>
          <p:nvPr/>
        </p:nvCxnSpPr>
        <p:spPr>
          <a:xfrm flipV="1">
            <a:off x="5485319" y="261433"/>
            <a:ext cx="730634" cy="7306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23" idx="1"/>
            <a:endCxn id="23" idx="5"/>
          </p:cNvCxnSpPr>
          <p:nvPr/>
        </p:nvCxnSpPr>
        <p:spPr>
          <a:xfrm>
            <a:off x="5487605" y="1751519"/>
            <a:ext cx="730634" cy="7306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43" idx="3"/>
            <a:endCxn id="43" idx="7"/>
          </p:cNvCxnSpPr>
          <p:nvPr/>
        </p:nvCxnSpPr>
        <p:spPr>
          <a:xfrm flipV="1">
            <a:off x="7009319" y="1751519"/>
            <a:ext cx="730634" cy="730634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43" idx="1"/>
            <a:endCxn id="43" idx="5"/>
          </p:cNvCxnSpPr>
          <p:nvPr/>
        </p:nvCxnSpPr>
        <p:spPr>
          <a:xfrm>
            <a:off x="7009319" y="1751519"/>
            <a:ext cx="730634" cy="730634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21" idx="3"/>
            <a:endCxn id="21" idx="7"/>
          </p:cNvCxnSpPr>
          <p:nvPr/>
        </p:nvCxnSpPr>
        <p:spPr>
          <a:xfrm flipV="1">
            <a:off x="7085569" y="342255"/>
            <a:ext cx="568990" cy="568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21" idx="1"/>
            <a:endCxn id="21" idx="5"/>
          </p:cNvCxnSpPr>
          <p:nvPr/>
        </p:nvCxnSpPr>
        <p:spPr>
          <a:xfrm>
            <a:off x="7085569" y="342255"/>
            <a:ext cx="568990" cy="568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23" idx="3"/>
            <a:endCxn id="23" idx="7"/>
          </p:cNvCxnSpPr>
          <p:nvPr/>
        </p:nvCxnSpPr>
        <p:spPr>
          <a:xfrm flipV="1">
            <a:off x="5487605" y="1751519"/>
            <a:ext cx="730634" cy="7306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57" idx="3"/>
            <a:endCxn id="57" idx="7"/>
          </p:cNvCxnSpPr>
          <p:nvPr/>
        </p:nvCxnSpPr>
        <p:spPr>
          <a:xfrm flipV="1">
            <a:off x="6547653" y="1293663"/>
            <a:ext cx="193974" cy="193974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57" idx="1"/>
            <a:endCxn id="57" idx="5"/>
          </p:cNvCxnSpPr>
          <p:nvPr/>
        </p:nvCxnSpPr>
        <p:spPr>
          <a:xfrm>
            <a:off x="6547653" y="1293663"/>
            <a:ext cx="193974" cy="193974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565785" y="1107757"/>
            <a:ext cx="6617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13/16</a:t>
            </a:r>
          </a:p>
          <a:p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1141296" y="2240946"/>
            <a:ext cx="6617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13/16</a:t>
            </a:r>
          </a:p>
          <a:p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2281989" y="2235931"/>
            <a:ext cx="6617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13/16</a:t>
            </a:r>
          </a:p>
          <a:p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2291514" y="224414"/>
            <a:ext cx="6617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13/16</a:t>
            </a:r>
          </a:p>
          <a:p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4818507" y="133451"/>
            <a:ext cx="6617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13/16</a:t>
            </a:r>
          </a:p>
          <a:p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4818506" y="2271052"/>
            <a:ext cx="6617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13/16</a:t>
            </a:r>
          </a:p>
          <a:p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6424803" y="2326957"/>
            <a:ext cx="6617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13/16</a:t>
            </a:r>
          </a:p>
          <a:p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6616065" y="87284"/>
            <a:ext cx="66179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5/8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1565227" y="431368"/>
            <a:ext cx="66179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1/8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4156709" y="480556"/>
            <a:ext cx="66179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1/8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261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/>
          <p:cNvCxnSpPr/>
          <p:nvPr/>
        </p:nvCxnSpPr>
        <p:spPr>
          <a:xfrm>
            <a:off x="304800" y="1390650"/>
            <a:ext cx="7620000" cy="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6967728" y="224414"/>
            <a:ext cx="804672" cy="804672"/>
            <a:chOff x="3424428" y="224028"/>
            <a:chExt cx="804672" cy="804672"/>
          </a:xfrm>
        </p:grpSpPr>
        <p:sp>
          <p:nvSpPr>
            <p:cNvPr id="21" name="Oval 20"/>
            <p:cNvSpPr/>
            <p:nvPr/>
          </p:nvSpPr>
          <p:spPr>
            <a:xfrm>
              <a:off x="3424428" y="224028"/>
              <a:ext cx="804672" cy="80467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538728" y="338328"/>
              <a:ext cx="576072" cy="576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switch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81000" y="169550"/>
            <a:ext cx="914400" cy="914400"/>
            <a:chOff x="269765" y="217076"/>
            <a:chExt cx="914400" cy="914400"/>
          </a:xfrm>
        </p:grpSpPr>
        <p:sp>
          <p:nvSpPr>
            <p:cNvPr id="18" name="Oval 17"/>
            <p:cNvSpPr/>
            <p:nvPr/>
          </p:nvSpPr>
          <p:spPr>
            <a:xfrm>
              <a:off x="269765" y="217076"/>
              <a:ext cx="914400" cy="914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56633" y="303944"/>
              <a:ext cx="740664" cy="7406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336286" y="1600200"/>
            <a:ext cx="1033272" cy="1033272"/>
            <a:chOff x="6864096" y="158496"/>
            <a:chExt cx="1033272" cy="1033272"/>
          </a:xfrm>
        </p:grpSpPr>
        <p:sp>
          <p:nvSpPr>
            <p:cNvPr id="23" name="Oval 22"/>
            <p:cNvSpPr/>
            <p:nvPr/>
          </p:nvSpPr>
          <p:spPr>
            <a:xfrm>
              <a:off x="6864096" y="158496"/>
              <a:ext cx="1033272" cy="103327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7010400" y="303944"/>
              <a:ext cx="740664" cy="7406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usb</a:t>
              </a:r>
              <a:endParaRPr lang="en-US" dirty="0"/>
            </a:p>
          </p:txBody>
        </p:sp>
      </p:grpSp>
      <p:cxnSp>
        <p:nvCxnSpPr>
          <p:cNvPr id="16" name="Straight Connector 15"/>
          <p:cNvCxnSpPr/>
          <p:nvPr/>
        </p:nvCxnSpPr>
        <p:spPr>
          <a:xfrm>
            <a:off x="228600" y="0"/>
            <a:ext cx="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001000" y="-76200"/>
            <a:ext cx="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364361" y="704850"/>
            <a:ext cx="1371600" cy="1371600"/>
            <a:chOff x="2217968" y="817395"/>
            <a:chExt cx="1371600" cy="1371600"/>
          </a:xfrm>
        </p:grpSpPr>
        <p:sp>
          <p:nvSpPr>
            <p:cNvPr id="27" name="Oval 26"/>
            <p:cNvSpPr/>
            <p:nvPr/>
          </p:nvSpPr>
          <p:spPr>
            <a:xfrm>
              <a:off x="2217968" y="817395"/>
              <a:ext cx="1371600" cy="13716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2387132" y="986559"/>
              <a:ext cx="1033272" cy="10332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rj45</a:t>
              </a:r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81000" y="1659636"/>
            <a:ext cx="914400" cy="914400"/>
            <a:chOff x="269765" y="217076"/>
            <a:chExt cx="914400" cy="914400"/>
          </a:xfrm>
        </p:grpSpPr>
        <p:sp>
          <p:nvSpPr>
            <p:cNvPr id="31" name="Oval 30"/>
            <p:cNvSpPr/>
            <p:nvPr/>
          </p:nvSpPr>
          <p:spPr>
            <a:xfrm>
              <a:off x="269765" y="217076"/>
              <a:ext cx="914400" cy="914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356633" y="303944"/>
              <a:ext cx="740664" cy="7406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819400" y="169550"/>
            <a:ext cx="914400" cy="914400"/>
            <a:chOff x="269765" y="217076"/>
            <a:chExt cx="914400" cy="914400"/>
          </a:xfrm>
        </p:grpSpPr>
        <p:sp>
          <p:nvSpPr>
            <p:cNvPr id="34" name="Oval 33"/>
            <p:cNvSpPr/>
            <p:nvPr/>
          </p:nvSpPr>
          <p:spPr>
            <a:xfrm>
              <a:off x="269765" y="217076"/>
              <a:ext cx="914400" cy="914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356633" y="303944"/>
              <a:ext cx="740664" cy="7406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819400" y="1659636"/>
            <a:ext cx="914400" cy="914400"/>
            <a:chOff x="269765" y="217076"/>
            <a:chExt cx="914400" cy="914400"/>
          </a:xfrm>
        </p:grpSpPr>
        <p:sp>
          <p:nvSpPr>
            <p:cNvPr id="37" name="Oval 36"/>
            <p:cNvSpPr/>
            <p:nvPr/>
          </p:nvSpPr>
          <p:spPr>
            <a:xfrm>
              <a:off x="269765" y="217076"/>
              <a:ext cx="914400" cy="914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356633" y="303944"/>
              <a:ext cx="740664" cy="7406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334000" y="110114"/>
            <a:ext cx="1033272" cy="1033272"/>
            <a:chOff x="6864096" y="158496"/>
            <a:chExt cx="1033272" cy="1033272"/>
          </a:xfrm>
        </p:grpSpPr>
        <p:sp>
          <p:nvSpPr>
            <p:cNvPr id="40" name="Oval 39"/>
            <p:cNvSpPr/>
            <p:nvPr/>
          </p:nvSpPr>
          <p:spPr>
            <a:xfrm>
              <a:off x="6864096" y="158496"/>
              <a:ext cx="1033272" cy="103327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7010400" y="303944"/>
              <a:ext cx="740664" cy="7406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usb</a:t>
              </a:r>
              <a:endParaRPr lang="en-US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858000" y="1600200"/>
            <a:ext cx="1033272" cy="1033272"/>
            <a:chOff x="6864096" y="158496"/>
            <a:chExt cx="1033272" cy="1033272"/>
          </a:xfrm>
        </p:grpSpPr>
        <p:sp>
          <p:nvSpPr>
            <p:cNvPr id="43" name="Oval 42"/>
            <p:cNvSpPr/>
            <p:nvPr/>
          </p:nvSpPr>
          <p:spPr>
            <a:xfrm>
              <a:off x="6864096" y="158496"/>
              <a:ext cx="1033272" cy="1033272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7010400" y="303944"/>
              <a:ext cx="740664" cy="740664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usb</a:t>
              </a:r>
              <a:endParaRPr lang="en-US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886200" y="704850"/>
            <a:ext cx="1371600" cy="1371600"/>
            <a:chOff x="2217968" y="817395"/>
            <a:chExt cx="1371600" cy="1371600"/>
          </a:xfrm>
        </p:grpSpPr>
        <p:sp>
          <p:nvSpPr>
            <p:cNvPr id="53" name="Oval 52"/>
            <p:cNvSpPr/>
            <p:nvPr/>
          </p:nvSpPr>
          <p:spPr>
            <a:xfrm>
              <a:off x="2217968" y="817395"/>
              <a:ext cx="1371600" cy="1371600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387132" y="986559"/>
              <a:ext cx="1033272" cy="1033272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rj45</a:t>
              </a:r>
              <a:endParaRPr lang="en-US" dirty="0"/>
            </a:p>
          </p:txBody>
        </p:sp>
      </p:grpSp>
      <p:sp>
        <p:nvSpPr>
          <p:cNvPr id="57" name="Oval 56"/>
          <p:cNvSpPr/>
          <p:nvPr/>
        </p:nvSpPr>
        <p:spPr>
          <a:xfrm>
            <a:off x="6507480" y="1253490"/>
            <a:ext cx="274320" cy="274320"/>
          </a:xfrm>
          <a:prstGeom prst="ellipse">
            <a:avLst/>
          </a:prstGeom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xbee</a:t>
            </a:r>
            <a:endParaRPr lang="en-US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0" y="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57" idx="3"/>
            <a:endCxn id="57" idx="7"/>
          </p:cNvCxnSpPr>
          <p:nvPr/>
        </p:nvCxnSpPr>
        <p:spPr>
          <a:xfrm flipV="1">
            <a:off x="6547653" y="1293663"/>
            <a:ext cx="193974" cy="193974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57" idx="1"/>
            <a:endCxn id="57" idx="5"/>
          </p:cNvCxnSpPr>
          <p:nvPr/>
        </p:nvCxnSpPr>
        <p:spPr>
          <a:xfrm>
            <a:off x="6547653" y="1293663"/>
            <a:ext cx="193974" cy="193974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565785" y="1107757"/>
            <a:ext cx="6617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radio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464645" y="2649378"/>
            <a:ext cx="12947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transducer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2985135" y="2620168"/>
            <a:ext cx="6617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servo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2985061" y="1167193"/>
            <a:ext cx="6617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motor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4818507" y="133451"/>
            <a:ext cx="6617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13/16</a:t>
            </a:r>
          </a:p>
          <a:p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4818506" y="2271052"/>
            <a:ext cx="6617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13/16</a:t>
            </a:r>
          </a:p>
          <a:p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6424803" y="2326957"/>
            <a:ext cx="6617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13/16</a:t>
            </a:r>
          </a:p>
          <a:p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6616065" y="87284"/>
            <a:ext cx="66179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5/8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1565227" y="431368"/>
            <a:ext cx="66179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1/8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4156709" y="480556"/>
            <a:ext cx="66179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1/8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914400" y="45720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914400" y="68580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685800" y="68580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685800" y="45720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914400" y="1974246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914400" y="2202846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685800" y="2202846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685800" y="1974246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3352800" y="45720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3352800" y="68580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3124200" y="68580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3124200" y="45720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3352800" y="1974246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3352800" y="2202846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3124200" y="2202846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3124200" y="1974246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48945" y="283247"/>
            <a:ext cx="7274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1 - +5v</a:t>
            </a:r>
            <a:endParaRPr lang="en-US" sz="9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946150" y="723900"/>
            <a:ext cx="7302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2 - </a:t>
            </a:r>
            <a:r>
              <a:rPr lang="en-US" sz="900" b="1" dirty="0" err="1" smtClean="0"/>
              <a:t>vbatt</a:t>
            </a:r>
            <a:endParaRPr lang="en-US" sz="9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-76199" y="302568"/>
            <a:ext cx="76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 smtClean="0"/>
              <a:t>4 - </a:t>
            </a:r>
            <a:r>
              <a:rPr lang="en-US" sz="900" b="1" dirty="0" err="1" smtClean="0"/>
              <a:t>gnd</a:t>
            </a:r>
            <a:endParaRPr lang="en-US" sz="9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0" y="685800"/>
            <a:ext cx="685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 smtClean="0"/>
              <a:t>3 – ctrl</a:t>
            </a:r>
            <a:endParaRPr lang="en-US" sz="900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955295" y="1800293"/>
            <a:ext cx="7274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1 - shield</a:t>
            </a:r>
            <a:endParaRPr lang="en-US" sz="9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952500" y="2240946"/>
            <a:ext cx="7302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2 – signal-</a:t>
            </a:r>
            <a:endParaRPr lang="en-US" sz="9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-69849" y="1819614"/>
            <a:ext cx="76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 smtClean="0"/>
              <a:t>4 – signal+</a:t>
            </a:r>
            <a:endParaRPr lang="en-US" sz="9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6350" y="2202846"/>
            <a:ext cx="685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 smtClean="0"/>
              <a:t>3 – </a:t>
            </a:r>
            <a:r>
              <a:rPr lang="en-US" sz="900" b="1" dirty="0" err="1" smtClean="0"/>
              <a:t>nc</a:t>
            </a:r>
            <a:endParaRPr lang="en-US" sz="9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3396822" y="1824756"/>
            <a:ext cx="7274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1 - +6v</a:t>
            </a:r>
            <a:endParaRPr lang="en-US" sz="900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3394027" y="2265409"/>
            <a:ext cx="7302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2 - signal</a:t>
            </a:r>
            <a:endParaRPr lang="en-US" sz="9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2371678" y="1844077"/>
            <a:ext cx="76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 smtClean="0"/>
              <a:t>4 - </a:t>
            </a:r>
            <a:r>
              <a:rPr lang="en-US" sz="900" b="1" dirty="0" err="1" smtClean="0"/>
              <a:t>gnd</a:t>
            </a:r>
            <a:endParaRPr lang="en-US" sz="900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2447877" y="2227309"/>
            <a:ext cx="685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 smtClean="0"/>
              <a:t>3 – </a:t>
            </a:r>
            <a:r>
              <a:rPr lang="en-US" sz="900" b="1" dirty="0" err="1" smtClean="0"/>
              <a:t>nc</a:t>
            </a:r>
            <a:endParaRPr lang="en-US" sz="900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3391058" y="281215"/>
            <a:ext cx="727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1 – </a:t>
            </a:r>
            <a:r>
              <a:rPr lang="en-US" sz="900" b="1" dirty="0" err="1" smtClean="0"/>
              <a:t>ard</a:t>
            </a:r>
            <a:r>
              <a:rPr lang="en-US" sz="900" b="1" dirty="0" smtClean="0"/>
              <a:t> </a:t>
            </a:r>
            <a:r>
              <a:rPr lang="en-US" sz="900" b="1" dirty="0" err="1" smtClean="0"/>
              <a:t>rx</a:t>
            </a:r>
            <a:r>
              <a:rPr lang="en-US" sz="900" b="1" dirty="0" smtClean="0"/>
              <a:t> (green)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388263" y="721868"/>
            <a:ext cx="7302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2 - </a:t>
            </a:r>
            <a:r>
              <a:rPr lang="en-US" sz="900" b="1" dirty="0" err="1" smtClean="0"/>
              <a:t>gnd</a:t>
            </a:r>
            <a:endParaRPr lang="en-US" sz="900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2365914" y="30053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 smtClean="0"/>
              <a:t>4 – </a:t>
            </a:r>
            <a:r>
              <a:rPr lang="en-US" sz="900" b="1" dirty="0" err="1" smtClean="0"/>
              <a:t>ard</a:t>
            </a:r>
            <a:r>
              <a:rPr lang="en-US" sz="900" b="1" dirty="0" smtClean="0"/>
              <a:t> </a:t>
            </a:r>
            <a:r>
              <a:rPr lang="en-US" sz="900" b="1" dirty="0" err="1" smtClean="0"/>
              <a:t>tx</a:t>
            </a:r>
            <a:r>
              <a:rPr lang="en-US" sz="900" b="1" dirty="0" smtClean="0"/>
              <a:t> (blue)</a:t>
            </a:r>
            <a:endParaRPr lang="en-US" sz="9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2442113" y="683768"/>
            <a:ext cx="685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 smtClean="0"/>
              <a:t>3 – </a:t>
            </a:r>
            <a:r>
              <a:rPr lang="en-US" sz="900" b="1" dirty="0" err="1" smtClean="0"/>
              <a:t>vbatt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808398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102</Words>
  <Application>Microsoft Office PowerPoint</Application>
  <PresentationFormat>Custom</PresentationFormat>
  <Paragraphs>55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</dc:creator>
  <cp:lastModifiedBy>Josh</cp:lastModifiedBy>
  <cp:revision>13</cp:revision>
  <cp:lastPrinted>2012-05-17T23:32:08Z</cp:lastPrinted>
  <dcterms:created xsi:type="dcterms:W3CDTF">2012-05-17T19:37:57Z</dcterms:created>
  <dcterms:modified xsi:type="dcterms:W3CDTF">2013-03-01T20:33:54Z</dcterms:modified>
</cp:coreProperties>
</file>