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0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0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9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52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7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5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1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3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3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8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EDA5-22AE-DF40-BCF8-FA753C4F7672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6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048" y="635876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菜单栏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048" y="930165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快捷图标栏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048" y="1518743"/>
            <a:ext cx="10279118" cy="4987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Smv</a:t>
            </a:r>
            <a:r>
              <a:rPr kumimoji="1" lang="zh-Hans" altLang="en-US" dirty="0"/>
              <a:t>编辑器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048" y="1224454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rgbClr val="FF0000"/>
                </a:solidFill>
              </a:rPr>
              <a:t>模型编辑器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6455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性质编辑器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5862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反例展示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70078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048" y="635876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菜单栏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048" y="930165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快捷图标栏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048" y="1518743"/>
            <a:ext cx="10279118" cy="2527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0302" y="2320186"/>
            <a:ext cx="5875604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Hans" dirty="0"/>
              <a:t>SPEC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f1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46624" y="232018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86541" y="232018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反例生成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50300" y="2761616"/>
            <a:ext cx="5875606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Hans" dirty="0"/>
              <a:t>LTLSPEC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f2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46624" y="276161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786541" y="276161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反例生成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50300" y="3176761"/>
            <a:ext cx="5875606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Hans" dirty="0" err="1"/>
              <a:t>RTCTLstarSPEC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f3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46624" y="3176760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786541" y="3176760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反例生成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7048" y="4046483"/>
            <a:ext cx="10279118" cy="2611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系统控制台输出信息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7048" y="1224454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chemeClr val="tx1"/>
                </a:solidFill>
              </a:rPr>
              <a:t>模型编辑器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6455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rgbClr val="FF0000"/>
                </a:solidFill>
              </a:rPr>
              <a:t>性质编辑器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15862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反例展示</a:t>
            </a:r>
            <a:endParaRPr kumimoji="1" lang="en-US" altLang="zh-Hans" dirty="0"/>
          </a:p>
        </p:txBody>
      </p:sp>
      <p:sp>
        <p:nvSpPr>
          <p:cNvPr id="25" name="矩形 24"/>
          <p:cNvSpPr/>
          <p:nvPr/>
        </p:nvSpPr>
        <p:spPr>
          <a:xfrm>
            <a:off x="715669" y="2320185"/>
            <a:ext cx="45998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-+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5668" y="2761615"/>
            <a:ext cx="45998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-+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15668" y="3176759"/>
            <a:ext cx="45998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-+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0198" y="1731607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验证所有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2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048" y="635876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菜单栏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048" y="930165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快捷图标栏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048" y="1518743"/>
            <a:ext cx="6711499" cy="4987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反例图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68547" y="1518742"/>
            <a:ext cx="3567619" cy="4987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结点状态</a:t>
            </a:r>
            <a:r>
              <a:rPr kumimoji="1" lang="zh-Hans" altLang="en-US"/>
              <a:t>信息的文本输出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7048" y="1224454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chemeClr val="tx1"/>
                </a:solidFill>
              </a:rPr>
              <a:t>模型编辑器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6455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性质编辑器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862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rgbClr val="FF0000"/>
                </a:solidFill>
              </a:rPr>
              <a:t>反例展示</a:t>
            </a:r>
            <a:endParaRPr kumimoji="1" lang="en-US" altLang="zh-Han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1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Macintosh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LUO</dc:creator>
  <cp:lastModifiedBy>Xiangyu LUO</cp:lastModifiedBy>
  <cp:revision>5</cp:revision>
  <dcterms:created xsi:type="dcterms:W3CDTF">2017-11-28T02:21:01Z</dcterms:created>
  <dcterms:modified xsi:type="dcterms:W3CDTF">2017-11-28T04:53:07Z</dcterms:modified>
</cp:coreProperties>
</file>