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60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05178-E97F-4600-9777-1D4069F9BFD8}" v="125" dt="2021-12-17T14:48:31.752"/>
    <p1510:client id="{E204D132-4CFC-4F24-0FBD-6FDAF349B147}" v="196" dt="2021-12-17T14:47:42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daele Yosha" userId="9e46ddaf-df5a-4623-8add-fe0b947d6181" providerId="ADAL" clId="{C0C05178-E97F-4600-9777-1D4069F9BFD8}"/>
    <pc:docChg chg="custSel modSld">
      <pc:chgData name="Vandaele Yosha" userId="9e46ddaf-df5a-4623-8add-fe0b947d6181" providerId="ADAL" clId="{C0C05178-E97F-4600-9777-1D4069F9BFD8}" dt="2021-12-17T14:48:31.752" v="124" actId="114"/>
      <pc:docMkLst>
        <pc:docMk/>
      </pc:docMkLst>
      <pc:sldChg chg="modSp mod">
        <pc:chgData name="Vandaele Yosha" userId="9e46ddaf-df5a-4623-8add-fe0b947d6181" providerId="ADAL" clId="{C0C05178-E97F-4600-9777-1D4069F9BFD8}" dt="2021-12-17T14:48:31.752" v="124" actId="114"/>
        <pc:sldMkLst>
          <pc:docMk/>
          <pc:sldMk cId="949077770" sldId="256"/>
        </pc:sldMkLst>
        <pc:spChg chg="mod">
          <ac:chgData name="Vandaele Yosha" userId="9e46ddaf-df5a-4623-8add-fe0b947d6181" providerId="ADAL" clId="{C0C05178-E97F-4600-9777-1D4069F9BFD8}" dt="2021-12-17T14:48:31.752" v="124" actId="114"/>
          <ac:spMkLst>
            <pc:docMk/>
            <pc:sldMk cId="949077770" sldId="256"/>
            <ac:spMk id="3" creationId="{510651AA-5F60-4B6E-8386-AEA67C018DF4}"/>
          </ac:spMkLst>
        </pc:spChg>
      </pc:sldChg>
    </pc:docChg>
  </pc:docChgLst>
  <pc:docChgLst>
    <pc:chgData name="Vandaele Yosha" userId="S::yosha.vandaele@howest.be::9e46ddaf-df5a-4623-8add-fe0b947d6181" providerId="AD" clId="Web-{E204D132-4CFC-4F24-0FBD-6FDAF349B147}"/>
    <pc:docChg chg="modSld">
      <pc:chgData name="Vandaele Yosha" userId="S::yosha.vandaele@howest.be::9e46ddaf-df5a-4623-8add-fe0b947d6181" providerId="AD" clId="Web-{E204D132-4CFC-4F24-0FBD-6FDAF349B147}" dt="2021-12-17T14:47:42.196" v="195" actId="20577"/>
      <pc:docMkLst>
        <pc:docMk/>
      </pc:docMkLst>
      <pc:sldChg chg="modSp">
        <pc:chgData name="Vandaele Yosha" userId="S::yosha.vandaele@howest.be::9e46ddaf-df5a-4623-8add-fe0b947d6181" providerId="AD" clId="Web-{E204D132-4CFC-4F24-0FBD-6FDAF349B147}" dt="2021-12-17T14:47:42.196" v="195" actId="20577"/>
        <pc:sldMkLst>
          <pc:docMk/>
          <pc:sldMk cId="949077770" sldId="256"/>
        </pc:sldMkLst>
        <pc:spChg chg="mod">
          <ac:chgData name="Vandaele Yosha" userId="S::yosha.vandaele@howest.be::9e46ddaf-df5a-4623-8add-fe0b947d6181" providerId="AD" clId="Web-{E204D132-4CFC-4F24-0FBD-6FDAF349B147}" dt="2021-12-17T14:47:42.196" v="195" actId="20577"/>
          <ac:spMkLst>
            <pc:docMk/>
            <pc:sldMk cId="949077770" sldId="256"/>
            <ac:spMk id="3" creationId="{510651AA-5F60-4B6E-8386-AEA67C018D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7E4D6-9162-4770-A274-FEC8F0005874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80E9E-27D2-46DF-BEBF-2D5098EAA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9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80E9E-27D2-46DF-BEBF-2D5098EAADD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70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AAC4-8D12-47CF-BE43-7EB46A4D5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AEBC-7606-4ADC-B5B0-6A3BC80A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DAEE-C80D-4F35-B786-91FB7CA4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E275-2AB5-4A66-A8E8-90F9ABC8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5F36-6144-4864-8555-3C920AD7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1827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18EC-44E3-4FD6-AF24-AC5021AF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8C05-3BE4-4F1F-A85F-EBF60F02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43FC-668F-4A16-B33A-A1704CA8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EA9D-B745-4822-9D4F-8E34B455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FCBD-2F9B-4E40-B993-5543BC62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554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62F4C-847A-45E8-89DF-86FADD929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5F776-752A-4772-8F18-20F7169A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D1A1-5C8E-4021-A99C-3556DF8A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59EE-6B67-4900-9B15-8052B4D9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93B4-0982-4C28-9583-53F588B9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544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1CC-2784-471A-819A-0BB647B6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8D80-3B7B-4F28-AEFD-D834AEBC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208A-B304-4974-A753-A386793B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3DB3-E76E-4DCC-A934-DE6FC576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50E5-487F-4F26-B329-FF396CB2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25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E1F-FBE7-4F65-94C7-B636380F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9729-7ECE-4365-98F3-8DFF780F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8B8C-4C53-4B4C-BD2C-864D0D7B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CEA2-7CAF-4851-A38B-618DD216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B7E0B-5EA5-473D-BF56-D86D080A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676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35E0-152D-4AF7-BD87-955474D0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9FBD-9AF6-494E-A906-31E047899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9ECF5-FC69-44A2-865A-BF59EEA41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4A24-6932-4F11-BD5E-0F51DF2B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A03F3-39FB-4D6C-8751-A7EDF600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3C9F-1845-44AD-86AA-8D2EC39E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249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56D3-AB15-4310-A6DA-FCCC1300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4F9E5-544E-408F-9A5B-5A9D043B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4E7D5-72F6-463A-BA78-97C231B73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0D308-9D2F-4E2B-98E8-42F65039F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9437-C09B-4818-B72A-8E54A3BA3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95E20-1927-449F-8CA5-4628C2F5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01/12/2023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8AC43-B655-428D-AE3D-DB74BBB1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E8EE6-694D-461F-AE93-765F8A3E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257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436E-1F26-4110-83C7-943D2F42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8F822-E6C7-462B-97CD-78D3D4DF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01/12/2023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2244D-E53E-43D0-A4F2-9C9D674B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03CDC-F7C2-4A6E-A008-CEB3A6D5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566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3D8CF-1BB0-4BB5-A3C3-69A22EC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01/12/2023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AB160-C248-403F-AD25-158A965B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1B489-7B94-4B54-B3AF-E8AF8FD5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806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942C-8A0D-4781-A8F3-57B3EE3C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01E5-1D61-43C7-B6CD-7037DCB1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A444E-E01C-4A28-83F1-E48254F6B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8AD5B-93CF-4725-B418-C1ADE03F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9DC45-0596-4AB3-91ED-EC8B0A88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B3885-5DD4-4DA8-B5F5-40745170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303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836-3F3C-4E2F-9190-DEB510E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6E0E5-A1D5-4606-A4EC-5A8116A48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41ED8-FBEC-48EB-B5A6-F5032E101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DA45B-1955-45CA-80B0-66008EC0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01/12/2023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C90FA-53E2-41CE-BD63-ECA490D3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A9B8D-2082-4BE4-BCE5-07F8F933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778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89769-7B4A-4C8C-94A2-1CE676F4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6073D-45AC-4934-9FAA-61975D5C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5320-EECE-4069-9EC1-5688F7A88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85877-2B37-48E7-8B6D-4D4ED486130A}" type="datetimeFigureOut">
              <a:rPr lang="en-BE" smtClean="0"/>
              <a:t>01/12/2023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D776-80A5-466B-B9A0-F462DF91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D87A-C974-47EE-BF90-816BF0B07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817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5F04-C22A-42D7-B131-70E81FD94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GPP Exam: Zombie AI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651AA-5F60-4B6E-8386-AEA67C018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7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Making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632EBDC-DAE1-45B3-B761-99A4DE6FF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1620"/>
            <a:ext cx="10515599" cy="428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0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handling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see enemy?</a:t>
            </a:r>
          </a:p>
          <a:p>
            <a:pPr lvl="1"/>
            <a:r>
              <a:rPr lang="en-GB" dirty="0"/>
              <a:t>Face &amp; Shoot</a:t>
            </a:r>
          </a:p>
          <a:p>
            <a:r>
              <a:rPr lang="en-GB" dirty="0"/>
              <a:t>Can’t see enemy &amp; was bitten?</a:t>
            </a:r>
          </a:p>
          <a:p>
            <a:pPr lvl="1"/>
            <a:r>
              <a:rPr lang="en-GB" dirty="0"/>
              <a:t>Look behind</a:t>
            </a:r>
          </a:p>
          <a:p>
            <a:r>
              <a:rPr lang="en-GB" dirty="0"/>
              <a:t>Shotgun &gt; Pistol</a:t>
            </a:r>
          </a:p>
          <a:p>
            <a:r>
              <a:rPr lang="en-GB" dirty="0"/>
              <a:t>No ammo? Explore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D4BA4-F699-42EF-B0F0-D7EEA7918227}"/>
              </a:ext>
            </a:extLst>
          </p:cNvPr>
          <p:cNvSpPr txBox="1"/>
          <p:nvPr/>
        </p:nvSpPr>
        <p:spPr>
          <a:xfrm>
            <a:off x="5575177" y="719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59C86AEA-4CC4-4BB5-849B-844960346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224" y="605850"/>
            <a:ext cx="3338661" cy="28015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F797C71-F122-4DD6-95B8-5869346E1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223" y="3816302"/>
            <a:ext cx="3338661" cy="280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3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Inventory manager handles items when seen</a:t>
            </a:r>
          </a:p>
          <a:p>
            <a:pPr lvl="1"/>
            <a:r>
              <a:rPr lang="en-GB" dirty="0"/>
              <a:t>If the item is not needed </a:t>
            </a:r>
            <a:r>
              <a:rPr lang="en-GB" dirty="0">
                <a:sym typeface="Wingdings" panose="05000000000000000000" pitchFamily="2" charset="2"/>
              </a:rPr>
              <a:t> Destroy</a:t>
            </a:r>
          </a:p>
          <a:p>
            <a:r>
              <a:rPr lang="en-GB" dirty="0">
                <a:sym typeface="Wingdings" panose="05000000000000000000" pitchFamily="2" charset="2"/>
              </a:rPr>
              <a:t>Items needed are defined inside a vector</a:t>
            </a:r>
          </a:p>
          <a:p>
            <a:r>
              <a:rPr lang="en-GB" dirty="0">
                <a:sym typeface="Wingdings" panose="05000000000000000000" pitchFamily="2" charset="2"/>
              </a:rPr>
              <a:t>Slot empty == RANDOM_DROP</a:t>
            </a:r>
          </a:p>
          <a:p>
            <a:r>
              <a:rPr lang="en-GB" dirty="0">
                <a:sym typeface="Wingdings" panose="05000000000000000000" pitchFamily="2" charset="2"/>
              </a:rPr>
              <a:t>Item used  Remove from inventory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CBED4-72BB-4FDB-A9A7-D53512378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79" y="1695353"/>
            <a:ext cx="3372321" cy="438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092EC-1E6C-422A-B2DF-D2A995CB5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479" y="2387954"/>
            <a:ext cx="3781953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Movement &amp; exploration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Breadth-first search for exploration (Grid based world)</a:t>
            </a:r>
          </a:p>
          <a:p>
            <a:pPr lvl="1"/>
            <a:r>
              <a:rPr lang="en-GB" dirty="0"/>
              <a:t>Add starting cell to the queue</a:t>
            </a:r>
          </a:p>
          <a:p>
            <a:pPr lvl="1"/>
            <a:r>
              <a:rPr lang="en-GB" dirty="0"/>
              <a:t>Add </a:t>
            </a:r>
            <a:r>
              <a:rPr lang="en-GB" dirty="0" err="1"/>
              <a:t>neighbors</a:t>
            </a:r>
            <a:r>
              <a:rPr lang="en-GB" dirty="0"/>
              <a:t> to the queue</a:t>
            </a:r>
          </a:p>
          <a:p>
            <a:pPr lvl="1"/>
            <a:r>
              <a:rPr lang="en-GB" dirty="0"/>
              <a:t>Pop current cell and mark visited</a:t>
            </a:r>
          </a:p>
          <a:p>
            <a:r>
              <a:rPr lang="en-GB" dirty="0"/>
              <a:t>House in FOV?</a:t>
            </a:r>
          </a:p>
          <a:p>
            <a:pPr lvl="1"/>
            <a:r>
              <a:rPr lang="en-GB" dirty="0"/>
              <a:t>Save house (House struct)</a:t>
            </a:r>
          </a:p>
          <a:p>
            <a:pPr lvl="1"/>
            <a:r>
              <a:rPr lang="en-GB" dirty="0"/>
              <a:t>Visit house</a:t>
            </a:r>
          </a:p>
          <a:p>
            <a:pPr lvl="1"/>
            <a:r>
              <a:rPr lang="en-GB" dirty="0"/>
              <a:t>House goes on cooldown</a:t>
            </a:r>
          </a:p>
          <a:p>
            <a:r>
              <a:rPr lang="en-GB" dirty="0"/>
              <a:t>House to visit?</a:t>
            </a:r>
          </a:p>
          <a:p>
            <a:pPr lvl="1"/>
            <a:r>
              <a:rPr lang="en-GB" dirty="0"/>
              <a:t>Sort available houses (off cooldown) &amp; go to closest</a:t>
            </a:r>
          </a:p>
          <a:p>
            <a:r>
              <a:rPr lang="en-GB" dirty="0"/>
              <a:t>Steering </a:t>
            </a:r>
            <a:r>
              <a:rPr lang="en-GB" dirty="0" err="1"/>
              <a:t>Behaviors</a:t>
            </a:r>
            <a:endParaRPr lang="en-GB" dirty="0"/>
          </a:p>
          <a:p>
            <a:pPr lvl="1"/>
            <a:r>
              <a:rPr lang="en-GB" dirty="0"/>
              <a:t>Face</a:t>
            </a:r>
          </a:p>
          <a:p>
            <a:pPr lvl="1"/>
            <a:r>
              <a:rPr lang="en-GB" dirty="0"/>
              <a:t>Seek</a:t>
            </a:r>
          </a:p>
          <a:p>
            <a:endParaRPr lang="en-BE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5920049-B4F0-4963-8AB2-6224B04DF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2868871"/>
            <a:ext cx="38481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6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Score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28-ACD8-4B22-96DC-2806680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45225-0814-40ED-8693-E353418F8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2593421" cy="2175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949F91-A414-4122-8EAB-2E50F1C52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349" y="1825625"/>
            <a:ext cx="2615840" cy="21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3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0" ma:contentTypeDescription="Create a new document." ma:contentTypeScope="" ma:versionID="16a01ce9272d529e040be000891ba687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f316950213048d470c4fd696bb5ac3d5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  <lcf76f155ced4ddcb4097134ff3c332f xmlns="60eb0cf4-ae2a-4762-800a-cb593b869ec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F8EC6D1-CB19-4400-AD0A-0C75CD884A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95CD2F-7AF1-41D4-B9F6-F2104A185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43389A-7EE0-4951-8919-E91DD69E3687}">
  <ds:schemaRefs>
    <ds:schemaRef ds:uri="128482ec-0431-40d5-ab26-89ea2a4f3ccd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60eb0cf4-ae2a-4762-800a-cb593b869ec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133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GPP Exam: Zombie AI</vt:lpstr>
      <vt:lpstr>Decision Making</vt:lpstr>
      <vt:lpstr>Enemy handling</vt:lpstr>
      <vt:lpstr>Inventory</vt:lpstr>
      <vt:lpstr>Movement &amp; exploration</vt:lpstr>
      <vt:lpstr>High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GPP Exam: Zombie AI</dc:title>
  <dc:creator>Vandaele Yosha</dc:creator>
  <cp:lastModifiedBy>Hakobyan Hovhannes</cp:lastModifiedBy>
  <cp:revision>3</cp:revision>
  <dcterms:created xsi:type="dcterms:W3CDTF">2021-12-17T12:45:32Z</dcterms:created>
  <dcterms:modified xsi:type="dcterms:W3CDTF">2023-01-12T17:11:45Z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0x010100723942CCEB3A674D8F1F6472CCEFB38E</vt:lpwstr>
  </property>
  <property fmtid="{D5CDD505-2E9C-101B-9397-08002B2CF9AE}" pid="3" name="Kernteam">
    <vt:lpwstr/>
  </property>
  <property fmtid="{D5CDD505-2E9C-101B-9397-08002B2CF9AE}" pid="4" name="MediaServiceImageTags">
    <vt:lpwstr/>
  </property>
</Properties>
</file>