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79D8-6953-4958-AB50-B5B7FF863F9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C6437-1A3D-4102-969D-2BE95AFD5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87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79D8-6953-4958-AB50-B5B7FF863F9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C6437-1A3D-4102-969D-2BE95AFD5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81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79D8-6953-4958-AB50-B5B7FF863F9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C6437-1A3D-4102-969D-2BE95AFD584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3707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79D8-6953-4958-AB50-B5B7FF863F9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C6437-1A3D-4102-969D-2BE95AFD5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95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79D8-6953-4958-AB50-B5B7FF863F9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C6437-1A3D-4102-969D-2BE95AFD584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9277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79D8-6953-4958-AB50-B5B7FF863F9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C6437-1A3D-4102-969D-2BE95AFD5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10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79D8-6953-4958-AB50-B5B7FF863F9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C6437-1A3D-4102-969D-2BE95AFD5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28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79D8-6953-4958-AB50-B5B7FF863F9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C6437-1A3D-4102-969D-2BE95AFD5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63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79D8-6953-4958-AB50-B5B7FF863F9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C6437-1A3D-4102-969D-2BE95AFD5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09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79D8-6953-4958-AB50-B5B7FF863F9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C6437-1A3D-4102-969D-2BE95AFD5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1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79D8-6953-4958-AB50-B5B7FF863F9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C6437-1A3D-4102-969D-2BE95AFD5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77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79D8-6953-4958-AB50-B5B7FF863F9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C6437-1A3D-4102-969D-2BE95AFD5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76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79D8-6953-4958-AB50-B5B7FF863F9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C6437-1A3D-4102-969D-2BE95AFD5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99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79D8-6953-4958-AB50-B5B7FF863F9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C6437-1A3D-4102-969D-2BE95AFD5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5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79D8-6953-4958-AB50-B5B7FF863F9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C6437-1A3D-4102-969D-2BE95AFD5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30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79D8-6953-4958-AB50-B5B7FF863F9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C6437-1A3D-4102-969D-2BE95AFD5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1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679D8-6953-4958-AB50-B5B7FF863F9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B0C6437-1A3D-4102-969D-2BE95AFD5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8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E32F3-FC97-EC59-F354-AFDF81F6F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2400" y="423334"/>
            <a:ext cx="7766936" cy="875836"/>
          </a:xfrm>
        </p:spPr>
        <p:txBody>
          <a:bodyPr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CAB117-3260-E264-805A-0027ACBF8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2801" y="1468500"/>
            <a:ext cx="5046133" cy="1096899"/>
          </a:xfrm>
        </p:spPr>
        <p:txBody>
          <a:bodyPr/>
          <a:lstStyle/>
          <a:p>
            <a:pPr algn="l"/>
            <a:r>
              <a:rPr lang="en-US" dirty="0"/>
              <a:t>NAME:</a:t>
            </a:r>
          </a:p>
          <a:p>
            <a:pPr algn="l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654532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1192A-A835-F75D-E386-429EC3F5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922AD-A6A2-4BF4-3D8B-8E7DCF1B4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4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72645-FE9F-48C1-8517-7120D9DDD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E1404-49D8-D1FA-CBBE-251D6BAD0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12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6CD89-3B44-CCBF-E127-D734A07C8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694B2-C32D-0869-DFD8-4B5D45DF2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28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6DCBB-1BF5-B031-40FD-F78030CF7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5900D-8F3B-303C-F11A-46D385FC4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63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EFD4-9E7E-5799-320A-741628EF2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54EFA-F121-0A25-E4F4-95907211D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575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</TotalTime>
  <Words>10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TITLE</vt:lpstr>
      <vt:lpstr>OUTLINE</vt:lpstr>
      <vt:lpstr>METHODOLOGY</vt:lpstr>
      <vt:lpstr>KEY FINDINGS</vt:lpstr>
      <vt:lpstr>DISCUSSIONS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Vu Ho</dc:creator>
  <cp:lastModifiedBy>Vu Ho</cp:lastModifiedBy>
  <cp:revision>1</cp:revision>
  <dcterms:created xsi:type="dcterms:W3CDTF">2024-07-01T18:39:26Z</dcterms:created>
  <dcterms:modified xsi:type="dcterms:W3CDTF">2024-07-01T18:42:43Z</dcterms:modified>
</cp:coreProperties>
</file>