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58" r:id="rId4"/>
    <p:sldId id="259" r:id="rId5"/>
    <p:sldId id="260" r:id="rId6"/>
    <p:sldId id="265" r:id="rId7"/>
    <p:sldId id="266" r:id="rId8"/>
    <p:sldId id="268" r:id="rId9"/>
    <p:sldId id="269" r:id="rId10"/>
    <p:sldId id="273" r:id="rId11"/>
    <p:sldId id="270" r:id="rId12"/>
    <p:sldId id="261" r:id="rId13"/>
    <p:sldId id="262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89834" autoAdjust="0"/>
  </p:normalViewPr>
  <p:slideViewPr>
    <p:cSldViewPr snapToGrid="0">
      <p:cViewPr varScale="1">
        <p:scale>
          <a:sx n="54" d="100"/>
          <a:sy n="54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7C45-1B00-4D4B-BCDA-022987D1A37E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7662-1DCC-42AC-AA58-F711847EC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8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11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2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목차를 보게 되면 </a:t>
            </a:r>
            <a:br>
              <a:rPr lang="ko-KR" altLang="en-US" dirty="0"/>
            </a:br>
            <a:r>
              <a:rPr lang="ko-KR" altLang="en-US" dirty="0"/>
              <a:t>먼저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리듬게임이 무엇인지 소개를 드리고요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 제가 만든 게임이 어떻게 구성되어 있는지를 실제 화면을 보여드리면서 설명해드릴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것이고요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게임 시연을 한 후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어떻게 이 게임을 보완할지를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4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리듬게임은 </a:t>
            </a:r>
            <a:endParaRPr lang="en-US" altLang="ko-KR" dirty="0"/>
          </a:p>
          <a:p>
            <a:r>
              <a:rPr lang="ko-KR" altLang="en-US" dirty="0"/>
              <a:t>리듬에 맞춰 음표가 떨어지고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3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초뒤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3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6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Fail</a:t>
            </a:r>
            <a:r>
              <a:rPr lang="ko-KR" altLang="en-US" dirty="0"/>
              <a:t>이 </a:t>
            </a:r>
            <a:r>
              <a:rPr lang="en-US" altLang="ko-KR" dirty="0"/>
              <a:t>30</a:t>
            </a:r>
            <a:r>
              <a:rPr lang="ko-KR" altLang="en-US" dirty="0"/>
              <a:t>개 이상일때 시연할 때는 </a:t>
            </a:r>
            <a:r>
              <a:rPr lang="en-US" altLang="ko-KR" dirty="0"/>
              <a:t>fail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개 이상이면 </a:t>
            </a:r>
            <a:r>
              <a:rPr lang="en-US" altLang="ko-KR" dirty="0"/>
              <a:t>out </a:t>
            </a:r>
            <a:r>
              <a:rPr lang="ko-KR" altLang="en-US" dirty="0"/>
              <a:t>되도록 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7662-1DCC-42AC-AA58-F711847EC5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1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1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6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A258-CE9A-49B3-96CA-0CE797A41327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FE5E-26E8-4B59-8189-AAFD7438E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0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5109-BBDE-4165-805B-6D61EF211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877" y="914400"/>
            <a:ext cx="9779621" cy="2162711"/>
          </a:xfrm>
        </p:spPr>
        <p:txBody>
          <a:bodyPr>
            <a:normAutofit/>
          </a:bodyPr>
          <a:lstStyle/>
          <a:p>
            <a:r>
              <a:rPr lang="en-US" altLang="ko-KR" sz="7300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Rhythm Games</a:t>
            </a:r>
            <a:endParaRPr lang="ko-KR" altLang="en-US" sz="7300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3F693F-4D37-482B-92BC-CD67F211E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72" y="1576597"/>
            <a:ext cx="297221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0C6E-C59E-415A-864A-BB8FF88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COMPONENT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EBBA-1CF9-43AB-AA56-5229AC6F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시작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점수확인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8FE3F9-4835-4D8D-A549-80BD024F9306}"/>
              </a:ext>
            </a:extLst>
          </p:cNvPr>
          <p:cNvSpPr/>
          <p:nvPr/>
        </p:nvSpPr>
        <p:spPr>
          <a:xfrm>
            <a:off x="4367628" y="996350"/>
            <a:ext cx="7501467" cy="555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9762-932C-449E-A60E-5D8E43DF2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48" y="1102101"/>
            <a:ext cx="4419225" cy="53166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D0BAB7-F71B-46E9-BFDA-BBE595103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25" y="1102101"/>
            <a:ext cx="6056059" cy="53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0C6E-C59E-415A-864A-BB8FF88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COMPONENT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EBBA-1CF9-43AB-AA56-5229AC6F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476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시작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점수확인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B1F9F1-69A2-4D56-91DD-EAB53DB0C71B}"/>
              </a:ext>
            </a:extLst>
          </p:cNvPr>
          <p:cNvSpPr/>
          <p:nvPr/>
        </p:nvSpPr>
        <p:spPr>
          <a:xfrm>
            <a:off x="4367628" y="996350"/>
            <a:ext cx="7501467" cy="555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1EC17-7AAD-4043-9DA6-8CA20B396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9871"/>
            <a:ext cx="3973329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77B9B-3B4B-4904-846E-F8679E0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DEMONSTRATION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65162-C176-403A-A9A6-F99634F7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6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97DC5-2EE4-455D-87FE-427A0658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SUPPLEMENTARY POINTS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89C10-5845-44E4-9535-70FEA74A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428" y="1825625"/>
            <a:ext cx="925737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난이도 추가 </a:t>
            </a:r>
            <a:r>
              <a:rPr lang="en-US" altLang="ko-KR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 Hard , Easy)</a:t>
            </a:r>
          </a:p>
          <a:p>
            <a:endParaRPr lang="en-US" altLang="ko-KR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노래 추가</a:t>
            </a:r>
            <a:endParaRPr lang="en-US" altLang="ko-KR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멈춤 기능</a:t>
            </a:r>
            <a:endParaRPr lang="en-US" altLang="ko-KR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디자인적 요소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5E2EC0-E40D-4239-8E3C-01E068DC2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20" y="1833182"/>
            <a:ext cx="488108" cy="519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8C5372-8DE4-4A6B-97D9-331B37707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20" y="3800743"/>
            <a:ext cx="575593" cy="593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EF8165-594A-49D4-AC7A-0DBB2009F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2" y="4834713"/>
            <a:ext cx="593580" cy="5396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658ED3-174E-4358-B86E-70277CA68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24" y="2777703"/>
            <a:ext cx="517804" cy="5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8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742B5-A694-4DF1-80FD-C864293E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021" y="2075391"/>
            <a:ext cx="2480733" cy="2327275"/>
          </a:xfrm>
        </p:spPr>
        <p:txBody>
          <a:bodyPr>
            <a:normAutofit/>
          </a:bodyPr>
          <a:lstStyle/>
          <a:p>
            <a:r>
              <a:rPr lang="en-US" altLang="ko-KR" sz="7200" dirty="0">
                <a:latin typeface="Rix전자오락 3D" panose="02000500000000000000" pitchFamily="2" charset="-127"/>
                <a:ea typeface="Rix전자오락 3D" panose="02000500000000000000" pitchFamily="2" charset="-127"/>
              </a:rPr>
              <a:t>Q &amp; A</a:t>
            </a:r>
            <a:endParaRPr lang="ko-KR" altLang="en-US" sz="72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FED94E1-3873-4BC2-BDDC-80459025E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1" y="5216138"/>
            <a:ext cx="1381318" cy="141942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E4C563-0882-4D99-8039-27995AA6C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78" y="5216138"/>
            <a:ext cx="1571844" cy="14670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F6B33D-E6D2-47CC-9A61-90E448CE4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59" y="6317494"/>
            <a:ext cx="2255384" cy="3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7D8F731-95C7-4FEF-BC9C-94CEB7260C05}"/>
              </a:ext>
            </a:extLst>
          </p:cNvPr>
          <p:cNvSpPr txBox="1">
            <a:spLocks/>
          </p:cNvSpPr>
          <p:nvPr/>
        </p:nvSpPr>
        <p:spPr>
          <a:xfrm>
            <a:off x="2167056" y="-488471"/>
            <a:ext cx="10207083" cy="3541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sz="10300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Rhythm Games</a:t>
            </a:r>
            <a:endParaRPr lang="ko-KR" altLang="en-US" sz="10300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1106AFB-6559-4605-A369-E9DB35FDB7D5}"/>
              </a:ext>
            </a:extLst>
          </p:cNvPr>
          <p:cNvSpPr txBox="1">
            <a:spLocks/>
          </p:cNvSpPr>
          <p:nvPr/>
        </p:nvSpPr>
        <p:spPr>
          <a:xfrm>
            <a:off x="4658885" y="3142128"/>
            <a:ext cx="2874227" cy="1494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Thank you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Very Much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for your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attention</a:t>
            </a:r>
            <a:endParaRPr lang="ko-KR" altLang="en-US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990C84-80FA-4F61-828C-8FFA05A0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1" y="5216138"/>
            <a:ext cx="1381318" cy="1419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762587-BA8A-4D51-957D-3F9CA042F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78" y="5216138"/>
            <a:ext cx="1571844" cy="146705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D2148D5-D89F-441C-9DC7-34E5BF944501}"/>
              </a:ext>
            </a:extLst>
          </p:cNvPr>
          <p:cNvSpPr txBox="1">
            <a:spLocks/>
          </p:cNvSpPr>
          <p:nvPr/>
        </p:nvSpPr>
        <p:spPr>
          <a:xfrm>
            <a:off x="3316786" y="5909415"/>
            <a:ext cx="5558427" cy="70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PUSH 1P START BUTTON</a:t>
            </a:r>
            <a:endParaRPr lang="ko-KR" altLang="en-US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9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5109-BBDE-4165-805B-6D61EF211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692" y="262152"/>
            <a:ext cx="9493405" cy="1989769"/>
          </a:xfrm>
        </p:spPr>
        <p:txBody>
          <a:bodyPr>
            <a:normAutofit/>
          </a:bodyPr>
          <a:lstStyle/>
          <a:p>
            <a:r>
              <a:rPr lang="en-US" altLang="ko-KR" sz="6700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Rhythm Games</a:t>
            </a:r>
            <a:endParaRPr lang="ko-KR" altLang="en-US" sz="6700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F2FB3-8904-4BC3-8306-59D6ADF80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33" y="3505034"/>
            <a:ext cx="3062155" cy="1423804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10A8337-8CF1-47F4-9574-D7D7CBF1ED7F}"/>
              </a:ext>
            </a:extLst>
          </p:cNvPr>
          <p:cNvSpPr txBox="1">
            <a:spLocks/>
          </p:cNvSpPr>
          <p:nvPr/>
        </p:nvSpPr>
        <p:spPr>
          <a:xfrm>
            <a:off x="3272182" y="5758798"/>
            <a:ext cx="5558427" cy="70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PUSH 1P START BUTTON</a:t>
            </a:r>
            <a:endParaRPr lang="ko-KR" altLang="en-US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11CBF97-0CBE-4930-9C8D-D7D38EA32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52" y="3594879"/>
            <a:ext cx="610667" cy="5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8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0A528-3D6D-47F7-A64A-8EB9E3A8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2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CONTENTS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C0FE5-BB75-48C9-B2CE-1D00F35A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608" y="1956152"/>
            <a:ext cx="9060766" cy="4134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3000" dirty="0">
                <a:latin typeface="Rix전자오락 3D" panose="02000500000000000000" pitchFamily="2" charset="-127"/>
                <a:ea typeface="Rix전자오락 3D" panose="02000500000000000000" pitchFamily="2" charset="-127"/>
              </a:rPr>
              <a:t>게임 소개</a:t>
            </a: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3000" dirty="0">
                <a:latin typeface="Rix전자오락 3D" panose="02000500000000000000" pitchFamily="2" charset="-127"/>
                <a:ea typeface="Rix전자오락 3D" panose="02000500000000000000" pitchFamily="2" charset="-127"/>
              </a:rPr>
              <a:t>게임 구성</a:t>
            </a: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3000" dirty="0">
                <a:latin typeface="Rix전자오락 3D" panose="02000500000000000000" pitchFamily="2" charset="-127"/>
                <a:ea typeface="Rix전자오락 3D" panose="02000500000000000000" pitchFamily="2" charset="-127"/>
              </a:rPr>
              <a:t>게임 시연</a:t>
            </a: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3000" dirty="0">
                <a:latin typeface="Rix전자오락 3D" panose="02000500000000000000" pitchFamily="2" charset="-127"/>
                <a:ea typeface="Rix전자오락 3D" panose="02000500000000000000" pitchFamily="2" charset="-127"/>
              </a:rPr>
              <a:t>보완할 점</a:t>
            </a: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endParaRPr lang="en-US" altLang="ko-KR" sz="3000" dirty="0"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3000" dirty="0">
                <a:latin typeface="Rix전자오락 3D" panose="02000500000000000000" pitchFamily="2" charset="-127"/>
                <a:ea typeface="Rix전자오락 3D" panose="02000500000000000000" pitchFamily="2" charset="-127"/>
              </a:rPr>
              <a:t> Q &amp; A</a:t>
            </a:r>
          </a:p>
          <a:p>
            <a:pPr marL="0" indent="0">
              <a:buNone/>
            </a:pPr>
            <a:endParaRPr lang="en-US" altLang="ko-KR" dirty="0">
              <a:latin typeface="Rix전자오락 Bold" panose="02000800000000000000" pitchFamily="2" charset="-127"/>
              <a:ea typeface="Rix전자오락 Bold" panose="02000800000000000000" pitchFamily="2" charset="-127"/>
            </a:endParaRP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CE628CE-B6EA-42E8-8147-05A3C3490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7" y="1807477"/>
            <a:ext cx="607796" cy="648315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E08F227-067D-4AFA-AE5A-F670522F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78" y="2662389"/>
            <a:ext cx="607796" cy="648315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34F195C3-C832-4699-8F42-E445C3500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45" y="3532049"/>
            <a:ext cx="607796" cy="648315"/>
          </a:xfrm>
          <a:prstGeom prst="rect">
            <a:avLst/>
          </a:prstGeom>
        </p:spPr>
      </p:pic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3D144948-DFBC-4716-83B5-2AF841DF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79" y="4374149"/>
            <a:ext cx="607796" cy="648315"/>
          </a:xfrm>
          <a:prstGeom prst="rect">
            <a:avLst/>
          </a:prstGeom>
        </p:spPr>
      </p:pic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4F4741C2-D9B6-4081-A03C-96B1AA48C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45" y="5230997"/>
            <a:ext cx="607796" cy="6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ABAD-7BB0-4267-87FF-A11F29D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INTRODUCTION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F7625-83C6-48F8-B051-3953D4B0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79" y="2057501"/>
            <a:ext cx="10118124" cy="21827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      </a:t>
            </a:r>
          </a:p>
          <a:p>
            <a:pPr marL="0" indent="0">
              <a:buNone/>
            </a:pP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  </a:t>
            </a:r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리듬에 맞춰 떨어지는 음표가 특정한 곳에 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  </a:t>
            </a:r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도달하면 키를 눌러 점수를 얻는 게임</a:t>
            </a:r>
            <a:r>
              <a:rPr lang="en-US" altLang="ko-KR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!</a:t>
            </a:r>
            <a:endParaRPr lang="ko-KR" altLang="en-US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941B68-D728-4BBB-9EE6-F122B8B6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33" y="1435026"/>
            <a:ext cx="3160943" cy="496577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8BB78F2-190E-483D-90EB-51B6E1A4AAA1}"/>
              </a:ext>
            </a:extLst>
          </p:cNvPr>
          <p:cNvSpPr/>
          <p:nvPr/>
        </p:nvSpPr>
        <p:spPr>
          <a:xfrm>
            <a:off x="8020060" y="5297459"/>
            <a:ext cx="434081" cy="2626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004664D-CBBE-43B7-864E-255AD2185561}"/>
              </a:ext>
            </a:extLst>
          </p:cNvPr>
          <p:cNvSpPr txBox="1">
            <a:spLocks/>
          </p:cNvSpPr>
          <p:nvPr/>
        </p:nvSpPr>
        <p:spPr>
          <a:xfrm>
            <a:off x="952833" y="1348797"/>
            <a:ext cx="3839180" cy="115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  <a:r>
              <a:rPr lang="ko-KR" altLang="en-US" sz="30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리듬게임 이란</a:t>
            </a:r>
            <a:r>
              <a:rPr lang="en-US" altLang="ko-KR" sz="30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?</a:t>
            </a:r>
            <a:endParaRPr lang="ko-KR" altLang="en-US" sz="30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8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0C6E-C59E-415A-864A-BB8FF88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COMPONENT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EBBA-1CF9-43AB-AA56-5229AC6F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D0751E-4FFA-45A6-A69B-C2A0066262F8}"/>
              </a:ext>
            </a:extLst>
          </p:cNvPr>
          <p:cNvSpPr/>
          <p:nvPr/>
        </p:nvSpPr>
        <p:spPr>
          <a:xfrm>
            <a:off x="4367628" y="996350"/>
            <a:ext cx="7501467" cy="555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9AC2F-DCFD-4693-BAB5-6A351C6E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11" y="1366167"/>
            <a:ext cx="686848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0C6E-C59E-415A-864A-BB8FF88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COMPONENT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EBBA-1CF9-43AB-AA56-5229AC6F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48947-242C-47C4-8FFD-A7C64BC4CF7B}"/>
              </a:ext>
            </a:extLst>
          </p:cNvPr>
          <p:cNvSpPr/>
          <p:nvPr/>
        </p:nvSpPr>
        <p:spPr>
          <a:xfrm>
            <a:off x="4367628" y="996350"/>
            <a:ext cx="7501467" cy="555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74DC4D-E4AB-4D16-9C09-2876DB04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53" y="1084838"/>
            <a:ext cx="4523406" cy="53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0C6E-C59E-415A-864A-BB8FF88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COMPONENT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EBBA-1CF9-43AB-AA56-5229AC6F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4403D3-0766-43D0-B24F-4FC31F2EBFF5}"/>
              </a:ext>
            </a:extLst>
          </p:cNvPr>
          <p:cNvSpPr/>
          <p:nvPr/>
        </p:nvSpPr>
        <p:spPr>
          <a:xfrm>
            <a:off x="4367628" y="996350"/>
            <a:ext cx="7501467" cy="555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FB0DF2-3E28-491E-839B-AC1C5A80E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77" y="1102042"/>
            <a:ext cx="4568211" cy="533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0C6E-C59E-415A-864A-BB8FF88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COMPONENT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EBBA-1CF9-43AB-AA56-5229AC6F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DD34-2964-4ECE-9FA5-C89236027578}"/>
              </a:ext>
            </a:extLst>
          </p:cNvPr>
          <p:cNvSpPr/>
          <p:nvPr/>
        </p:nvSpPr>
        <p:spPr>
          <a:xfrm>
            <a:off x="4367628" y="996350"/>
            <a:ext cx="7501467" cy="555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C1008-3223-4EDD-8209-2685AA02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82" y="1061886"/>
            <a:ext cx="4536070" cy="54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0C6E-C59E-415A-864A-BB8FF88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COMPONENT</a:t>
            </a:r>
            <a:endParaRPr lang="ko-KR" altLang="en-US" dirty="0">
              <a:solidFill>
                <a:srgbClr val="FFFF00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EBBA-1CF9-43AB-AA56-5229AC6F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시작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점수확인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8FE3F9-4835-4D8D-A549-80BD024F9306}"/>
              </a:ext>
            </a:extLst>
          </p:cNvPr>
          <p:cNvSpPr/>
          <p:nvPr/>
        </p:nvSpPr>
        <p:spPr>
          <a:xfrm>
            <a:off x="4367628" y="996350"/>
            <a:ext cx="7501467" cy="555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610D11-4DB2-4B1A-ADE0-885D71598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42" y="1091382"/>
            <a:ext cx="6480424" cy="54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150</Words>
  <Application>Microsoft Office PowerPoint</Application>
  <PresentationFormat>와이드스크린</PresentationFormat>
  <Paragraphs>105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Rix미니버스D R</vt:lpstr>
      <vt:lpstr>Rix전자오락 3D</vt:lpstr>
      <vt:lpstr>Rix전자오락 Bold</vt:lpstr>
      <vt:lpstr>맑은 고딕</vt:lpstr>
      <vt:lpstr>Arial</vt:lpstr>
      <vt:lpstr>Calibri</vt:lpstr>
      <vt:lpstr>Calibri Light</vt:lpstr>
      <vt:lpstr>Office Theme</vt:lpstr>
      <vt:lpstr>Rhythm Games</vt:lpstr>
      <vt:lpstr>Rhythm Games</vt:lpstr>
      <vt:lpstr>CONTENTS</vt:lpstr>
      <vt:lpstr>INTRODUCTION</vt:lpstr>
      <vt:lpstr>COMPONENT</vt:lpstr>
      <vt:lpstr>COMPONENT</vt:lpstr>
      <vt:lpstr>COMPONENT</vt:lpstr>
      <vt:lpstr>COMPONENT</vt:lpstr>
      <vt:lpstr>COMPONENT</vt:lpstr>
      <vt:lpstr>COMPONENT</vt:lpstr>
      <vt:lpstr>COMPONENT</vt:lpstr>
      <vt:lpstr>DEMONSTRATION</vt:lpstr>
      <vt:lpstr>SUPPLEMENTARY POINTS</vt:lpstr>
      <vt:lpstr>Q &amp; 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Rhythm Games</dc:title>
  <dc:creator>유서정</dc:creator>
  <cp:lastModifiedBy>유서정</cp:lastModifiedBy>
  <cp:revision>32</cp:revision>
  <dcterms:created xsi:type="dcterms:W3CDTF">2017-06-15T14:52:14Z</dcterms:created>
  <dcterms:modified xsi:type="dcterms:W3CDTF">2017-06-16T07:32:27Z</dcterms:modified>
</cp:coreProperties>
</file>