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60" r:id="rId2"/>
    <p:sldId id="261" r:id="rId3"/>
    <p:sldId id="262" r:id="rId4"/>
    <p:sldId id="305" r:id="rId5"/>
    <p:sldId id="307" r:id="rId6"/>
    <p:sldId id="308" r:id="rId7"/>
    <p:sldId id="30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099CC"/>
    <a:srgbClr val="006666"/>
    <a:srgbClr val="0C788E"/>
    <a:srgbClr val="660066"/>
    <a:srgbClr val="660033"/>
    <a:srgbClr val="015153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 varScale="1">
        <p:scale>
          <a:sx n="68" d="100"/>
          <a:sy n="68" d="100"/>
        </p:scale>
        <p:origin x="117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2CC99-4DFC-4A4D-A850-07B1546CDC27}" type="datetimeFigureOut">
              <a:rPr lang="en-GB" smtClean="0"/>
              <a:t>03/05/2022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3A90-F3D4-41F9-BD3E-08DA3C12866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31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CE854-C824-4803-A558-8B8B049E79A0}" type="datetimeFigureOut">
              <a:rPr lang="en-GB" smtClean="0"/>
              <a:t>03/05/2022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9CEBA-925C-4FA5-B3D3-D0D0475580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5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s-E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C6D9-7AE3-49F8-841C-FE94E43C0421}" type="slidenum">
              <a:rPr lang="es-ES" altLang="en-US" smtClean="0"/>
              <a:pPr/>
              <a:t>‹#›</a:t>
            </a:fld>
            <a:endParaRPr lang="es-ES" alt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33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AC5-0D71-41FE-A1E1-2A8DE02954BA}" type="slidenum">
              <a:rPr lang="es-ES" altLang="en-US" smtClean="0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63405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5E0F-5A5C-4057-9BB1-61EEE6CEC5D2}" type="slidenum">
              <a:rPr lang="es-ES" altLang="en-US" smtClean="0"/>
              <a:pPr/>
              <a:t>‹#›</a:t>
            </a:fld>
            <a:endParaRPr lang="es-ES" alt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60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61E6-A687-4CA1-83B0-7053B02B8E46}" type="slidenum">
              <a:rPr lang="es-ES" altLang="en-US" smtClean="0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72841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547B-A18D-48EE-93B0-E81673F6C513}" type="slidenum">
              <a:rPr lang="es-ES" altLang="en-US" smtClean="0"/>
              <a:pPr/>
              <a:t>‹#›</a:t>
            </a:fld>
            <a:endParaRPr lang="es-ES" alt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77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F053-B6AD-4DE2-8D51-1B7DB9A892F1}" type="slidenum">
              <a:rPr lang="es-ES" altLang="en-US" smtClean="0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60131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69C9-A200-49FF-90ED-4F0DF89D4080}" type="slidenum">
              <a:rPr lang="es-ES" altLang="en-US" smtClean="0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34287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2DB9-A43C-440B-A68C-8BFBE3509465}" type="slidenum">
              <a:rPr lang="es-ES" altLang="en-US" smtClean="0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57509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482B-768D-48C5-8688-89CFAC105DAD}" type="slidenum">
              <a:rPr lang="es-ES" altLang="en-US" smtClean="0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90248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EB9C-7133-4655-BCB2-6650662EF6E9}" type="slidenum">
              <a:rPr lang="es-ES" altLang="en-US" smtClean="0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68934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502-0AE0-480D-9B43-199B06A5729C}" type="slidenum">
              <a:rPr lang="es-ES" altLang="en-US" smtClean="0"/>
              <a:pPr/>
              <a:t>‹#›</a:t>
            </a:fld>
            <a:endParaRPr lang="es-ES" alt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69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s-E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s-E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D684B88-6EAA-46FB-B2F3-3DD1A238F47A}" type="slidenum">
              <a:rPr lang="es-ES" altLang="en-US" smtClean="0"/>
              <a:pPr/>
              <a:t>‹#›</a:t>
            </a:fld>
            <a:endParaRPr lang="es-ES" alt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13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484784"/>
            <a:ext cx="5829300" cy="1463040"/>
          </a:xfrm>
        </p:spPr>
        <p:txBody>
          <a:bodyPr>
            <a:normAutofit/>
          </a:bodyPr>
          <a:lstStyle/>
          <a:p>
            <a:r>
              <a:rPr lang="en-SG" sz="4800" dirty="0">
                <a:latin typeface="Tw Cen MT Condensed Extra Bold" panose="020B08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Assignment Brief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>
            <a:normAutofit/>
          </a:bodyPr>
          <a:lstStyle/>
          <a:p>
            <a:r>
              <a:rPr lang="en-SG" dirty="0"/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275087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49424"/>
            <a:ext cx="7290055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Individual assignment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30% of total grade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No fixed theme (just no offensive themes)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Deadline: </a:t>
            </a:r>
            <a:r>
              <a:rPr lang="en-SG" sz="2400" dirty="0">
                <a:solidFill>
                  <a:srgbClr val="FF0000"/>
                </a:solidFill>
              </a:rPr>
              <a:t>7 Aug 2022, Sunday, 2359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Tip: Start early, show your tutor often for feedback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See guide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000" dirty="0"/>
              <a:t>minimum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000" dirty="0"/>
              <a:t>complete rubrics</a:t>
            </a:r>
            <a:br>
              <a:rPr lang="en-SG" sz="2000" dirty="0"/>
            </a:br>
            <a:endParaRPr lang="en-SG" sz="2000" dirty="0"/>
          </a:p>
          <a:p>
            <a:pPr>
              <a:buNone/>
            </a:pPr>
            <a:endParaRPr lang="en-SG" dirty="0"/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74370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724950"/>
            <a:ext cx="8064896" cy="1143000"/>
          </a:xfrm>
        </p:spPr>
        <p:txBody>
          <a:bodyPr/>
          <a:lstStyle/>
          <a:p>
            <a:r>
              <a:rPr lang="en-SG" dirty="0"/>
              <a:t>Breakdown (1 of 2)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17421" y="2954953"/>
            <a:ext cx="1012031" cy="3385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87F282D-2CAE-49C0-AB31-B33781E4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852128"/>
            <a:ext cx="7632848" cy="46732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HTML, CSS (40 marks)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800" dirty="0"/>
              <a:t>Tutor will ask you questions on the HTML and CSS to make sure you understand the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600" dirty="0"/>
              <a:t>Javascript and advanced features (20 marks)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800" dirty="0"/>
              <a:t>e.g. using javaScript, bootstraps, etc</a:t>
            </a:r>
            <a:endParaRPr lang="en-SG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74010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724950"/>
            <a:ext cx="8064896" cy="1143000"/>
          </a:xfrm>
        </p:spPr>
        <p:txBody>
          <a:bodyPr/>
          <a:lstStyle/>
          <a:p>
            <a:r>
              <a:rPr lang="en-SG" dirty="0"/>
              <a:t>Breakdown (2 of 2)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17421" y="2954953"/>
            <a:ext cx="1012031" cy="3385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87F282D-2CAE-49C0-AB31-B33781E4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852128"/>
            <a:ext cx="8208912" cy="452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Content and Quality of Work (20 marks)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Relevant content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Content effectively address users’ need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Professional in user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Features are successfully implemented and fully functional (working)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3200" dirty="0"/>
              <a:t>User Interface Design (20 marks)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Intuitive and easy navigations/interactions across all pages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Consistent and professional look and feel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Good user experience with high usability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May support responsive layout</a:t>
            </a:r>
            <a:endParaRPr lang="en-SG" sz="2000" dirty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22114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A14C-96BB-4AF4-BED6-2EFF3F89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422C16"/>
                </a:solidFill>
              </a:rPr>
              <a:t>Progress check – Week 7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F4C4-E528-4FAA-8F19-53FFAE28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88840"/>
            <a:ext cx="7290055" cy="4023360"/>
          </a:xfrm>
        </p:spPr>
        <p:txBody>
          <a:bodyPr>
            <a:normAutofit fontScale="62500" lnSpcReduction="20000"/>
          </a:bodyPr>
          <a:lstStyle/>
          <a:p>
            <a:r>
              <a:rPr lang="en-SG" sz="3200" dirty="0"/>
              <a:t>Proposal (by week 7) – an example:</a:t>
            </a:r>
          </a:p>
          <a:p>
            <a:pPr lvl="1"/>
            <a:r>
              <a:rPr lang="en-SG" sz="2800" dirty="0"/>
              <a:t>Target users of your website – school kids/teenagers</a:t>
            </a:r>
          </a:p>
          <a:p>
            <a:pPr lvl="1"/>
            <a:endParaRPr lang="en-SG" sz="2800" dirty="0"/>
          </a:p>
          <a:p>
            <a:pPr lvl="1"/>
            <a:r>
              <a:rPr lang="en-SG" sz="2800" dirty="0"/>
              <a:t>Purpose of your website</a:t>
            </a:r>
          </a:p>
          <a:p>
            <a:pPr lvl="2"/>
            <a:r>
              <a:rPr lang="en-SG" sz="2400" dirty="0"/>
              <a:t>To teach the school kids how to play a sport (e.g. soccer) </a:t>
            </a:r>
          </a:p>
          <a:p>
            <a:pPr lvl="2"/>
            <a:endParaRPr lang="en-SG" sz="2400" dirty="0"/>
          </a:p>
          <a:p>
            <a:pPr lvl="1"/>
            <a:r>
              <a:rPr lang="en-SG" sz="2800" dirty="0"/>
              <a:t>Contents (with user interface design)</a:t>
            </a:r>
            <a:endParaRPr lang="en-SG" sz="2400" dirty="0"/>
          </a:p>
          <a:p>
            <a:pPr lvl="2"/>
            <a:r>
              <a:rPr lang="en-SG" sz="2400" dirty="0"/>
              <a:t>Youtube videos/instructions to demonstrate how to play the game</a:t>
            </a:r>
          </a:p>
          <a:p>
            <a:pPr lvl="2"/>
            <a:r>
              <a:rPr lang="en-SG" sz="2400" dirty="0"/>
              <a:t>Training/Event schedules</a:t>
            </a:r>
          </a:p>
          <a:p>
            <a:pPr lvl="2"/>
            <a:r>
              <a:rPr lang="en-SG" sz="2400" dirty="0"/>
              <a:t>World tournaments/famous players</a:t>
            </a:r>
          </a:p>
          <a:p>
            <a:pPr lvl="2"/>
            <a:r>
              <a:rPr lang="en-SG" sz="2400" dirty="0"/>
              <a:t>Sign up as member of your club, sign up events</a:t>
            </a:r>
          </a:p>
          <a:p>
            <a:pPr lvl="2"/>
            <a:r>
              <a:rPr lang="en-SG" sz="2400" dirty="0"/>
              <a:t>Where to get the necessary sport gears/equipment, etc</a:t>
            </a:r>
          </a:p>
          <a:p>
            <a:pPr lvl="2"/>
            <a:endParaRPr lang="en-SG" sz="2400" dirty="0"/>
          </a:p>
          <a:p>
            <a:pPr lvl="1"/>
            <a:r>
              <a:rPr lang="en-SG" sz="2800" dirty="0"/>
              <a:t>Any innovative ideas </a:t>
            </a:r>
          </a:p>
          <a:p>
            <a:pPr lvl="2"/>
            <a:r>
              <a:rPr lang="en-SG" sz="2400" dirty="0"/>
              <a:t>how different is your website from any other existing similar website (if any)</a:t>
            </a:r>
            <a:endParaRPr lang="en-SG" sz="2000" dirty="0"/>
          </a:p>
          <a:p>
            <a:pPr lvl="1"/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38176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5E6D-46E6-430A-AAAF-BA4D4531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to include?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92CF-CBD8-45E5-A2BD-371DC8EB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44824"/>
            <a:ext cx="7290055" cy="4023360"/>
          </a:xfrm>
        </p:spPr>
        <p:txBody>
          <a:bodyPr>
            <a:normAutofit lnSpcReduction="10000"/>
          </a:bodyPr>
          <a:lstStyle/>
          <a:p>
            <a:pPr lvl="1"/>
            <a:r>
              <a:rPr lang="en-SG" sz="2800" dirty="0"/>
              <a:t>HTML</a:t>
            </a:r>
          </a:p>
          <a:p>
            <a:pPr lvl="2"/>
            <a:r>
              <a:rPr lang="en-SG" sz="2400" dirty="0"/>
              <a:t>table, form, hyperlinks, link to google map, multimedia (picture, video, audio), list, navigation (e.g. go top, go section, go another page/website), etc…</a:t>
            </a:r>
          </a:p>
          <a:p>
            <a:pPr lvl="1"/>
            <a:r>
              <a:rPr lang="en-SG" sz="2800" dirty="0"/>
              <a:t>CSS</a:t>
            </a:r>
          </a:p>
          <a:p>
            <a:pPr lvl="2"/>
            <a:r>
              <a:rPr lang="en-SG" sz="2400" dirty="0"/>
              <a:t>JavaScript – prompt for input, display results, keep data</a:t>
            </a:r>
          </a:p>
          <a:p>
            <a:pPr lvl="1">
              <a:lnSpc>
                <a:spcPct val="100000"/>
              </a:lnSpc>
            </a:pPr>
            <a:r>
              <a:rPr lang="en-SG" sz="2800" dirty="0"/>
              <a:t>Optional: bootstrap</a:t>
            </a:r>
          </a:p>
          <a:p>
            <a:pPr lvl="1">
              <a:lnSpc>
                <a:spcPct val="110000"/>
              </a:lnSpc>
            </a:pPr>
            <a:r>
              <a:rPr lang="en-SG" sz="2800" dirty="0"/>
              <a:t>For video files, publish in youtube and build links to them, to avoid submission of large files </a:t>
            </a:r>
          </a:p>
          <a:p>
            <a:pPr lvl="1"/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776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813A-7A1B-4738-9F02-3F15224F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to include?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3853E-7E24-4B86-917F-15716D670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954" y="1916832"/>
            <a:ext cx="7290055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Some simple features which you could self-learn from internet and incorporate into web pages: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800" dirty="0"/>
              <a:t>Slide show/carousel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800" dirty="0"/>
              <a:t>Flipcard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800" dirty="0"/>
              <a:t>Accordion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800" dirty="0"/>
              <a:t>Quizzes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800" dirty="0"/>
              <a:t>Add to cart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800" dirty="0"/>
              <a:t>Voting, etc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7860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5904</TotalTime>
  <Words>400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Tw Cen MT Condensed Extra Bold</vt:lpstr>
      <vt:lpstr>Wingdings 3</vt:lpstr>
      <vt:lpstr>Integral</vt:lpstr>
      <vt:lpstr>Assignment Brief</vt:lpstr>
      <vt:lpstr>Details</vt:lpstr>
      <vt:lpstr>Breakdown (1 of 2)</vt:lpstr>
      <vt:lpstr>Breakdown (2 of 2)</vt:lpstr>
      <vt:lpstr>Progress check – Week 7 Tutorial</vt:lpstr>
      <vt:lpstr>What to include?</vt:lpstr>
      <vt:lpstr>What to include?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Bee Wah TEO (NYP)</cp:lastModifiedBy>
  <cp:revision>759</cp:revision>
  <dcterms:created xsi:type="dcterms:W3CDTF">2010-05-23T14:28:12Z</dcterms:created>
  <dcterms:modified xsi:type="dcterms:W3CDTF">2022-05-03T04:38:56Z</dcterms:modified>
</cp:coreProperties>
</file>