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4" r:id="rId3"/>
    <p:sldId id="276" r:id="rId4"/>
    <p:sldId id="275" r:id="rId5"/>
    <p:sldId id="277" r:id="rId6"/>
    <p:sldId id="278" r:id="rId7"/>
    <p:sldId id="279" r:id="rId8"/>
    <p:sldId id="280" r:id="rId9"/>
    <p:sldId id="27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954" userDrawn="1">
          <p15:clr>
            <a:srgbClr val="A4A3A4"/>
          </p15:clr>
        </p15:guide>
        <p15:guide id="2" pos="36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04040"/>
    <a:srgbClr val="7F7F7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443" autoAdjust="0"/>
  </p:normalViewPr>
  <p:slideViewPr>
    <p:cSldViewPr snapToGrid="0">
      <p:cViewPr varScale="1">
        <p:scale>
          <a:sx n="70" d="100"/>
          <a:sy n="70" d="100"/>
        </p:scale>
        <p:origin x="-702" y="-102"/>
      </p:cViewPr>
      <p:guideLst>
        <p:guide orient="horz" pos="2954"/>
        <p:guide pos="3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7187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9D2B18-FFBD-4F75-AB54-5ACCFB8AE34C}" type="datetimeFigureOut">
              <a:rPr lang="zh-CN" altLang="en-US" smtClean="0"/>
              <a:pPr/>
              <a:t>2017/8/23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EF1FDE-D125-4351-8C06-78ED609D0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9316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9D2B18-FFBD-4F75-AB54-5ACCFB8AE34C}" type="datetimeFigureOut">
              <a:rPr lang="zh-CN" altLang="en-US" smtClean="0"/>
              <a:pPr/>
              <a:t>2017/8/23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EF1FDE-D125-4351-8C06-78ED609D0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9953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9D2B18-FFBD-4F75-AB54-5ACCFB8AE34C}" type="datetimeFigureOut">
              <a:rPr lang="zh-CN" altLang="en-US" smtClean="0"/>
              <a:pPr/>
              <a:t>2017/8/23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EF1FDE-D125-4351-8C06-78ED609D0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662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9D2B18-FFBD-4F75-AB54-5ACCFB8AE34C}" type="datetimeFigureOut">
              <a:rPr lang="zh-CN" altLang="en-US" smtClean="0"/>
              <a:pPr/>
              <a:t>2017/8/23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EF1FDE-D125-4351-8C06-78ED609D0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948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9D2B18-FFBD-4F75-AB54-5ACCFB8AE34C}" type="datetimeFigureOut">
              <a:rPr lang="zh-CN" altLang="en-US" smtClean="0"/>
              <a:pPr/>
              <a:t>2017/8/23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EF1FDE-D125-4351-8C06-78ED609D0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6855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9D2B18-FFBD-4F75-AB54-5ACCFB8AE34C}" type="datetimeFigureOut">
              <a:rPr lang="zh-CN" altLang="en-US" smtClean="0"/>
              <a:pPr/>
              <a:t>2017/8/23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EF1FDE-D125-4351-8C06-78ED609D0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3208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9D2B18-FFBD-4F75-AB54-5ACCFB8AE34C}" type="datetimeFigureOut">
              <a:rPr lang="zh-CN" altLang="en-US" smtClean="0"/>
              <a:pPr/>
              <a:t>2017/8/23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EF1FDE-D125-4351-8C06-78ED609D0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164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9D2B18-FFBD-4F75-AB54-5ACCFB8AE34C}" type="datetimeFigureOut">
              <a:rPr lang="zh-CN" altLang="en-US" smtClean="0"/>
              <a:pPr/>
              <a:t>2017/8/23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EF1FDE-D125-4351-8C06-78ED609D0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6082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9D2B18-FFBD-4F75-AB54-5ACCFB8AE34C}" type="datetimeFigureOut">
              <a:rPr lang="zh-CN" altLang="en-US" smtClean="0"/>
              <a:pPr/>
              <a:t>2017/8/23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EF1FDE-D125-4351-8C06-78ED609D0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1629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9D2B18-FFBD-4F75-AB54-5ACCFB8AE34C}" type="datetimeFigureOut">
              <a:rPr lang="zh-CN" altLang="en-US" smtClean="0"/>
              <a:pPr/>
              <a:t>2017/8/23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EF1FDE-D125-4351-8C06-78ED609D0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5577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525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93"/>
          <p:cNvGrpSpPr>
            <a:grpSpLocks/>
          </p:cNvGrpSpPr>
          <p:nvPr/>
        </p:nvGrpSpPr>
        <p:grpSpPr bwMode="auto">
          <a:xfrm>
            <a:off x="3443658" y="1304005"/>
            <a:ext cx="4923005" cy="3906671"/>
            <a:chOff x="4506912" y="419100"/>
            <a:chExt cx="3453607" cy="2965615"/>
          </a:xfrm>
        </p:grpSpPr>
        <p:sp>
          <p:nvSpPr>
            <p:cNvPr id="77" name="等腰三角形 76"/>
            <p:cNvSpPr/>
            <p:nvPr/>
          </p:nvSpPr>
          <p:spPr>
            <a:xfrm rot="10800000">
              <a:off x="4520033" y="419100"/>
              <a:ext cx="3440486" cy="2965615"/>
            </a:xfrm>
            <a:prstGeom prst="triangle">
              <a:avLst/>
            </a:prstGeom>
            <a:solidFill>
              <a:srgbClr val="0000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78" name="直接连接符 77"/>
            <p:cNvCxnSpPr>
              <a:stCxn id="77" idx="4"/>
            </p:cNvCxnSpPr>
            <p:nvPr/>
          </p:nvCxnSpPr>
          <p:spPr>
            <a:xfrm>
              <a:off x="4520033" y="419100"/>
              <a:ext cx="1720680" cy="87656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7" idx="2"/>
            </p:cNvCxnSpPr>
            <p:nvPr/>
          </p:nvCxnSpPr>
          <p:spPr>
            <a:xfrm flipH="1">
              <a:off x="6240714" y="419100"/>
              <a:ext cx="1719805" cy="8765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endCxn id="77" idx="0"/>
            </p:cNvCxnSpPr>
            <p:nvPr/>
          </p:nvCxnSpPr>
          <p:spPr>
            <a:xfrm flipH="1">
              <a:off x="6240714" y="1295662"/>
              <a:ext cx="0" cy="2089053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77" idx="2"/>
            </p:cNvCxnSpPr>
            <p:nvPr/>
          </p:nvCxnSpPr>
          <p:spPr>
            <a:xfrm flipH="1">
              <a:off x="6240714" y="419100"/>
              <a:ext cx="1719805" cy="119236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77" idx="2"/>
            </p:cNvCxnSpPr>
            <p:nvPr/>
          </p:nvCxnSpPr>
          <p:spPr>
            <a:xfrm flipH="1">
              <a:off x="6240714" y="419100"/>
              <a:ext cx="1719805" cy="148280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7" idx="2"/>
            </p:cNvCxnSpPr>
            <p:nvPr/>
          </p:nvCxnSpPr>
          <p:spPr>
            <a:xfrm flipH="1">
              <a:off x="6240714" y="419100"/>
              <a:ext cx="1719805" cy="179861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7" idx="2"/>
            </p:cNvCxnSpPr>
            <p:nvPr/>
          </p:nvCxnSpPr>
          <p:spPr>
            <a:xfrm flipH="1">
              <a:off x="6240714" y="419100"/>
              <a:ext cx="1719805" cy="211529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77" idx="2"/>
            </p:cNvCxnSpPr>
            <p:nvPr/>
          </p:nvCxnSpPr>
          <p:spPr>
            <a:xfrm flipH="1">
              <a:off x="6240714" y="419100"/>
              <a:ext cx="1719805" cy="250546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 flipV="1">
              <a:off x="4506912" y="419100"/>
              <a:ext cx="1719805" cy="87656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 flipV="1">
              <a:off x="4516534" y="419100"/>
              <a:ext cx="1985737" cy="71122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 flipV="1">
              <a:off x="4516534" y="419100"/>
              <a:ext cx="2316401" cy="58437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H="1" flipV="1">
              <a:off x="4516534" y="419100"/>
              <a:ext cx="2595454" cy="41903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H="1" flipV="1">
              <a:off x="4516534" y="419100"/>
              <a:ext cx="2925244" cy="26681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 flipV="1">
              <a:off x="4516534" y="419100"/>
              <a:ext cx="3179803" cy="13997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77" idx="0"/>
            </p:cNvCxnSpPr>
            <p:nvPr/>
          </p:nvCxnSpPr>
          <p:spPr>
            <a:xfrm flipH="1" flipV="1">
              <a:off x="5986154" y="1160066"/>
              <a:ext cx="254559" cy="222464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77" idx="0"/>
            </p:cNvCxnSpPr>
            <p:nvPr/>
          </p:nvCxnSpPr>
          <p:spPr>
            <a:xfrm flipH="1" flipV="1">
              <a:off x="5732470" y="1060337"/>
              <a:ext cx="508244" cy="2324378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77" idx="0"/>
            </p:cNvCxnSpPr>
            <p:nvPr/>
          </p:nvCxnSpPr>
          <p:spPr>
            <a:xfrm flipH="1" flipV="1">
              <a:off x="5464789" y="905496"/>
              <a:ext cx="775925" cy="247921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77" idx="0"/>
            </p:cNvCxnSpPr>
            <p:nvPr/>
          </p:nvCxnSpPr>
          <p:spPr>
            <a:xfrm flipH="1" flipV="1">
              <a:off x="5129751" y="750654"/>
              <a:ext cx="1110963" cy="263406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77" idx="0"/>
            </p:cNvCxnSpPr>
            <p:nvPr/>
          </p:nvCxnSpPr>
          <p:spPr>
            <a:xfrm flipH="1" flipV="1">
              <a:off x="4782465" y="566943"/>
              <a:ext cx="1458248" cy="281777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椭圆 4"/>
          <p:cNvSpPr/>
          <p:nvPr/>
        </p:nvSpPr>
        <p:spPr>
          <a:xfrm>
            <a:off x="8204588" y="784336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32048" y="2790873"/>
            <a:ext cx="732693" cy="7326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652153" y="3165413"/>
            <a:ext cx="732693" cy="7326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248603" y="4324132"/>
            <a:ext cx="561500" cy="5615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374078" y="1724136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243381" y="4167435"/>
            <a:ext cx="561500" cy="5615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-480425" y="5615905"/>
            <a:ext cx="561500" cy="5615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358505" y="345475"/>
            <a:ext cx="561500" cy="5615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50365" y="1352736"/>
            <a:ext cx="561500" cy="5615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-358505" y="2198748"/>
            <a:ext cx="561500" cy="5615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706863" y="4419788"/>
            <a:ext cx="561500" cy="5615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843978" y="3617356"/>
            <a:ext cx="561500" cy="5615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216233" y="2595720"/>
            <a:ext cx="561500" cy="5615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061055" y="447896"/>
            <a:ext cx="561500" cy="5615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17558" y="112844"/>
            <a:ext cx="561500" cy="561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550753" y="3507501"/>
            <a:ext cx="561500" cy="5615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923838" y="3673933"/>
            <a:ext cx="561500" cy="5615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068387" y="4922624"/>
            <a:ext cx="170845" cy="1708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760430" y="5064135"/>
            <a:ext cx="170845" cy="1708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9374078" y="2708727"/>
            <a:ext cx="170845" cy="1708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372290" y="4110968"/>
            <a:ext cx="170845" cy="1708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438709" y="1293458"/>
            <a:ext cx="170845" cy="1708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70550" y="1011046"/>
            <a:ext cx="170845" cy="1708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199166" y="610975"/>
            <a:ext cx="170845" cy="1708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933790" y="2297763"/>
            <a:ext cx="170845" cy="1708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9673133" y="1162004"/>
            <a:ext cx="170845" cy="1708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592340" y="3503088"/>
            <a:ext cx="170845" cy="1708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744068" y="2383185"/>
            <a:ext cx="170845" cy="1708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263153" y="3182038"/>
            <a:ext cx="229977" cy="24618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-1123899" y="4808266"/>
            <a:ext cx="732693" cy="7326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-762304" y="1489662"/>
            <a:ext cx="732693" cy="7326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-2945283" y="2595720"/>
            <a:ext cx="732693" cy="7326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-4067887" y="1181891"/>
            <a:ext cx="732693" cy="7326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-4434234" y="3834698"/>
            <a:ext cx="732693" cy="7326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917572" y="1846733"/>
            <a:ext cx="4141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</a:rPr>
              <a:t>优酷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app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介绍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417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8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0" presetClass="path" presetSubtype="0" decel="4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8 -0.12546 C -0.35977 -0.11319 -0.5125 -0.03935 -0.53633 -0.03009 C -0.56029 -0.02106 -0.60833 -0.01713 -0.7474 -0.01759 " pathEditMode="relative" rAng="0" ptsTypes="AAA">
                                      <p:cBhvr>
                                        <p:cTn id="9" dur="2161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81" y="53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9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161" fill="hold"/>
                                        <p:tgtEl>
                                          <p:spTgt spid="5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05 0.0213 L 0.04844 0.0463 C 0.06276 0.05208 0.08424 0.05532 0.10677 0.05532 C 0.13242 0.05532 0.15299 0.05208 0.16732 0.0463 L 0.2362 0.0213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12" y="169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16528 L 0.1013 0.05301 C 0.1224 0.02894 0.1543 0.01713 0.1875 0.01713 C 0.22552 0.01713 0.25599 0.02894 0.27696 0.05301 L 0.37878 0.16528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2" y="-740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07891 0.02523 C 0.09532 0.03102 0.12006 0.03426 0.14597 0.03426 C 0.17539 0.03426 0.19896 0.03102 0.2155 0.02523 L 0.29454 2.22222E-6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7" y="171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48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0" presetClass="path" presetSubtype="0" decel="4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2847 C -0.05924 -0.02408 -0.32995 0.00185 -0.37226 0.00509 C -0.41497 0.00833 -0.50013 0.00972 -0.74713 0.00949 " pathEditMode="relative" rAng="0" ptsTypes="AAA">
                                      <p:cBhvr>
                                        <p:cTn id="45" dur="2161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9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de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161" fill="hold"/>
                                        <p:tgtEl>
                                          <p:spTgt spid="10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0.15625 0.02523 C 0.18867 0.03102 0.23763 0.03426 0.28893 0.03426 C 0.34714 0.03426 0.39388 0.03102 0.42643 0.02523 L 0.58281 -1.11111E-6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1043 0.02523 C 0.12592 0.03102 0.1586 0.03426 0.19284 0.03426 C 0.23164 0.03426 0.26289 0.03102 0.28464 0.02523 L 0.38907 -2.22222E-6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53" y="1713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6 L 0.05898 0.02524 C 0.07135 0.03102 0.08984 0.03426 0.10924 0.03426 C 0.13125 0.03426 0.14896 0.03102 0.1612 0.02524 L 0.22044 -3.7037E-6 " pathEditMode="relative" rAng="0" ptsTypes="AAAAA">
                                      <p:cBhvr>
                                        <p:cTn id="7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16" y="171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2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0.02617 -0.03796 C 0.03164 -0.04699 0.03984 -0.05231 0.04857 -0.05231 C 0.05833 -0.05231 0.06628 -0.04699 0.07174 -0.03796 L 0.09818 -7.40741E-7 " pathEditMode="relative" rAng="0" ptsTypes="AAAAA">
                                      <p:cBhvr>
                                        <p:cTn id="8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-261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26065 L 0.10182 0.09375 C 0.12292 0.05556 0.15495 0.03426 0.18841 0.03426 C 0.2263 0.03426 0.25677 0.05556 0.27799 0.09375 L 0.38008 0.26065 " pathEditMode="relative" rAng="0" ptsTypes="AAAAA">
                                      <p:cBhvr>
                                        <p:cTn id="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97" y="-11319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2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0.15625 0.02523 C 0.18867 0.03102 0.23763 0.03426 0.28893 0.03426 C 0.34713 0.03426 0.39388 0.03102 0.42643 0.02523 L 0.58281 3.33333E-6 " pathEditMode="relative" rAng="0" ptsTypes="AAAAA">
                                      <p:cBhvr>
                                        <p:cTn id="9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1" dur="2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3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0.15625 0.02523 C 0.18867 0.03102 0.23763 0.03426 0.28893 0.03426 C 0.34713 0.03426 0.39388 0.03102 0.42643 0.02523 L 0.58281 2.96296E-6 " pathEditMode="relative" rAng="0" ptsTypes="AAAAA">
                                      <p:cBhvr>
                                        <p:cTn id="10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2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0.15625 0.02523 C 0.18868 0.03101 0.23763 0.03426 0.28894 0.03426 C 0.34714 0.03426 0.39388 0.03101 0.42644 0.02523 L 0.58282 4.07407E-6 " pathEditMode="relative" rAng="0" ptsTypes="AAAAA">
                                      <p:cBhvr>
                                        <p:cTn id="1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9" dur="2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1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38778E-17 L 0.15625 0.02523 C 0.18867 0.03102 0.23763 0.03426 0.28893 0.03426 C 0.34713 0.03426 0.39388 0.03102 0.42643 0.02523 L 0.58281 1.38778E-17 " pathEditMode="relative" rAng="0" ptsTypes="AAAAA">
                                      <p:cBhvr>
                                        <p:cTn id="1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2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0.07695 0.02523 C 0.09297 0.03102 0.11705 0.03426 0.14245 0.03426 C 0.17109 0.03426 0.19414 0.03102 0.21015 0.02523 L 0.28737 2.59259E-6 " pathEditMode="relative" rAng="0" ptsTypes="AAAAA">
                                      <p:cBhvr>
                                        <p:cTn id="1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62" y="1713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7" dur="2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9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L 0.15625 0.02523 C 0.18867 0.03102 0.23763 0.03426 0.28893 0.03426 C 0.34714 0.03426 0.39388 0.03102 0.42643 0.02523 L 0.58281 -2.96296E-6 " pathEditMode="relative" rAng="0" ptsTypes="AAAAA">
                                      <p:cBhvr>
                                        <p:cTn id="1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6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8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15625 0.02523 C 0.18867 0.03102 0.23763 0.03426 0.28893 0.03426 C 0.34713 0.03426 0.39388 0.03102 0.42643 0.02523 L 0.58281 -3.7037E-7 " pathEditMode="relative" rAng="0" ptsTypes="AAAAA">
                                      <p:cBhvr>
                                        <p:cTn id="1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5" dur="2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7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-2.59259E-6 L 0.15625 0.02523 C 0.18867 0.03102 0.23763 0.03426 0.28893 0.03426 C 0.34714 0.03426 0.39388 0.03102 0.42643 0.02523 L 0.58281 -2.59259E-6 " pathEditMode="relative" rAng="0" ptsTypes="AAAAA">
                                      <p:cBhvr>
                                        <p:cTn id="16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4" dur="2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15625 0.02523 C 0.18867 0.03101 0.23763 0.03426 0.28893 0.03426 C 0.34714 0.03426 0.39388 0.03101 0.42643 0.02523 L 0.58281 4.07407E-6 " pathEditMode="relative" rAng="0" ptsTypes="AAAAA">
                                      <p:cBhvr>
                                        <p:cTn id="17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3" dur="2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15625 0.02523 C 0.18867 0.03102 0.23763 0.03426 0.28893 0.03426 C 0.34714 0.03426 0.39388 0.03102 0.42643 0.02523 L 0.58281 2.59259E-6 " pathEditMode="relative" rAng="0" ptsTypes="AAAAA">
                                      <p:cBhvr>
                                        <p:cTn id="18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2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4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18704 L 0.04948 -0.02408 C 0.05977 0.01319 0.07513 0.03425 0.09154 0.03425 C 0.1099 0.03425 0.12474 0.01319 0.13516 -0.02408 L 0.18477 -0.18704 " pathEditMode="relative" rAng="0" ptsTypes="AAAAA">
                                      <p:cBhvr>
                                        <p:cTn id="18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2" y="11065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1" dur="2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3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0.15625 0.02523 C 0.18867 0.03101 0.23763 0.03426 0.28893 0.03426 C 0.34714 0.03426 0.39388 0.03101 0.42643 0.02523 L 0.58281 4.07407E-6 " pathEditMode="relative" rAng="0" ptsTypes="AAAAA">
                                      <p:cBhvr>
                                        <p:cTn id="19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0" dur="2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2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0.15625 0.02523 C 0.18867 0.03102 0.23763 0.03426 0.28893 0.03426 C 0.34713 0.03426 0.39388 0.03102 0.42643 0.02523 L 0.58281 -2.22222E-6 " pathEditMode="relative" rAng="0" ptsTypes="AAAAA">
                                      <p:cBhvr>
                                        <p:cTn id="20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9" dur="2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0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1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15625 0.02523 C 0.18868 0.03102 0.23763 0.03426 0.28894 0.03426 C 0.34714 0.03426 0.39388 0.03102 0.42644 0.02523 L 0.58282 -2.22222E-6 " pathEditMode="relative" rAng="0" ptsTypes="AAAAA">
                                      <p:cBhvr>
                                        <p:cTn id="2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2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0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52686 L 0.09883 0.16412 C 0.11941 0.08149 0.15066 0.03426 0.18308 0.03426 C 0.22006 0.03426 0.24974 0.08149 0.27032 0.16412 L 0.3698 0.52686 " pathEditMode="relative" rAng="0" ptsTypes="AAAAA">
                                      <p:cBhvr>
                                        <p:cTn id="2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0" y="-24630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7" dur="2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8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9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0.15625 0.02524 C 0.18867 0.03102 0.23763 0.03426 0.28893 0.03426 C 0.34714 0.03426 0.39388 0.03102 0.42643 0.02524 L 0.58281 -4.44444E-6 " pathEditMode="relative" rAng="0" ptsTypes="AAAAA">
                                      <p:cBhvr>
                                        <p:cTn id="2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6" dur="2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85185E-6 L 0.15625 0.02523 C 0.18867 0.03102 0.23763 0.03426 0.28893 0.03426 C 0.34714 0.03426 0.39388 0.03102 0.42643 0.02523 L 0.58281 1.85185E-6 " pathEditMode="relative" rAng="0" ptsTypes="AAAAA">
                                      <p:cBhvr>
                                        <p:cTn id="2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5" dur="2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6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7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15625 0.02524 C 0.18867 0.03102 0.23763 0.03426 0.28893 0.03426 C 0.34714 0.03426 0.39388 0.03102 0.42643 0.02524 L 0.58281 -3.7037E-6 " pathEditMode="relative" rAng="0" ptsTypes="AAAAA">
                                      <p:cBhvr>
                                        <p:cTn id="25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2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1019 L 0.08203 0.02222 C 0.09935 0.02963 0.12513 0.03403 0.15221 0.03403 C 0.18281 0.03403 0.20768 0.02963 0.22461 0.02222 L 0.30742 -0.01019 " pathEditMode="relative" rAng="0" ptsTypes="AAAAA">
                                      <p:cBhvr>
                                        <p:cTn id="26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2199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3" dur="200" fill="hold"/>
                                        <p:tgtEl>
                                          <p:spTgt spid="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4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5" dur="2000" fill="hold"/>
                                        <p:tgtEl>
                                          <p:spTgt spid="9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24 0.02431 L 0.03489 0.02917 C 0.04466 0.03033 0.0595 0.03102 0.07487 0.03102 C 0.09258 0.03102 0.10677 0.03033 0.11653 0.02917 L 0.16393 0.02431 " pathEditMode="relative" rAng="0" ptsTypes="AAAAA">
                                      <p:cBhvr>
                                        <p:cTn id="27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324"/>
                                    </p:animMotion>
                                  </p:childTnLst>
                                </p:cTn>
                              </p:par>
                              <p:par>
                                <p:cTn id="27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2" dur="200" fill="hold"/>
                                        <p:tgtEl>
                                          <p:spTgt spid="99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273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4" dur="2000" fill="hold"/>
                                        <p:tgtEl>
                                          <p:spTgt spid="9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05 0.0213 L 0.0487 0.0463 C 0.06276 0.05209 0.08425 0.05533 0.10729 0.05533 C 0.13255 0.05533 0.15339 0.05209 0.16758 0.0463 L 0.2362 0.0213 " pathEditMode="relative" rAng="0" ptsTypes="AAAAA">
                                      <p:cBhvr>
                                        <p:cTn id="279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12" y="1690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1" dur="200" fill="hold"/>
                                        <p:tgtEl>
                                          <p:spTgt spid="10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3" dur="2000" fill="hold"/>
                                        <p:tgtEl>
                                          <p:spTgt spid="10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24 0.02431 L 0.0349 0.02917 C 0.04467 0.03033 0.05951 0.03102 0.07487 0.03102 C 0.09258 0.03102 0.10678 0.03033 0.11654 0.02917 L 0.16394 0.02431 " pathEditMode="relative" rAng="0" ptsTypes="AAAAA">
                                      <p:cBhvr>
                                        <p:cTn id="28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324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0" dur="200" fill="hold"/>
                                        <p:tgtEl>
                                          <p:spTgt spid="101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2" dur="2000" fill="hold"/>
                                        <p:tgtEl>
                                          <p:spTgt spid="1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24 0.02431 L 0.03489 0.02917 C 0.04466 0.03032 0.0595 0.03102 0.07487 0.03102 C 0.09257 0.03102 0.10677 0.03032 0.11653 0.02917 L 0.16393 0.02431 " pathEditMode="relative" rAng="0" ptsTypes="AAAAA">
                                      <p:cBhvr>
                                        <p:cTn id="29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324"/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9" dur="200" fill="hold"/>
                                        <p:tgtEl>
                                          <p:spTgt spid="102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300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1" dur="2000" fill="hold"/>
                                        <p:tgtEl>
                                          <p:spTgt spid="10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161"/>
                            </p:stCondLst>
                            <p:childTnLst>
                              <p:par>
                                <p:cTn id="30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2661"/>
                            </p:stCondLst>
                            <p:childTnLst>
                              <p:par>
                                <p:cTn id="307" presetID="5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23 C 0.01381 -0.00949 0.06224 -0.01805 0.08021 -0.01805 C 0.18828 -0.01805 0.3 0.12362 0.3 0.26575 C 0.3 0.19422 0.35573 0.12362 0.40808 0.12362 C 0.46381 0.12362 0.51615 0.19491 0.51615 0.26575 C 0.51615 0.2301 0.54414 0.19422 0.5724 0.19422 C 0.60013 0.19422 0.62826 0.22917 0.62826 0.26575 C 0.62826 0.24723 0.64245 0.2301 0.65586 0.2301 C 0.67019 0.2301 0.6836 0.24815 0.6836 0.26575 C 0.6836 0.25625 0.69063 0.24723 0.69792 0.24723 C 0.70131 0.24723 0.71211 0.25649 0.71211 0.26575 C 0.71211 0.26112 0.7155 0.25625 0.71862 0.25625 C 0.71862 0.25718 0.72578 0.26088 0.72578 0.26575 C 0.72578 0.2632 0.72578 0.26112 0.72943 0.26112 C 0.72943 0.26204 0.73256 0.26343 0.73256 0.26575 C 0.73256 0.26436 0.73256 0.2632 0.73256 0.26204 C 0.73646 0.26204 0.73646 0.2632 0.73646 0.26436 C 0.73985 0.26436 0.73985 0.26343 0.73985 0.26204 C 0.74427 0.26204 0.74427 0.2632 0.74427 0.26436 " pathEditMode="relative" rAng="0" ptsTypes="AAAAAAAAAAAAAAAAAAA">
                                      <p:cBhvr>
                                        <p:cTn id="30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14" y="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98" grpId="0" animBg="1"/>
      <p:bldP spid="98" grpId="1" animBg="1"/>
      <p:bldP spid="98" grpId="2" animBg="1"/>
      <p:bldP spid="98" grpId="3" animBg="1"/>
      <p:bldP spid="99" grpId="0" animBg="1"/>
      <p:bldP spid="99" grpId="1" animBg="1"/>
      <p:bldP spid="99" grpId="2" animBg="1"/>
      <p:bldP spid="99" grpId="3" animBg="1"/>
      <p:bldP spid="100" grpId="0" animBg="1"/>
      <p:bldP spid="100" grpId="1" animBg="1"/>
      <p:bldP spid="100" grpId="2" animBg="1"/>
      <p:bldP spid="100" grpId="3" animBg="1"/>
      <p:bldP spid="101" grpId="0" animBg="1"/>
      <p:bldP spid="101" grpId="1" animBg="1"/>
      <p:bldP spid="101" grpId="2" animBg="1"/>
      <p:bldP spid="101" grpId="3" animBg="1"/>
      <p:bldP spid="102" grpId="0" animBg="1"/>
      <p:bldP spid="102" grpId="1" animBg="1"/>
      <p:bldP spid="102" grpId="2" animBg="1"/>
      <p:bldP spid="102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1030" y="0"/>
            <a:ext cx="10515600" cy="1595153"/>
          </a:xfrm>
        </p:spPr>
        <p:txBody>
          <a:bodyPr/>
          <a:lstStyle/>
          <a:p>
            <a:r>
              <a:rPr lang="en-US" altLang="zh-CN" sz="3200" b="1" dirty="0" smtClean="0"/>
              <a:t>1</a:t>
            </a:r>
            <a:r>
              <a:rPr lang="zh-CN" altLang="zh-CN" sz="3200" b="1" dirty="0" smtClean="0"/>
              <a:t>到百度或者手机应用市场下载铁路</a:t>
            </a:r>
            <a:r>
              <a:rPr lang="en-US" altLang="zh-CN" sz="3200" b="1" dirty="0" smtClean="0"/>
              <a:t>12306app</a:t>
            </a:r>
            <a:r>
              <a:rPr lang="zh-CN" altLang="zh-CN" b="1" dirty="0" smtClean="0"/>
              <a:t/>
            </a:r>
            <a:br>
              <a:rPr lang="zh-CN" altLang="zh-CN" b="1" dirty="0" smtClean="0"/>
            </a:br>
            <a:endParaRPr lang="zh-CN" altLang="en-US" b="1" dirty="0"/>
          </a:p>
        </p:txBody>
      </p:sp>
      <p:pic>
        <p:nvPicPr>
          <p:cNvPr id="6" name="内容占位符 5" descr="d:\Documents\Tencent Files\2570592773\FileRecv\MobileFile\IMG_20170819_095958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8367" y="791570"/>
            <a:ext cx="4363943" cy="571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836" y="163773"/>
            <a:ext cx="10515600" cy="1325563"/>
          </a:xfrm>
        </p:spPr>
        <p:txBody>
          <a:bodyPr/>
          <a:lstStyle/>
          <a:p>
            <a:r>
              <a:rPr lang="en-US" altLang="zh-CN" sz="3200" b="1" dirty="0" smtClean="0"/>
              <a:t>2</a:t>
            </a:r>
            <a:r>
              <a:rPr lang="zh-CN" altLang="zh-CN" sz="3200" b="1" dirty="0" smtClean="0"/>
              <a:t>点击</a:t>
            </a:r>
            <a:r>
              <a:rPr lang="en-US" altLang="zh-CN" sz="3200" b="1" dirty="0" smtClean="0"/>
              <a:t>app</a:t>
            </a:r>
            <a:r>
              <a:rPr lang="zh-CN" altLang="zh-CN" sz="3200" b="1" dirty="0" smtClean="0"/>
              <a:t>打开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pic>
        <p:nvPicPr>
          <p:cNvPr id="4" name="内容占位符 3" descr="d:\Documents\Tencent Files\2570592773\FileRecv\MobileFile\Screenshot_2017-08-19-10-04-39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388" y="709683"/>
            <a:ext cx="3534770" cy="56638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6" name="椭圆 5"/>
          <p:cNvSpPr/>
          <p:nvPr/>
        </p:nvSpPr>
        <p:spPr>
          <a:xfrm>
            <a:off x="1851320" y="165137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05218" y="1187355"/>
            <a:ext cx="2074460" cy="5322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7" name="直接箭头连接符 16"/>
          <p:cNvCxnSpPr>
            <a:stCxn id="8" idx="6"/>
          </p:cNvCxnSpPr>
          <p:nvPr/>
        </p:nvCxnSpPr>
        <p:spPr>
          <a:xfrm>
            <a:off x="2879678" y="1453486"/>
            <a:ext cx="3234519" cy="238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37027" y="3575712"/>
            <a:ext cx="480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有目的的搜索，直接在这输入想电视剧的名字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d:\Documents\Tencent Files\2570592773\FileRecv\MobileFile\Screenshot_2017-08-19-10-35-01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842" y="491320"/>
            <a:ext cx="3684895" cy="61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636525" y="1214651"/>
            <a:ext cx="6032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 smtClean="0"/>
              <a:t>点击播放，就可以看电视剧</a:t>
            </a:r>
          </a:p>
          <a:p>
            <a:r>
              <a:rPr lang="zh-CN" altLang="zh-CN" sz="2400" dirty="0" smtClean="0"/>
              <a:t>点击缓存，下载剧集，没网的时候也可以看</a:t>
            </a:r>
          </a:p>
          <a:p>
            <a:r>
              <a:rPr lang="zh-CN" altLang="zh-CN" sz="2400" dirty="0" smtClean="0"/>
              <a:t>点击数字，可以选集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d:\Documents\Tencent Files\2570592773\FileRecv\MobileFile\Screenshot_2017-08-19-10-04-39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490" y="259307"/>
            <a:ext cx="3903259" cy="637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1160060" y="518615"/>
            <a:ext cx="2906973" cy="40943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6"/>
          </p:cNvCxnSpPr>
          <p:nvPr/>
        </p:nvCxnSpPr>
        <p:spPr>
          <a:xfrm>
            <a:off x="4067033" y="723332"/>
            <a:ext cx="2511188" cy="1160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728346" y="1337208"/>
            <a:ext cx="5463654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无目的的搜索：绿色圈圈区域为不同电视剧的推荐，比如点击剧集</a:t>
            </a:r>
            <a:r>
              <a:rPr lang="zh-CN" sz="2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，下方就出现了一些</a:t>
            </a:r>
            <a:r>
              <a:rPr lang="zh-CN" altLang="zh-CN" sz="2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热播电视剧，点击即可观看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934" y="299234"/>
            <a:ext cx="3715924" cy="6381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2893326" y="941696"/>
            <a:ext cx="1692322" cy="42308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6"/>
          </p:cNvCxnSpPr>
          <p:nvPr/>
        </p:nvCxnSpPr>
        <p:spPr>
          <a:xfrm>
            <a:off x="4585648" y="1153237"/>
            <a:ext cx="1978925" cy="443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10233" y="1583141"/>
            <a:ext cx="42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这里是推荐剧集的类型，点击它们可以选择自己想看剧集的类型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d:\Documents\Tencent Files\2570592773\FileRecv\MobileFile\Screenshot_2017-08-19-11-15-13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866" y="750627"/>
            <a:ext cx="3493827" cy="5704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955343" y="5745707"/>
            <a:ext cx="436729" cy="36849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616657" y="5691117"/>
            <a:ext cx="573207" cy="35484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5" idx="6"/>
          </p:cNvCxnSpPr>
          <p:nvPr/>
        </p:nvCxnSpPr>
        <p:spPr>
          <a:xfrm flipV="1">
            <a:off x="1392072" y="4653887"/>
            <a:ext cx="4640238" cy="1276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6"/>
          </p:cNvCxnSpPr>
          <p:nvPr/>
        </p:nvCxnSpPr>
        <p:spPr>
          <a:xfrm flipV="1">
            <a:off x="4189864" y="4790364"/>
            <a:ext cx="1937981" cy="1078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5516" y="4261469"/>
            <a:ext cx="5322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优酷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主要是这俩个图标刚才所有的操作都是在第一个图标进行的，现在我们来讲最后一个图标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d:\Documents\Tencent Files\2570592773\FileRecv\MobileFile\Screenshot_2017-08-19-11-15-13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433" y="382137"/>
            <a:ext cx="3930554" cy="647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20042" y="736977"/>
            <a:ext cx="75808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点击我的缓存可离线看下载好的视频</a:t>
            </a:r>
          </a:p>
          <a:p>
            <a:r>
              <a:rPr lang="zh-CN" altLang="zh-CN" dirty="0" smtClean="0"/>
              <a:t>点击历史记录下方的视频可继续看未看完的视频</a:t>
            </a:r>
          </a:p>
          <a:p>
            <a:r>
              <a:rPr lang="en-US" altLang="zh-CN" dirty="0" smtClean="0"/>
              <a:t>VIP</a:t>
            </a:r>
            <a:r>
              <a:rPr lang="zh-CN" altLang="zh-CN" dirty="0" smtClean="0"/>
              <a:t>会员</a:t>
            </a:r>
            <a:r>
              <a:rPr lang="zh-CN" altLang="en-US" dirty="0" smtClean="0"/>
              <a:t>的开通</a:t>
            </a:r>
            <a:r>
              <a:rPr lang="zh-CN" altLang="zh-CN" dirty="0" smtClean="0"/>
              <a:t>：点击登陆，可用手机号，微信，</a:t>
            </a:r>
            <a:r>
              <a:rPr lang="en-US" altLang="zh-CN" dirty="0" err="1" smtClean="0"/>
              <a:t>qq</a:t>
            </a:r>
            <a:r>
              <a:rPr lang="zh-CN" altLang="zh-CN" dirty="0" smtClean="0"/>
              <a:t>等登陆，登陆后点击会员中心网上付款开通会员</a:t>
            </a:r>
          </a:p>
          <a:p>
            <a:r>
              <a:rPr lang="zh-CN" altLang="zh-CN" dirty="0" smtClean="0"/>
              <a:t>会员的好处：界面下方有个会员中心，有普通用户无法看的视频。</a:t>
            </a:r>
          </a:p>
          <a:p>
            <a:r>
              <a:rPr lang="en-US" altLang="zh-CN" dirty="0" smtClean="0"/>
              <a:t>                       </a:t>
            </a:r>
            <a:r>
              <a:rPr lang="zh-CN" altLang="zh-CN" dirty="0" smtClean="0"/>
              <a:t>会员看剧不用等广告</a:t>
            </a:r>
          </a:p>
          <a:p>
            <a:r>
              <a:rPr lang="en-US" altLang="zh-CN" dirty="0" smtClean="0"/>
              <a:t>                       </a:t>
            </a:r>
            <a:r>
              <a:rPr lang="zh-CN" altLang="zh-CN" dirty="0" smtClean="0"/>
              <a:t>会员可提前看正在更新的电视剧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93"/>
          <p:cNvGrpSpPr>
            <a:grpSpLocks/>
          </p:cNvGrpSpPr>
          <p:nvPr/>
        </p:nvGrpSpPr>
        <p:grpSpPr bwMode="auto">
          <a:xfrm>
            <a:off x="3443658" y="1304005"/>
            <a:ext cx="4923005" cy="3906671"/>
            <a:chOff x="4506912" y="419100"/>
            <a:chExt cx="3453607" cy="2965615"/>
          </a:xfrm>
        </p:grpSpPr>
        <p:sp>
          <p:nvSpPr>
            <p:cNvPr id="77" name="等腰三角形 76"/>
            <p:cNvSpPr/>
            <p:nvPr/>
          </p:nvSpPr>
          <p:spPr>
            <a:xfrm rot="10800000">
              <a:off x="4520033" y="419100"/>
              <a:ext cx="3440486" cy="2965615"/>
            </a:xfrm>
            <a:prstGeom prst="triangle">
              <a:avLst/>
            </a:prstGeom>
            <a:solidFill>
              <a:srgbClr val="0000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78" name="直接连接符 77"/>
            <p:cNvCxnSpPr>
              <a:stCxn id="77" idx="4"/>
            </p:cNvCxnSpPr>
            <p:nvPr/>
          </p:nvCxnSpPr>
          <p:spPr>
            <a:xfrm>
              <a:off x="4520033" y="419100"/>
              <a:ext cx="1720680" cy="87656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7" idx="2"/>
            </p:cNvCxnSpPr>
            <p:nvPr/>
          </p:nvCxnSpPr>
          <p:spPr>
            <a:xfrm flipH="1">
              <a:off x="6240714" y="419100"/>
              <a:ext cx="1719805" cy="8765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endCxn id="77" idx="0"/>
            </p:cNvCxnSpPr>
            <p:nvPr/>
          </p:nvCxnSpPr>
          <p:spPr>
            <a:xfrm flipH="1">
              <a:off x="6240714" y="1295662"/>
              <a:ext cx="0" cy="2089053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77" idx="2"/>
            </p:cNvCxnSpPr>
            <p:nvPr/>
          </p:nvCxnSpPr>
          <p:spPr>
            <a:xfrm flipH="1">
              <a:off x="6240714" y="419100"/>
              <a:ext cx="1719805" cy="119236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77" idx="2"/>
            </p:cNvCxnSpPr>
            <p:nvPr/>
          </p:nvCxnSpPr>
          <p:spPr>
            <a:xfrm flipH="1">
              <a:off x="6240714" y="419100"/>
              <a:ext cx="1719805" cy="148280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7" idx="2"/>
            </p:cNvCxnSpPr>
            <p:nvPr/>
          </p:nvCxnSpPr>
          <p:spPr>
            <a:xfrm flipH="1">
              <a:off x="6240714" y="419100"/>
              <a:ext cx="1719805" cy="179861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7" idx="2"/>
            </p:cNvCxnSpPr>
            <p:nvPr/>
          </p:nvCxnSpPr>
          <p:spPr>
            <a:xfrm flipH="1">
              <a:off x="6240714" y="419100"/>
              <a:ext cx="1719805" cy="211529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77" idx="2"/>
            </p:cNvCxnSpPr>
            <p:nvPr/>
          </p:nvCxnSpPr>
          <p:spPr>
            <a:xfrm flipH="1">
              <a:off x="6240714" y="419100"/>
              <a:ext cx="1719805" cy="250546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 flipV="1">
              <a:off x="4506912" y="419100"/>
              <a:ext cx="1719805" cy="87656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 flipV="1">
              <a:off x="4516534" y="419100"/>
              <a:ext cx="1985737" cy="71122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 flipV="1">
              <a:off x="4516534" y="419100"/>
              <a:ext cx="2316401" cy="58437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H="1" flipV="1">
              <a:off x="4516534" y="419100"/>
              <a:ext cx="2595454" cy="41903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H="1" flipV="1">
              <a:off x="4516534" y="419100"/>
              <a:ext cx="2925244" cy="26681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 flipV="1">
              <a:off x="4516534" y="419100"/>
              <a:ext cx="3179803" cy="13997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77" idx="0"/>
            </p:cNvCxnSpPr>
            <p:nvPr/>
          </p:nvCxnSpPr>
          <p:spPr>
            <a:xfrm flipH="1" flipV="1">
              <a:off x="5986154" y="1160066"/>
              <a:ext cx="254559" cy="222464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77" idx="0"/>
            </p:cNvCxnSpPr>
            <p:nvPr/>
          </p:nvCxnSpPr>
          <p:spPr>
            <a:xfrm flipH="1" flipV="1">
              <a:off x="5732470" y="1060337"/>
              <a:ext cx="508244" cy="2324378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77" idx="0"/>
            </p:cNvCxnSpPr>
            <p:nvPr/>
          </p:nvCxnSpPr>
          <p:spPr>
            <a:xfrm flipH="1" flipV="1">
              <a:off x="5464789" y="905496"/>
              <a:ext cx="775925" cy="247921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77" idx="0"/>
            </p:cNvCxnSpPr>
            <p:nvPr/>
          </p:nvCxnSpPr>
          <p:spPr>
            <a:xfrm flipH="1" flipV="1">
              <a:off x="5129751" y="750654"/>
              <a:ext cx="1110963" cy="263406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77" idx="0"/>
            </p:cNvCxnSpPr>
            <p:nvPr/>
          </p:nvCxnSpPr>
          <p:spPr>
            <a:xfrm flipH="1" flipV="1">
              <a:off x="4782465" y="566943"/>
              <a:ext cx="1458248" cy="281777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椭圆 4"/>
          <p:cNvSpPr/>
          <p:nvPr/>
        </p:nvSpPr>
        <p:spPr>
          <a:xfrm>
            <a:off x="8204588" y="784336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32048" y="2790873"/>
            <a:ext cx="732693" cy="7326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652153" y="3165413"/>
            <a:ext cx="732693" cy="7326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248603" y="4324132"/>
            <a:ext cx="561500" cy="5615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374078" y="1724136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243381" y="4167435"/>
            <a:ext cx="561500" cy="5615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-480425" y="5615905"/>
            <a:ext cx="561500" cy="5615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358505" y="345475"/>
            <a:ext cx="561500" cy="5615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50365" y="1352736"/>
            <a:ext cx="561500" cy="5615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-358505" y="2198748"/>
            <a:ext cx="561500" cy="5615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706863" y="4419788"/>
            <a:ext cx="561500" cy="5615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843978" y="3617356"/>
            <a:ext cx="561500" cy="5615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216233" y="2595720"/>
            <a:ext cx="561500" cy="5615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061055" y="447896"/>
            <a:ext cx="561500" cy="5615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17558" y="112844"/>
            <a:ext cx="561500" cy="561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550753" y="3507501"/>
            <a:ext cx="561500" cy="5615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923838" y="3673933"/>
            <a:ext cx="561500" cy="5615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068387" y="4922624"/>
            <a:ext cx="170845" cy="1708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760430" y="5064135"/>
            <a:ext cx="170845" cy="1708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9374078" y="2708727"/>
            <a:ext cx="170845" cy="1708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372290" y="4110968"/>
            <a:ext cx="170845" cy="1708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438709" y="1293458"/>
            <a:ext cx="170845" cy="1708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70550" y="1011046"/>
            <a:ext cx="170845" cy="1708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199166" y="610975"/>
            <a:ext cx="170845" cy="1708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933790" y="2297763"/>
            <a:ext cx="170845" cy="1708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9673133" y="1162004"/>
            <a:ext cx="170845" cy="1708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592340" y="3503088"/>
            <a:ext cx="170845" cy="1708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744068" y="2383185"/>
            <a:ext cx="170845" cy="1708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263153" y="3182038"/>
            <a:ext cx="229977" cy="24618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-1123899" y="4808266"/>
            <a:ext cx="732693" cy="7326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-762304" y="1489662"/>
            <a:ext cx="732693" cy="7326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-2945283" y="2595720"/>
            <a:ext cx="732693" cy="7326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-4067887" y="1181891"/>
            <a:ext cx="732693" cy="7326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-4434234" y="3834698"/>
            <a:ext cx="732693" cy="7326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53" y="2149157"/>
            <a:ext cx="5194242" cy="16094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06517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8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decel="4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8 -0.12546 C -0.35977 -0.11319 -0.5125 -0.03935 -0.53633 -0.03009 C -0.56029 -0.02106 -0.60833 -0.01713 -0.7474 -0.01759 " pathEditMode="relative" rAng="0" ptsTypes="AAA">
                                      <p:cBhvr>
                                        <p:cTn id="9" dur="2161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81" y="53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9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161" fill="hold"/>
                                        <p:tgtEl>
                                          <p:spTgt spid="5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05 0.0213 L 0.04844 0.0463 C 0.06276 0.05208 0.08424 0.05532 0.10677 0.05532 C 0.13242 0.05532 0.15299 0.05208 0.16732 0.0463 L 0.2362 0.0213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12" y="169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16528 L 0.1013 0.05301 C 0.1224 0.02894 0.1543 0.01713 0.1875 0.01713 C 0.22552 0.01713 0.25599 0.02894 0.27696 0.05301 L 0.37878 0.16528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2" y="-740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07891 0.02523 C 0.09532 0.03102 0.12006 0.03426 0.14597 0.03426 C 0.17539 0.03426 0.19896 0.03102 0.2155 0.02523 L 0.29454 2.22222E-6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7" y="171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48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0" presetClass="path" presetSubtype="0" decel="4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2847 C -0.05924 -0.02408 -0.32995 0.00185 -0.37226 0.00509 C -0.41497 0.00833 -0.50013 0.00972 -0.74713 0.00949 " pathEditMode="relative" rAng="0" ptsTypes="AAA">
                                      <p:cBhvr>
                                        <p:cTn id="45" dur="2161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9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de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161" fill="hold"/>
                                        <p:tgtEl>
                                          <p:spTgt spid="10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0.15625 0.02523 C 0.18867 0.03102 0.23763 0.03426 0.28893 0.03426 C 0.34714 0.03426 0.39388 0.03102 0.42643 0.02523 L 0.58281 -1.11111E-6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1043 0.02523 C 0.12592 0.03102 0.1586 0.03426 0.19284 0.03426 C 0.23164 0.03426 0.26289 0.03102 0.28464 0.02523 L 0.38907 -2.22222E-6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53" y="1713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6 L 0.05898 0.02524 C 0.07135 0.03102 0.08984 0.03426 0.10924 0.03426 C 0.13125 0.03426 0.14896 0.03102 0.1612 0.02524 L 0.22044 -3.7037E-6 " pathEditMode="relative" rAng="0" ptsTypes="AAAAA">
                                      <p:cBhvr>
                                        <p:cTn id="7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16" y="171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2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0.02617 -0.03796 C 0.03164 -0.04699 0.03984 -0.05231 0.04857 -0.05231 C 0.05833 -0.05231 0.06628 -0.04699 0.07174 -0.03796 L 0.09818 -7.40741E-7 " pathEditMode="relative" rAng="0" ptsTypes="AAAAA">
                                      <p:cBhvr>
                                        <p:cTn id="8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-261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26065 L 0.10182 0.09375 C 0.12292 0.05556 0.15495 0.03426 0.18841 0.03426 C 0.2263 0.03426 0.25677 0.05556 0.27799 0.09375 L 0.38008 0.26065 " pathEditMode="relative" rAng="0" ptsTypes="AAAAA">
                                      <p:cBhvr>
                                        <p:cTn id="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97" y="-11319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2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0.15625 0.02523 C 0.18867 0.03102 0.23763 0.03426 0.28893 0.03426 C 0.34713 0.03426 0.39388 0.03102 0.42643 0.02523 L 0.58281 3.33333E-6 " pathEditMode="relative" rAng="0" ptsTypes="AAAAA">
                                      <p:cBhvr>
                                        <p:cTn id="9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1" dur="2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3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0.15625 0.02523 C 0.18867 0.03102 0.23763 0.03426 0.28893 0.03426 C 0.34713 0.03426 0.39388 0.03102 0.42643 0.02523 L 0.58281 2.96296E-6 " pathEditMode="relative" rAng="0" ptsTypes="AAAAA">
                                      <p:cBhvr>
                                        <p:cTn id="10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2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0.15625 0.02523 C 0.18868 0.03101 0.23763 0.03426 0.28894 0.03426 C 0.34714 0.03426 0.39388 0.03101 0.42644 0.02523 L 0.58282 4.07407E-6 " pathEditMode="relative" rAng="0" ptsTypes="AAAAA">
                                      <p:cBhvr>
                                        <p:cTn id="1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9" dur="2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1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38778E-17 L 0.15625 0.02523 C 0.18867 0.03102 0.23763 0.03426 0.28893 0.03426 C 0.34713 0.03426 0.39388 0.03102 0.42643 0.02523 L 0.58281 1.38778E-17 " pathEditMode="relative" rAng="0" ptsTypes="AAAAA">
                                      <p:cBhvr>
                                        <p:cTn id="1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2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0.07695 0.02523 C 0.09297 0.03102 0.11705 0.03426 0.14245 0.03426 C 0.17109 0.03426 0.19414 0.03102 0.21015 0.02523 L 0.28737 2.59259E-6 " pathEditMode="relative" rAng="0" ptsTypes="AAAAA">
                                      <p:cBhvr>
                                        <p:cTn id="1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62" y="1713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7" dur="2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9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L 0.15625 0.02523 C 0.18867 0.03102 0.23763 0.03426 0.28893 0.03426 C 0.34714 0.03426 0.39388 0.03102 0.42643 0.02523 L 0.58281 -2.96296E-6 " pathEditMode="relative" rAng="0" ptsTypes="AAAAA">
                                      <p:cBhvr>
                                        <p:cTn id="1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6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8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15625 0.02523 C 0.18867 0.03102 0.23763 0.03426 0.28893 0.03426 C 0.34713 0.03426 0.39388 0.03102 0.42643 0.02523 L 0.58281 -3.7037E-7 " pathEditMode="relative" rAng="0" ptsTypes="AAAAA">
                                      <p:cBhvr>
                                        <p:cTn id="1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5" dur="2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7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-2.59259E-6 L 0.15625 0.02523 C 0.18867 0.03102 0.23763 0.03426 0.28893 0.03426 C 0.34714 0.03426 0.39388 0.03102 0.42643 0.02523 L 0.58281 -2.59259E-6 " pathEditMode="relative" rAng="0" ptsTypes="AAAAA">
                                      <p:cBhvr>
                                        <p:cTn id="16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4" dur="2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15625 0.02523 C 0.18867 0.03101 0.23763 0.03426 0.28893 0.03426 C 0.34714 0.03426 0.39388 0.03101 0.42643 0.02523 L 0.58281 4.07407E-6 " pathEditMode="relative" rAng="0" ptsTypes="AAAAA">
                                      <p:cBhvr>
                                        <p:cTn id="17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3" dur="2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15625 0.02523 C 0.18867 0.03102 0.23763 0.03426 0.28893 0.03426 C 0.34714 0.03426 0.39388 0.03102 0.42643 0.02523 L 0.58281 2.59259E-6 " pathEditMode="relative" rAng="0" ptsTypes="AAAAA">
                                      <p:cBhvr>
                                        <p:cTn id="18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2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4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18704 L 0.04948 -0.02408 C 0.05977 0.01319 0.07513 0.03425 0.09154 0.03425 C 0.1099 0.03425 0.12474 0.01319 0.13516 -0.02408 L 0.18477 -0.18704 " pathEditMode="relative" rAng="0" ptsTypes="AAAAA">
                                      <p:cBhvr>
                                        <p:cTn id="18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2" y="11065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1" dur="2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3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0.15625 0.02523 C 0.18867 0.03101 0.23763 0.03426 0.28893 0.03426 C 0.34714 0.03426 0.39388 0.03101 0.42643 0.02523 L 0.58281 4.07407E-6 " pathEditMode="relative" rAng="0" ptsTypes="AAAAA">
                                      <p:cBhvr>
                                        <p:cTn id="19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0" dur="2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2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0.15625 0.02523 C 0.18867 0.03102 0.23763 0.03426 0.28893 0.03426 C 0.34713 0.03426 0.39388 0.03102 0.42643 0.02523 L 0.58281 -2.22222E-6 " pathEditMode="relative" rAng="0" ptsTypes="AAAAA">
                                      <p:cBhvr>
                                        <p:cTn id="20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9" dur="2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0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1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15625 0.02523 C 0.18868 0.03102 0.23763 0.03426 0.28894 0.03426 C 0.34714 0.03426 0.39388 0.03102 0.42644 0.02523 L 0.58282 -2.22222E-6 " pathEditMode="relative" rAng="0" ptsTypes="AAAAA">
                                      <p:cBhvr>
                                        <p:cTn id="2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2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0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52686 L 0.09883 0.16412 C 0.11941 0.08149 0.15066 0.03426 0.18308 0.03426 C 0.22006 0.03426 0.24974 0.08149 0.27032 0.16412 L 0.3698 0.52686 " pathEditMode="relative" rAng="0" ptsTypes="AAAAA">
                                      <p:cBhvr>
                                        <p:cTn id="2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0" y="-24630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7" dur="2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8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9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0.15625 0.02524 C 0.18867 0.03102 0.23763 0.03426 0.28893 0.03426 C 0.34714 0.03426 0.39388 0.03102 0.42643 0.02524 L 0.58281 -4.44444E-6 " pathEditMode="relative" rAng="0" ptsTypes="AAAAA">
                                      <p:cBhvr>
                                        <p:cTn id="2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6" dur="2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85185E-6 L 0.15625 0.02523 C 0.18867 0.03102 0.23763 0.03426 0.28893 0.03426 C 0.34714 0.03426 0.39388 0.03102 0.42643 0.02523 L 0.58281 1.85185E-6 " pathEditMode="relative" rAng="0" ptsTypes="AAAAA">
                                      <p:cBhvr>
                                        <p:cTn id="2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5" dur="2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6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7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15625 0.02524 C 0.18867 0.03102 0.23763 0.03426 0.28893 0.03426 C 0.34714 0.03426 0.39388 0.03102 0.42643 0.02524 L 0.58281 -3.7037E-6 " pathEditMode="relative" rAng="0" ptsTypes="AAAAA">
                                      <p:cBhvr>
                                        <p:cTn id="25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1713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2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1019 L 0.08203 0.02222 C 0.09935 0.02963 0.12513 0.03403 0.15221 0.03403 C 0.18281 0.03403 0.20768 0.02963 0.22461 0.02222 L 0.30742 -0.01019 " pathEditMode="relative" rAng="0" ptsTypes="AAAAA">
                                      <p:cBhvr>
                                        <p:cTn id="26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2199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3" dur="200" fill="hold"/>
                                        <p:tgtEl>
                                          <p:spTgt spid="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4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5" dur="2000" fill="hold"/>
                                        <p:tgtEl>
                                          <p:spTgt spid="9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24 0.02431 L 0.03489 0.02917 C 0.04466 0.03033 0.0595 0.03102 0.07487 0.03102 C 0.09258 0.03102 0.10677 0.03033 0.11653 0.02917 L 0.16393 0.02431 " pathEditMode="relative" rAng="0" ptsTypes="AAAAA">
                                      <p:cBhvr>
                                        <p:cTn id="27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324"/>
                                    </p:animMotion>
                                  </p:childTnLst>
                                </p:cTn>
                              </p:par>
                              <p:par>
                                <p:cTn id="27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2" dur="200" fill="hold"/>
                                        <p:tgtEl>
                                          <p:spTgt spid="99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273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4" dur="2000" fill="hold"/>
                                        <p:tgtEl>
                                          <p:spTgt spid="9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05 0.0213 L 0.0487 0.0463 C 0.06276 0.05209 0.08425 0.05533 0.10729 0.05533 C 0.13255 0.05533 0.15339 0.05209 0.16758 0.0463 L 0.2362 0.0213 " pathEditMode="relative" rAng="0" ptsTypes="AAAAA">
                                      <p:cBhvr>
                                        <p:cTn id="279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12" y="1690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1" dur="200" fill="hold"/>
                                        <p:tgtEl>
                                          <p:spTgt spid="10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3" dur="2000" fill="hold"/>
                                        <p:tgtEl>
                                          <p:spTgt spid="10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24 0.02431 L 0.0349 0.02917 C 0.04467 0.03033 0.05951 0.03102 0.07487 0.03102 C 0.09258 0.03102 0.10678 0.03033 0.11654 0.02917 L 0.16394 0.02431 " pathEditMode="relative" rAng="0" ptsTypes="AAAAA">
                                      <p:cBhvr>
                                        <p:cTn id="28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324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0" dur="200" fill="hold"/>
                                        <p:tgtEl>
                                          <p:spTgt spid="101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2" dur="2000" fill="hold"/>
                                        <p:tgtEl>
                                          <p:spTgt spid="1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24 0.02431 L 0.03489 0.02917 C 0.04466 0.03032 0.0595 0.03102 0.07487 0.03102 C 0.09257 0.03102 0.10677 0.03032 0.11653 0.02917 L 0.16393 0.02431 " pathEditMode="relative" rAng="0" ptsTypes="AAAAA">
                                      <p:cBhvr>
                                        <p:cTn id="29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324"/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9" dur="200" fill="hold"/>
                                        <p:tgtEl>
                                          <p:spTgt spid="102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300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1" dur="2000" fill="hold"/>
                                        <p:tgtEl>
                                          <p:spTgt spid="10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161"/>
                            </p:stCondLst>
                            <p:childTnLst>
                              <p:par>
                                <p:cTn id="30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34" grpId="1" animBg="1"/>
      <p:bldP spid="98" grpId="0" animBg="1"/>
      <p:bldP spid="98" grpId="1" animBg="1"/>
      <p:bldP spid="98" grpId="2" animBg="1"/>
      <p:bldP spid="98" grpId="3" animBg="1"/>
      <p:bldP spid="99" grpId="0" animBg="1"/>
      <p:bldP spid="99" grpId="1" animBg="1"/>
      <p:bldP spid="99" grpId="2" animBg="1"/>
      <p:bldP spid="99" grpId="3" animBg="1"/>
      <p:bldP spid="100" grpId="0" animBg="1"/>
      <p:bldP spid="100" grpId="1" animBg="1"/>
      <p:bldP spid="100" grpId="2" animBg="1"/>
      <p:bldP spid="100" grpId="3" animBg="1"/>
      <p:bldP spid="101" grpId="0" animBg="1"/>
      <p:bldP spid="101" grpId="1" animBg="1"/>
      <p:bldP spid="101" grpId="2" animBg="1"/>
      <p:bldP spid="101" grpId="3" animBg="1"/>
      <p:bldP spid="102" grpId="0" animBg="1"/>
      <p:bldP spid="102" grpId="1" animBg="1"/>
      <p:bldP spid="102" grpId="2" animBg="1"/>
      <p:bldP spid="102" grpId="3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222</Words>
  <Application>Microsoft Office PowerPoint</Application>
  <PresentationFormat>自定义</PresentationFormat>
  <Paragraphs>17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幻灯片 1</vt:lpstr>
      <vt:lpstr>1到百度或者手机应用市场下载铁路12306app </vt:lpstr>
      <vt:lpstr>2点击app打开 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JSZY</dc:creator>
  <cp:lastModifiedBy>微软用户</cp:lastModifiedBy>
  <cp:revision>147</cp:revision>
  <dcterms:created xsi:type="dcterms:W3CDTF">2016-12-06T05:03:44Z</dcterms:created>
  <dcterms:modified xsi:type="dcterms:W3CDTF">2017-08-23T06:37:22Z</dcterms:modified>
</cp:coreProperties>
</file>