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1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97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51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027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34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89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4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8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88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5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70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83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4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75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CA86CC-3434-4755-AC8D-56C02A9B1164}" type="datetimeFigureOut">
              <a:rPr lang="en-CA" smtClean="0"/>
              <a:t>25/04/18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9D8913-E1D9-4C8F-BFFE-0CBE21CAB4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188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wa0144.github.io/fin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701D-34A0-4DB3-9712-0FC66C038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Welcome to 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49716-6ACF-4EE0-BA35-F48D61407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958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E9F0-7F4B-4633-9041-22D9C457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E05E-636E-412A-BC2A-C7777D8A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51" y="1797765"/>
            <a:ext cx="10353762" cy="4058751"/>
          </a:xfrm>
        </p:spPr>
        <p:txBody>
          <a:bodyPr>
            <a:normAutofit/>
          </a:bodyPr>
          <a:lstStyle/>
          <a:p>
            <a:r>
              <a:rPr lang="en-CA" sz="2800" dirty="0"/>
              <a:t>Travel website for Hell, Michigan</a:t>
            </a:r>
          </a:p>
          <a:p>
            <a:r>
              <a:rPr lang="en-CA" sz="2800" dirty="0"/>
              <a:t>Gives information on the towns history</a:t>
            </a:r>
          </a:p>
          <a:p>
            <a:r>
              <a:rPr lang="en-CA" sz="2800" dirty="0"/>
              <a:t>Information on how to become mayor for the day</a:t>
            </a:r>
          </a:p>
          <a:p>
            <a:r>
              <a:rPr lang="en-CA" sz="2800" dirty="0"/>
              <a:t>Contact information for scheduling wedding </a:t>
            </a:r>
          </a:p>
          <a:p>
            <a:r>
              <a:rPr lang="en-CA" sz="2800" dirty="0"/>
              <a:t>Third page would be a schedule of events in town</a:t>
            </a:r>
          </a:p>
        </p:txBody>
      </p:sp>
    </p:spTree>
    <p:extLst>
      <p:ext uri="{BB962C8B-B14F-4D97-AF65-F5344CB8AC3E}">
        <p14:creationId xmlns:p14="http://schemas.microsoft.com/office/powerpoint/2010/main" val="165225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A64A-C48D-41D3-9286-23FBADB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Creative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09EF-942A-4312-A975-9B7BE13E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732449"/>
            <a:ext cx="11015630" cy="4058751"/>
          </a:xfrm>
        </p:spPr>
        <p:txBody>
          <a:bodyPr>
            <a:normAutofit/>
          </a:bodyPr>
          <a:lstStyle/>
          <a:p>
            <a:r>
              <a:rPr lang="en-CA" sz="2800" dirty="0"/>
              <a:t>Used a lot of oranges and reds to play of the theme of Hell.</a:t>
            </a:r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D662E-743D-4753-9D5E-0B2ECEB2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7699"/>
            <a:ext cx="6096003" cy="921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DEEC8-36AA-44C8-9C78-CC930470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252" y="2423561"/>
            <a:ext cx="3309195" cy="1248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7CAA1-5143-4E52-853C-E2C61CA6F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54744"/>
            <a:ext cx="6426195" cy="8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6254-6921-41E2-9974-B609ADB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1ED13-3763-4DA1-8013-6E3616E32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2" b="6628"/>
          <a:stretch/>
        </p:blipFill>
        <p:spPr>
          <a:xfrm>
            <a:off x="1533832" y="1580051"/>
            <a:ext cx="8775292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0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9330-5561-414B-86C3-330E50A5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EABF-1B10-424F-B5D0-F5140D79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https://howa0144.github.io/</a:t>
            </a:r>
            <a:r>
              <a:rPr lang="en-CA">
                <a:hlinkClick r:id="rId2"/>
              </a:rPr>
              <a:t>final/</a:t>
            </a:r>
            <a:endParaRPr lang="en-CA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47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</TotalTime>
  <Words>68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Slate</vt:lpstr>
      <vt:lpstr>Welcome to Hell</vt:lpstr>
      <vt:lpstr>Content Overview</vt:lpstr>
      <vt:lpstr>Creative Decisions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Hell</dc:title>
  <dc:creator>Virginia Howard</dc:creator>
  <cp:lastModifiedBy>Virginia Howard</cp:lastModifiedBy>
  <cp:revision>5</cp:revision>
  <dcterms:created xsi:type="dcterms:W3CDTF">2018-04-25T19:45:08Z</dcterms:created>
  <dcterms:modified xsi:type="dcterms:W3CDTF">2018-04-25T22:38:47Z</dcterms:modified>
</cp:coreProperties>
</file>