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3779838" cy="5346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E5D574-B01C-4603-92D3-E3B9D1C8B7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C7217-BEA4-4109-9469-99ADBA011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FBD53-CB44-4FA4-9305-A92E300B907D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78455-7ADC-4986-819E-46E620803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D7B0-B4F1-47C0-A59B-75BE264AA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6DABF-3869-4EFE-A308-06C3956CD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7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EBA6-63FE-485D-AEEF-902E80C28235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72134-3C91-4B0F-8247-75874EB4D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59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1pPr>
    <a:lvl2pPr marL="218999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2pPr>
    <a:lvl3pPr marL="437998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3pPr>
    <a:lvl4pPr marL="656996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4pPr>
    <a:lvl5pPr marL="875995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5pPr>
    <a:lvl6pPr marL="1094994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6pPr>
    <a:lvl7pPr marL="1313993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7pPr>
    <a:lvl8pPr marL="1532992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8pPr>
    <a:lvl9pPr marL="1751990" algn="l" defTabSz="437998" rtl="0" eaLnBrk="1" latinLnBrk="0" hangingPunct="1">
      <a:defRPr sz="5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875027"/>
            <a:ext cx="3212862" cy="1861444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808256"/>
            <a:ext cx="2834879" cy="1290881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D4A8-146B-41A0-BE71-49C99D90DB8F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422-3712-43B8-A847-E9968D410BE3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84662"/>
            <a:ext cx="815028" cy="4531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84662"/>
            <a:ext cx="2397835" cy="45310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51B3-6E7B-41D8-BDEE-857D015AFB70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9FA3-AE56-46FC-8E62-2189050D0193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332964"/>
            <a:ext cx="3260110" cy="222407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3578083"/>
            <a:ext cx="3260110" cy="116959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05E-F4BA-4E4D-9F22-C6EF62AB1B5D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423311"/>
            <a:ext cx="1606431" cy="3392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423311"/>
            <a:ext cx="1606431" cy="33924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693D-7870-4890-87D3-6B783B490B62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4664"/>
            <a:ext cx="3260110" cy="103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310685"/>
            <a:ext cx="1599048" cy="642346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953031"/>
            <a:ext cx="1599048" cy="2872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310685"/>
            <a:ext cx="1606923" cy="642346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953031"/>
            <a:ext cx="1606923" cy="28726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C03C-C480-431F-8F78-51FF53B34DFC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7F9D-43B5-4A90-AC71-C0DF947BEF17}" type="datetime1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1087-E20F-404F-8C8A-DB78E1B3F2AA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356447"/>
            <a:ext cx="1219096" cy="1247563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769827"/>
            <a:ext cx="1913543" cy="3799622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604010"/>
            <a:ext cx="1219096" cy="297162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C5B8-913A-40AE-B9F7-1CFF1B4F1874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356447"/>
            <a:ext cx="1219096" cy="1247563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769827"/>
            <a:ext cx="1913543" cy="3799622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604010"/>
            <a:ext cx="1219096" cy="297162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F2F3-A496-448A-B3E4-D67F6F94E013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84664"/>
            <a:ext cx="3260110" cy="103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423311"/>
            <a:ext cx="3260110" cy="339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955600"/>
            <a:ext cx="850464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AD35-6514-44D5-AC74-BD172AED5536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955600"/>
            <a:ext cx="1275695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955600"/>
            <a:ext cx="850464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B54C-09B3-4048-AE5A-F7520C7E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7768373-E73D-4825-9837-4FE8D2128919}"/>
              </a:ext>
            </a:extLst>
          </p:cNvPr>
          <p:cNvSpPr txBox="1"/>
          <p:nvPr/>
        </p:nvSpPr>
        <p:spPr>
          <a:xfrm>
            <a:off x="4206241" y="1670304"/>
            <a:ext cx="3346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 had a comment that “</a:t>
            </a:r>
            <a:r>
              <a:rPr lang="bn-BD" sz="1400"/>
              <a:t>৬ হাত</a:t>
            </a:r>
            <a:r>
              <a:rPr lang="en-US" sz="1400"/>
              <a:t>”</a:t>
            </a:r>
            <a:r>
              <a:rPr lang="bn-BD" sz="1400"/>
              <a:t> </a:t>
            </a:r>
            <a:r>
              <a:rPr lang="en-US" sz="1400"/>
              <a:t>might be easier to understand than “</a:t>
            </a:r>
            <a:r>
              <a:rPr lang="bn-BD" sz="1400"/>
              <a:t>৬ ফুট</a:t>
            </a:r>
            <a:r>
              <a:rPr lang="en-US" sz="1400"/>
              <a:t>”.  However, I think that “</a:t>
            </a:r>
            <a:r>
              <a:rPr lang="bn-BD" sz="1400"/>
              <a:t>ফুট</a:t>
            </a:r>
            <a:r>
              <a:rPr lang="en-US" sz="1400"/>
              <a:t>” is more common in print -- ? </a:t>
            </a:r>
            <a:endParaRPr lang="bn-BD" sz="1400"/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2A1BE-19D4-4D23-B2AE-1B08DD2A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59" y="4213891"/>
            <a:ext cx="1294902" cy="9052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ED0B6D-C151-4697-952C-2A96399D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14049">
            <a:off x="3156730" y="434906"/>
            <a:ext cx="412495" cy="612657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DDA8A6D-76E7-4DFF-9420-162551F28FA8}"/>
              </a:ext>
            </a:extLst>
          </p:cNvPr>
          <p:cNvSpPr/>
          <p:nvPr/>
        </p:nvSpPr>
        <p:spPr>
          <a:xfrm flipV="1">
            <a:off x="934343" y="2586747"/>
            <a:ext cx="1870021" cy="211523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0416C-E15F-43B8-8310-4CB97C512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64" b="44110"/>
          <a:stretch/>
        </p:blipFill>
        <p:spPr>
          <a:xfrm>
            <a:off x="0" y="3661358"/>
            <a:ext cx="2607146" cy="6531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E5CC44-EF1A-41D0-90D7-3EFCF374B7C0}"/>
              </a:ext>
            </a:extLst>
          </p:cNvPr>
          <p:cNvSpPr txBox="1"/>
          <p:nvPr/>
        </p:nvSpPr>
        <p:spPr>
          <a:xfrm>
            <a:off x="1034796" y="3747248"/>
            <a:ext cx="129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800" b="1">
                <a:solidFill>
                  <a:schemeClr val="bg1"/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বাড়িতে</a:t>
            </a:r>
            <a:endParaRPr lang="en-US" sz="2800" b="1" dirty="0"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97CB4-0B9A-40E4-87D5-EE70D7E08B5E}"/>
              </a:ext>
            </a:extLst>
          </p:cNvPr>
          <p:cNvSpPr txBox="1"/>
          <p:nvPr/>
        </p:nvSpPr>
        <p:spPr>
          <a:xfrm>
            <a:off x="2273050" y="3690671"/>
            <a:ext cx="108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800" b="1">
                <a:solidFill>
                  <a:schemeClr val="tx1">
                    <a:lumMod val="75000"/>
                    <a:lumOff val="25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থাকুন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2A2875-A642-41F0-AFE5-4DDFD3C7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22" y="618360"/>
            <a:ext cx="1695757" cy="13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46907-BA73-42EF-8B16-919975C2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895" y="190285"/>
            <a:ext cx="285699" cy="4662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C700F-6172-47E4-974D-F64C372A368A}"/>
              </a:ext>
            </a:extLst>
          </p:cNvPr>
          <p:cNvSpPr/>
          <p:nvPr/>
        </p:nvSpPr>
        <p:spPr>
          <a:xfrm>
            <a:off x="114380" y="155684"/>
            <a:ext cx="1832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হাত ধোয়া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7108A-51B7-4CD8-97BB-7FCE76890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70" y="609071"/>
            <a:ext cx="971366" cy="941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44C8D0-F270-4F60-8DA9-AD2BF6E10C21}"/>
              </a:ext>
            </a:extLst>
          </p:cNvPr>
          <p:cNvSpPr txBox="1"/>
          <p:nvPr/>
        </p:nvSpPr>
        <p:spPr>
          <a:xfrm>
            <a:off x="1148285" y="2192840"/>
            <a:ext cx="170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ind Siliguri SemiBold" panose="02000000000000000000" pitchFamily="2" charset="0"/>
              </a:rPr>
              <a:t>৬ ফুট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ind Siliguri SemiBold" panose="02000000000000000000" pitchFamily="2" charset="0"/>
              </a:rPr>
              <a:t> </a:t>
            </a:r>
            <a:r>
              <a:rPr lang="bn-BD"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Hind Siliguri SemiBold" panose="02000000000000000000" pitchFamily="2" charset="0"/>
              </a:rPr>
              <a:t>দূরে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Hind Siliguri SemiBold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A4021-CFF6-40AE-A22F-9EB9EC8DC261}"/>
              </a:ext>
            </a:extLst>
          </p:cNvPr>
          <p:cNvSpPr/>
          <p:nvPr/>
        </p:nvSpPr>
        <p:spPr>
          <a:xfrm rot="792756">
            <a:off x="3135162" y="3664790"/>
            <a:ext cx="311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!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453D66-F794-48EA-8D9D-6DB9A901FD72}"/>
              </a:ext>
            </a:extLst>
          </p:cNvPr>
          <p:cNvSpPr/>
          <p:nvPr/>
        </p:nvSpPr>
        <p:spPr>
          <a:xfrm>
            <a:off x="1417452" y="2765266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b="1">
                <a:solidFill>
                  <a:schemeClr val="bg1">
                    <a:lumMod val="50000"/>
                  </a:schemeClr>
                </a:solidFill>
                <a:cs typeface="Hind Siliguri" panose="02000000000000000000" pitchFamily="2" charset="0"/>
              </a:rPr>
              <a:t>সবসময়</a:t>
            </a:r>
            <a:endParaRPr lang="en-US" b="1">
              <a:solidFill>
                <a:schemeClr val="bg1">
                  <a:lumMod val="50000"/>
                </a:schemeClr>
              </a:solidFill>
              <a:cs typeface="Hind Siliguri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FAD775-C469-4301-B85E-CD85D53AD396}"/>
              </a:ext>
            </a:extLst>
          </p:cNvPr>
          <p:cNvSpPr/>
          <p:nvPr/>
        </p:nvSpPr>
        <p:spPr>
          <a:xfrm rot="792756">
            <a:off x="2141582" y="2750092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!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F0C2AD-24F3-49F8-9AF8-710A3A38C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24" y="4279390"/>
            <a:ext cx="690172" cy="8265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A6D9C05-0E50-45D8-84DA-A8F30ED307DF}"/>
              </a:ext>
            </a:extLst>
          </p:cNvPr>
          <p:cNvSpPr/>
          <p:nvPr/>
        </p:nvSpPr>
        <p:spPr>
          <a:xfrm>
            <a:off x="2612148" y="4243204"/>
            <a:ext cx="1294902" cy="927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অসুস্থ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       বা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    সুস্থ 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4DAA94-8990-437E-93CE-B301E09D9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9415" y="2094696"/>
            <a:ext cx="599393" cy="1266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0F863B-49FB-4B12-9651-43E0405C92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86" y="2041833"/>
            <a:ext cx="579906" cy="12831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20E4C9-CB2C-4639-A17B-5C93AD077726}"/>
              </a:ext>
            </a:extLst>
          </p:cNvPr>
          <p:cNvSpPr/>
          <p:nvPr/>
        </p:nvSpPr>
        <p:spPr>
          <a:xfrm rot="1556941">
            <a:off x="2526772" y="278314"/>
            <a:ext cx="742848" cy="59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সাবান </a:t>
            </a:r>
            <a:br>
              <a:rPr lang="en-US" b="1">
                <a:solidFill>
                  <a:schemeClr val="bg1">
                    <a:lumMod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</a:br>
            <a:r>
              <a:rPr lang="en-US" b="1">
                <a:solidFill>
                  <a:schemeClr val="bg1">
                    <a:lumMod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সেরা  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ED49E-32C1-491A-A697-0C97AFF87D3D}"/>
              </a:ext>
            </a:extLst>
          </p:cNvPr>
          <p:cNvSpPr txBox="1"/>
          <p:nvPr/>
        </p:nvSpPr>
        <p:spPr>
          <a:xfrm>
            <a:off x="3934784" y="32573"/>
            <a:ext cx="1707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5185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61DA2B-7A23-45DE-8BBE-74665AB47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0" b="2551"/>
          <a:stretch/>
        </p:blipFill>
        <p:spPr>
          <a:xfrm>
            <a:off x="53732" y="1201708"/>
            <a:ext cx="1615938" cy="212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9E4F3-F25F-4B67-A7EA-F3A6B904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76" y="1375445"/>
            <a:ext cx="889571" cy="88957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3C9EEB-0CC0-4F30-BF08-D2E9837256C5}"/>
              </a:ext>
            </a:extLst>
          </p:cNvPr>
          <p:cNvSpPr/>
          <p:nvPr/>
        </p:nvSpPr>
        <p:spPr>
          <a:xfrm flipH="1">
            <a:off x="1361586" y="1685196"/>
            <a:ext cx="538990" cy="41770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9C9B2DB-58FE-479E-8304-721689724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9531" y="216754"/>
            <a:ext cx="808191" cy="84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an coughing">
            <a:extLst>
              <a:ext uri="{FF2B5EF4-FFF2-40B4-BE49-F238E27FC236}">
                <a16:creationId xmlns:a16="http://schemas.microsoft.com/office/drawing/2014/main" id="{6BD7B54E-689C-4F34-8BF5-DDB82BB4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42" y="625449"/>
            <a:ext cx="671973" cy="85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F68BF8-AA64-4462-87DC-162D0013263D}"/>
              </a:ext>
            </a:extLst>
          </p:cNvPr>
          <p:cNvSpPr/>
          <p:nvPr/>
        </p:nvSpPr>
        <p:spPr>
          <a:xfrm>
            <a:off x="2839631" y="291015"/>
            <a:ext cx="694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কাশি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90EE7-F909-41E3-AD3D-250C288FF520}"/>
              </a:ext>
            </a:extLst>
          </p:cNvPr>
          <p:cNvSpPr/>
          <p:nvPr/>
        </p:nvSpPr>
        <p:spPr>
          <a:xfrm>
            <a:off x="2191565" y="644302"/>
            <a:ext cx="653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Hind Siliguri SemiBold" panose="02000000000000000000" pitchFamily="2" charset="0"/>
              </a:rPr>
              <a:t>জ্বর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7FCE5D-591B-41A6-A9FE-140204617889}"/>
              </a:ext>
            </a:extLst>
          </p:cNvPr>
          <p:cNvSpPr/>
          <p:nvPr/>
        </p:nvSpPr>
        <p:spPr>
          <a:xfrm>
            <a:off x="2191565" y="1978969"/>
            <a:ext cx="1590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    </a:t>
            </a:r>
            <a:r>
              <a:rPr lang="bn-BD" sz="16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অসুস্থ?</a:t>
            </a:r>
          </a:p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মুখোশ </a:t>
            </a:r>
            <a:r>
              <a:rPr lang="bn-BD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পরুন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83515-6A37-443E-8603-FA4C96F0B5AD}"/>
              </a:ext>
            </a:extLst>
          </p:cNvPr>
          <p:cNvSpPr/>
          <p:nvPr/>
        </p:nvSpPr>
        <p:spPr>
          <a:xfrm>
            <a:off x="322601" y="4569786"/>
            <a:ext cx="3261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আপনার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যদি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শ্বাস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নিতে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সমস্যা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হয়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,</a:t>
            </a:r>
          </a:p>
          <a:p>
            <a:pPr algn="ctr"/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হাসপাতালে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ফোন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করুন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8AF2F-B119-4AD8-BF64-693383037AA7}"/>
              </a:ext>
            </a:extLst>
          </p:cNvPr>
          <p:cNvSpPr/>
          <p:nvPr/>
        </p:nvSpPr>
        <p:spPr>
          <a:xfrm>
            <a:off x="207123" y="202286"/>
            <a:ext cx="156645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আপনি  কি  </a:t>
            </a:r>
            <a:b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অসুস্থ?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E552-2FE1-4056-A3E1-00F0A43CEF37}"/>
              </a:ext>
            </a:extLst>
          </p:cNvPr>
          <p:cNvSpPr txBox="1"/>
          <p:nvPr/>
        </p:nvSpPr>
        <p:spPr>
          <a:xfrm>
            <a:off x="3307939" y="4433351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035C-1F42-40D8-B667-B89729A3D79E}"/>
              </a:ext>
            </a:extLst>
          </p:cNvPr>
          <p:cNvSpPr txBox="1"/>
          <p:nvPr/>
        </p:nvSpPr>
        <p:spPr>
          <a:xfrm>
            <a:off x="126104" y="4433351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{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6D2A4-5B0D-4088-A8D9-9237208D2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64"/>
          <a:stretch/>
        </p:blipFill>
        <p:spPr>
          <a:xfrm>
            <a:off x="1852156" y="3242965"/>
            <a:ext cx="1604723" cy="1143091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C24DCED-EAD9-4827-9324-C60D27125381}"/>
              </a:ext>
            </a:extLst>
          </p:cNvPr>
          <p:cNvSpPr/>
          <p:nvPr/>
        </p:nvSpPr>
        <p:spPr>
          <a:xfrm rot="2800426">
            <a:off x="1114692" y="2667427"/>
            <a:ext cx="1266325" cy="149719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EBE67-4ED4-4757-9F40-58A567BFE4B5}"/>
              </a:ext>
            </a:extLst>
          </p:cNvPr>
          <p:cNvSpPr/>
          <p:nvPr/>
        </p:nvSpPr>
        <p:spPr>
          <a:xfrm rot="18943149">
            <a:off x="999478" y="325052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>
                <a:solidFill>
                  <a:schemeClr val="tx1">
                    <a:lumMod val="50000"/>
                    <a:lumOff val="50000"/>
                  </a:schemeClr>
                </a:solidFill>
                <a:cs typeface="Hind Siliguri SemiBold" panose="02000000000000000000" pitchFamily="2" charset="0"/>
              </a:rPr>
              <a:t>৬ ফুট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Hind Siliguri SemiBold" panose="02000000000000000000" pitchFamily="2" charset="0"/>
              </a:rPr>
              <a:t> </a:t>
            </a:r>
            <a:r>
              <a:rPr lang="bn-BD">
                <a:solidFill>
                  <a:schemeClr val="tx1">
                    <a:lumMod val="50000"/>
                    <a:lumOff val="50000"/>
                  </a:schemeClr>
                </a:solidFill>
                <a:cs typeface="Hind Siliguri SemiBold" panose="02000000000000000000" pitchFamily="2" charset="0"/>
              </a:rPr>
              <a:t>দূরে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85272-0215-4C39-AD47-5920CCF19870}"/>
              </a:ext>
            </a:extLst>
          </p:cNvPr>
          <p:cNvSpPr txBox="1"/>
          <p:nvPr/>
        </p:nvSpPr>
        <p:spPr>
          <a:xfrm>
            <a:off x="4002838" y="1820230"/>
            <a:ext cx="33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sick person wearing the mask is most important.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0A345E-283B-441A-A89D-3DC6A28E797B}"/>
              </a:ext>
            </a:extLst>
          </p:cNvPr>
          <p:cNvSpPr txBox="1"/>
          <p:nvPr/>
        </p:nvSpPr>
        <p:spPr>
          <a:xfrm>
            <a:off x="4002838" y="4507550"/>
            <a:ext cx="33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“Call the hospital” – but I am not including a number here to keep it general.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E3527-FAD1-4602-8A71-F1909CAE7534}"/>
              </a:ext>
            </a:extLst>
          </p:cNvPr>
          <p:cNvSpPr txBox="1"/>
          <p:nvPr/>
        </p:nvSpPr>
        <p:spPr>
          <a:xfrm>
            <a:off x="-1889161" y="240728"/>
            <a:ext cx="1707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8991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39BD2-0771-4C89-9D72-1B357A1AD19A}"/>
              </a:ext>
            </a:extLst>
          </p:cNvPr>
          <p:cNvSpPr txBox="1"/>
          <p:nvPr/>
        </p:nvSpPr>
        <p:spPr>
          <a:xfrm>
            <a:off x="4048343" y="137096"/>
            <a:ext cx="1707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page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A7A81-EF1B-418D-AF86-482696E3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87592" y="-38142"/>
            <a:ext cx="1892476" cy="1431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DDD91-26E5-4481-B74F-0FE3D4100F35}"/>
              </a:ext>
            </a:extLst>
          </p:cNvPr>
          <p:cNvSpPr/>
          <p:nvPr/>
        </p:nvSpPr>
        <p:spPr>
          <a:xfrm>
            <a:off x="1482295" y="2375607"/>
            <a:ext cx="865632" cy="123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ED393-8616-477B-B4B4-B8F889F3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0842" flipH="1">
            <a:off x="2343614" y="2722809"/>
            <a:ext cx="1166248" cy="99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A7CFE-EC3E-418D-85A5-283259969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33"/>
          <a:stretch/>
        </p:blipFill>
        <p:spPr>
          <a:xfrm>
            <a:off x="2059742" y="1099975"/>
            <a:ext cx="970426" cy="638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99A96B-6587-49CC-B46A-EBA6A5ED74F7}"/>
              </a:ext>
            </a:extLst>
          </p:cNvPr>
          <p:cNvSpPr txBox="1"/>
          <p:nvPr/>
        </p:nvSpPr>
        <p:spPr>
          <a:xfrm>
            <a:off x="2407261" y="129698"/>
            <a:ext cx="12766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BLEACH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  <a:p>
            <a:pPr algn="r"/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C4543D-2D03-4624-9D23-BC5CF45244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100122" y="113825"/>
            <a:ext cx="403329" cy="363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17EAC-9691-48C8-AE59-08767A497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3898" y="1926334"/>
            <a:ext cx="1831184" cy="221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626257-F20D-46D9-9436-7C968854B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81223" y="1427557"/>
            <a:ext cx="916517" cy="918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CED870-0BE5-49EE-A1E2-64E83E21F2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grayscl/>
          </a:blip>
          <a:srcRect l="36350" t="6015" r="28760" b="5451"/>
          <a:stretch/>
        </p:blipFill>
        <p:spPr>
          <a:xfrm>
            <a:off x="3030168" y="778385"/>
            <a:ext cx="725604" cy="1841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1A7A1B-153B-477F-A11E-F8AC18D909A7}"/>
              </a:ext>
            </a:extLst>
          </p:cNvPr>
          <p:cNvSpPr txBox="1"/>
          <p:nvPr/>
        </p:nvSpPr>
        <p:spPr>
          <a:xfrm>
            <a:off x="359640" y="498948"/>
            <a:ext cx="332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r"/>
            <a:r>
              <a:rPr lang="bn-BD" sz="1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এক কাপ পানিতে</a:t>
            </a: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, </a:t>
            </a:r>
            <a:r>
              <a:rPr lang="bn-BD" sz="1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২ </a:t>
            </a:r>
            <a:r>
              <a:rPr lang="bn-B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nd Siliguri Medium" panose="02000000000000000000" pitchFamily="2" charset="0"/>
                <a:cs typeface="Hind Siliguri Medium" panose="02000000000000000000" pitchFamily="2" charset="0"/>
              </a:rPr>
              <a:t>চামচ ব্লিচ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Medium" panose="02000000000000000000" pitchFamily="2" charset="0"/>
              <a:cs typeface="Hind Siliguri Medium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192866-FED8-4BDE-ADEA-640D674462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503" y="1927699"/>
            <a:ext cx="536877" cy="514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AA3A6-BD04-4239-8BBF-91B034CCA08F}"/>
              </a:ext>
            </a:extLst>
          </p:cNvPr>
          <p:cNvSpPr txBox="1"/>
          <p:nvPr/>
        </p:nvSpPr>
        <p:spPr>
          <a:xfrm rot="928772">
            <a:off x="1205722" y="3239985"/>
            <a:ext cx="185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n-BD" sz="20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গ্লাভস পরুন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!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20D82D9-C7B8-4E2D-B6A6-B029800C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88" y="4222484"/>
            <a:ext cx="488518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460580-7B13-4227-9C1F-FB3FD859180E}"/>
              </a:ext>
            </a:extLst>
          </p:cNvPr>
          <p:cNvSpPr/>
          <p:nvPr/>
        </p:nvSpPr>
        <p:spPr>
          <a:xfrm>
            <a:off x="1922042" y="4167688"/>
            <a:ext cx="1183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DETTOL </a:t>
            </a:r>
            <a:r>
              <a:rPr lang="bn-BD" sz="1400" b="1" i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না</a:t>
            </a:r>
            <a:r>
              <a:rPr lang="es-US" sz="1400" b="1" i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!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19" name="Picture 18" descr="A picture containing sitting, dark, laptop, lit&#10;&#10;Description automatically generated">
            <a:extLst>
              <a:ext uri="{FF2B5EF4-FFF2-40B4-BE49-F238E27FC236}">
                <a16:creationId xmlns:a16="http://schemas.microsoft.com/office/drawing/2014/main" id="{F23F1598-0091-462F-ABA7-DF3CC9D9B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69" y="4360752"/>
            <a:ext cx="829271" cy="6886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EB7E3-1847-4E3B-8115-C243D9BFF9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5450" y="819245"/>
            <a:ext cx="956157" cy="12593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27771E-1C87-48EF-AFF1-23577CF86DE6}"/>
              </a:ext>
            </a:extLst>
          </p:cNvPr>
          <p:cNvSpPr/>
          <p:nvPr/>
        </p:nvSpPr>
        <p:spPr>
          <a:xfrm>
            <a:off x="2038106" y="874695"/>
            <a:ext cx="308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</a:rPr>
              <a:t>২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E6D046-6C37-4D28-830F-365AF72E99E5}"/>
              </a:ext>
            </a:extLst>
          </p:cNvPr>
          <p:cNvSpPr/>
          <p:nvPr/>
        </p:nvSpPr>
        <p:spPr>
          <a:xfrm>
            <a:off x="380254" y="320563"/>
            <a:ext cx="1112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পরিষ্কার </a:t>
            </a:r>
            <a:b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করুন!           </a:t>
            </a:r>
          </a:p>
        </p:txBody>
      </p:sp>
      <p:pic>
        <p:nvPicPr>
          <p:cNvPr id="23" name="Picture 2" descr="Image result for lizol  site:bd">
            <a:extLst>
              <a:ext uri="{FF2B5EF4-FFF2-40B4-BE49-F238E27FC236}">
                <a16:creationId xmlns:a16="http://schemas.microsoft.com/office/drawing/2014/main" id="{945084F1-F1AD-4E37-B7B7-EF3A2451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4111649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20C014E-71AD-49A3-9255-87C25CF63A27}"/>
              </a:ext>
            </a:extLst>
          </p:cNvPr>
          <p:cNvSpPr/>
          <p:nvPr/>
        </p:nvSpPr>
        <p:spPr>
          <a:xfrm>
            <a:off x="641298" y="4942445"/>
            <a:ext cx="1005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LIZOL </a:t>
            </a:r>
            <a:r>
              <a:rPr lang="bn-BD" sz="1400" b="1" i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না</a:t>
            </a:r>
            <a:r>
              <a:rPr lang="es-US" sz="1400" b="1" i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 !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25" name="Picture 24" descr="A picture containing sitting, dark, laptop, lit&#10;&#10;Description automatically generated">
            <a:extLst>
              <a:ext uri="{FF2B5EF4-FFF2-40B4-BE49-F238E27FC236}">
                <a16:creationId xmlns:a16="http://schemas.microsoft.com/office/drawing/2014/main" id="{A5A09F43-4277-4838-A624-44CCE31C46AE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" y="4280270"/>
            <a:ext cx="869874" cy="7224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DE040E-DBFD-479C-94ED-CD074C193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57736" y="3468267"/>
            <a:ext cx="454715" cy="4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A58AA-504F-4FC1-BB5D-440C7D9C7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2"/>
          <a:stretch/>
        </p:blipFill>
        <p:spPr>
          <a:xfrm>
            <a:off x="1880839" y="141135"/>
            <a:ext cx="1859717" cy="2134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C35E0-5EF2-4E40-AFF6-C6EBD5BF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92526">
            <a:off x="1540544" y="1561633"/>
            <a:ext cx="402321" cy="5975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1A559F-26DB-468C-8658-097E644B7655}"/>
              </a:ext>
            </a:extLst>
          </p:cNvPr>
          <p:cNvSpPr/>
          <p:nvPr/>
        </p:nvSpPr>
        <p:spPr>
          <a:xfrm>
            <a:off x="39282" y="1458887"/>
            <a:ext cx="15632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bn-BD" sz="2400" b="1">
                <a:solidFill>
                  <a:schemeClr val="bg1">
                    <a:lumMod val="50000"/>
                  </a:schemeClr>
                </a:solidFill>
              </a:rPr>
              <a:t>মুখ ঢেকে</a:t>
            </a:r>
            <a:br>
              <a:rPr lang="en-US" sz="2400" b="1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b="1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bn-BD" sz="2400" b="1">
                <a:solidFill>
                  <a:schemeClr val="bg1">
                    <a:lumMod val="50000"/>
                  </a:schemeClr>
                </a:solidFill>
              </a:rPr>
              <a:t>কাশি দিন</a:t>
            </a:r>
            <a:endParaRPr lang="en-US" sz="24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C9844-97EA-41E7-BBE8-C47838D7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90" b="35668"/>
          <a:stretch/>
        </p:blipFill>
        <p:spPr>
          <a:xfrm>
            <a:off x="233318" y="150435"/>
            <a:ext cx="1212504" cy="1258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52FFF-AF5B-4F69-A933-E845FF66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43" y="3607897"/>
            <a:ext cx="1098952" cy="77002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28D4A90-3436-43EA-835B-A30EF96F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6957" y="3829569"/>
            <a:ext cx="574357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830CD4F-A6EF-4735-92FC-CCF6B30EC3D6}"/>
              </a:ext>
            </a:extLst>
          </p:cNvPr>
          <p:cNvSpPr/>
          <p:nvPr/>
        </p:nvSpPr>
        <p:spPr>
          <a:xfrm flipV="1">
            <a:off x="926094" y="4452222"/>
            <a:ext cx="1870021" cy="211523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EC392-AB3D-4CED-AFE1-70AEF704B5D6}"/>
              </a:ext>
            </a:extLst>
          </p:cNvPr>
          <p:cNvSpPr txBox="1"/>
          <p:nvPr/>
        </p:nvSpPr>
        <p:spPr>
          <a:xfrm>
            <a:off x="1186605" y="4634434"/>
            <a:ext cx="170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৬ ফুট দূরে</a:t>
            </a:r>
            <a:r>
              <a:rPr lang="es-US" sz="2400" i="1">
                <a:solidFill>
                  <a:schemeClr val="tx1">
                    <a:lumMod val="50000"/>
                    <a:lumOff val="50000"/>
                  </a:schemeClr>
                </a:solidFill>
                <a:latin typeface="Hind Siliguri SemiBold" panose="02000000000000000000" pitchFamily="2" charset="0"/>
                <a:cs typeface="Hind Siliguri SemiBold" panose="02000000000000000000" pitchFamily="2" charset="0"/>
              </a:rPr>
              <a:t>!</a:t>
            </a:r>
            <a:endParaRPr lang="bn-BD" sz="2400" i="1">
              <a:solidFill>
                <a:schemeClr val="tx1">
                  <a:lumMod val="50000"/>
                  <a:lumOff val="50000"/>
                </a:schemeClr>
              </a:solidFill>
              <a:latin typeface="Hind Siliguri SemiBold" panose="02000000000000000000" pitchFamily="2" charset="0"/>
              <a:cs typeface="Hind Siliguri SemiBold" panose="020000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5C463D-8481-49EB-8BCE-057737451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73" y="2416668"/>
            <a:ext cx="1170638" cy="11157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31CC31-8823-47EA-9027-1F9EEDBBA9AE}"/>
              </a:ext>
            </a:extLst>
          </p:cNvPr>
          <p:cNvSpPr txBox="1"/>
          <p:nvPr/>
        </p:nvSpPr>
        <p:spPr>
          <a:xfrm>
            <a:off x="-2324077" y="4228997"/>
            <a:ext cx="1707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page 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3F2B3F-A54C-489E-8CA2-5946D95CD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877" y="2399321"/>
            <a:ext cx="1230266" cy="12302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179C06-359A-4917-A9B7-AFB97F78979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81" y="2752626"/>
            <a:ext cx="1020949" cy="8478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66735-33F2-4FD0-920F-5808B157FF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9441" y="3834649"/>
            <a:ext cx="599393" cy="1266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BE4DEA-806C-4845-925E-5F14D8E991B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6" y="2750468"/>
            <a:ext cx="635740" cy="5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133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Hind Siliguri Medium</vt:lpstr>
      <vt:lpstr>Hind Siliguri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Howard</dc:creator>
  <cp:lastModifiedBy>Greg Howard</cp:lastModifiedBy>
  <cp:revision>20</cp:revision>
  <dcterms:created xsi:type="dcterms:W3CDTF">2020-03-28T02:24:14Z</dcterms:created>
  <dcterms:modified xsi:type="dcterms:W3CDTF">2020-04-05T05:24:18Z</dcterms:modified>
</cp:coreProperties>
</file>