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6" r:id="rId4"/>
    <p:sldId id="257" r:id="rId5"/>
    <p:sldId id="258" r:id="rId6"/>
    <p:sldId id="268" r:id="rId7"/>
    <p:sldId id="261" r:id="rId8"/>
    <p:sldId id="263" r:id="rId9"/>
    <p:sldId id="264" r:id="rId10"/>
    <p:sldId id="265" r:id="rId11"/>
    <p:sldId id="269" r:id="rId12"/>
    <p:sldId id="271" r:id="rId13"/>
    <p:sldId id="273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3E1"/>
    <a:srgbClr val="4BE947"/>
    <a:srgbClr val="905ED2"/>
    <a:srgbClr val="E96A47"/>
    <a:srgbClr val="4EC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FBCBF-9A3F-4434-B592-D53FA7F11F7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622E6-CF61-4806-9AF9-6E5140B0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622E6-CF61-4806-9AF9-6E5140B08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5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8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6EC4-CCA3-4217-BFDF-8F9D6628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eac-help@wfu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735" y="7350"/>
            <a:ext cx="7991990" cy="6107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39914" y="1248032"/>
            <a:ext cx="1075037" cy="902044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00282" y="1301230"/>
            <a:ext cx="107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meeting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3409" y="2215442"/>
            <a:ext cx="1075037" cy="902044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73777" y="2268640"/>
            <a:ext cx="107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meeting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46543" y="3202732"/>
            <a:ext cx="1075037" cy="902044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06911" y="3255930"/>
            <a:ext cx="107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meeting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29449" y="3202732"/>
            <a:ext cx="1099751" cy="902044"/>
          </a:xfrm>
          <a:prstGeom prst="rect">
            <a:avLst/>
          </a:prstGeom>
          <a:solidFill>
            <a:srgbClr val="ED43E1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89817" y="3174027"/>
            <a:ext cx="8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Jason’s RAC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17341" y="3202732"/>
            <a:ext cx="1112108" cy="872599"/>
          </a:xfrm>
          <a:prstGeom prst="rect">
            <a:avLst/>
          </a:prstGeom>
          <a:solidFill>
            <a:srgbClr val="4EC9E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09553" y="3167849"/>
            <a:ext cx="106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Ahmad returns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49455" y="2215442"/>
            <a:ext cx="1079994" cy="902044"/>
          </a:xfrm>
          <a:prstGeom prst="rect">
            <a:avLst/>
          </a:prstGeom>
          <a:solidFill>
            <a:srgbClr val="4BE947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2742" y="2215442"/>
            <a:ext cx="1079994" cy="902044"/>
          </a:xfrm>
          <a:prstGeom prst="rect">
            <a:avLst/>
          </a:prstGeom>
          <a:solidFill>
            <a:srgbClr val="4BE947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09823" y="2215442"/>
            <a:ext cx="112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Larry’s exam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37015" y="2231915"/>
            <a:ext cx="112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Larry’s exam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>
            <a:off x="1838518" y="3429000"/>
            <a:ext cx="371282" cy="2366319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34777" y="4162502"/>
            <a:ext cx="1228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works with DKS on EPR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84872" y="4084185"/>
            <a:ext cx="6830079" cy="924424"/>
          </a:xfrm>
          <a:prstGeom prst="rect">
            <a:avLst/>
          </a:prstGeom>
          <a:solidFill>
            <a:srgbClr val="E96A47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78673" y="4348212"/>
            <a:ext cx="563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&lt;-----------------------------------IMLB------------------------------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96527" y="4162502"/>
            <a:ext cx="3305819" cy="846107"/>
          </a:xfrm>
          <a:prstGeom prst="rect">
            <a:avLst/>
          </a:prstGeom>
          <a:solidFill>
            <a:srgbClr val="905ED2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90847" y="5129201"/>
            <a:ext cx="4517087" cy="846107"/>
          </a:xfrm>
          <a:prstGeom prst="rect">
            <a:avLst/>
          </a:prstGeom>
          <a:solidFill>
            <a:srgbClr val="905ED2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32619" y="5167093"/>
            <a:ext cx="43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Natalie’s vacation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41627" y="5095444"/>
            <a:ext cx="1075037" cy="902044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01995" y="5148642"/>
            <a:ext cx="107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8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5" y="397630"/>
            <a:ext cx="7919975" cy="5958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934927" y="2606263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MSD (Ang</a:t>
            </a:r>
            <a:r>
              <a:rPr lang="en-US" sz="3200" i="1" baseline="30000" dirty="0" smtClean="0"/>
              <a:t>2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800830" y="6158962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t (fs)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227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6728" y="504967"/>
            <a:ext cx="955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Comments on conductivity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99455"/>
              </p:ext>
            </p:extLst>
          </p:nvPr>
        </p:nvGraphicFramePr>
        <p:xfrm>
          <a:off x="1917699" y="1155561"/>
          <a:ext cx="3602515" cy="1099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1955520" imgH="596880" progId="Equation.DSMT4">
                  <p:embed/>
                </p:oleObj>
              </mc:Choice>
              <mc:Fallback>
                <p:oleObj name="Equation" r:id="rId3" imgW="195552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699" y="1155561"/>
                        <a:ext cx="3602515" cy="1099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4244148" y="1935014"/>
            <a:ext cx="880357" cy="58854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4505" y="2354276"/>
            <a:ext cx="434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Nernst-Einstein or Haven factor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35566" y="673768"/>
            <a:ext cx="177878" cy="80980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8062" y="425363"/>
            <a:ext cx="36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moble</a:t>
            </a:r>
            <a:r>
              <a:rPr lang="en-US" sz="2400" dirty="0" smtClean="0"/>
              <a:t> carriers/volume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286268"/>
              </p:ext>
            </p:extLst>
          </p:nvPr>
        </p:nvGraphicFramePr>
        <p:xfrm>
          <a:off x="652463" y="3017838"/>
          <a:ext cx="91011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5" imgW="4940280" imgH="317160" progId="Equation.DSMT4">
                  <p:embed/>
                </p:oleObj>
              </mc:Choice>
              <mc:Fallback>
                <p:oleObj name="Equation" r:id="rId5" imgW="4940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463" y="3017838"/>
                        <a:ext cx="9101137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726315"/>
              </p:ext>
            </p:extLst>
          </p:nvPr>
        </p:nvGraphicFramePr>
        <p:xfrm>
          <a:off x="773113" y="3954463"/>
          <a:ext cx="10496550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7" imgW="6337080" imgH="1625400" progId="Equation.DSMT4">
                  <p:embed/>
                </p:oleObj>
              </mc:Choice>
              <mc:Fallback>
                <p:oleObj name="Equation" r:id="rId7" imgW="633708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3113" y="3954463"/>
                        <a:ext cx="10496550" cy="269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21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3768" y="770021"/>
            <a:ext cx="1009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Some comments on relation between D and </a:t>
            </a:r>
            <a:r>
              <a:rPr lang="en-US" sz="2400" dirty="0" smtClean="0">
                <a:latin typeface="Symbol" panose="05050102010706020507" pitchFamily="18" charset="2"/>
              </a:rPr>
              <a:t>s:</a:t>
            </a:r>
          </a:p>
          <a:p>
            <a:r>
              <a:rPr lang="en-US" sz="2400" dirty="0" smtClean="0"/>
              <a:t>Treatment from </a:t>
            </a:r>
            <a:r>
              <a:rPr lang="en-US" sz="2400" dirty="0" err="1" smtClean="0"/>
              <a:t>Pathria</a:t>
            </a:r>
            <a:r>
              <a:rPr lang="en-US" sz="2400" dirty="0" smtClean="0"/>
              <a:t> and Beale’s textbook based on Brownian motion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694207"/>
              </p:ext>
            </p:extLst>
          </p:nvPr>
        </p:nvGraphicFramePr>
        <p:xfrm>
          <a:off x="1176338" y="1420813"/>
          <a:ext cx="9361487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6616440" imgH="3200400" progId="Equation.DSMT4">
                  <p:embed/>
                </p:oleObj>
              </mc:Choice>
              <mc:Fallback>
                <p:oleObj name="Equation" r:id="rId3" imgW="6616440" imgH="320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338" y="1420813"/>
                        <a:ext cx="9361487" cy="452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5549503" y="2539369"/>
            <a:ext cx="767280" cy="22613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326139"/>
            <a:ext cx="308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 force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96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668" y="379141"/>
            <a:ext cx="880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consider the same situation with an added electric field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130767"/>
              </p:ext>
            </p:extLst>
          </p:nvPr>
        </p:nvGraphicFramePr>
        <p:xfrm>
          <a:off x="2012950" y="1165225"/>
          <a:ext cx="727710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5143320" imgH="2565360" progId="Equation.DSMT4">
                  <p:embed/>
                </p:oleObj>
              </mc:Choice>
              <mc:Fallback>
                <p:oleObj name="Equation" r:id="rId3" imgW="5143320" imgH="256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1165225"/>
                        <a:ext cx="7277100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90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22" y="-214651"/>
            <a:ext cx="7938837" cy="6188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973766" y="2587083"/>
            <a:ext cx="1248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&lt;r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&gt;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33423" y="5439495"/>
            <a:ext cx="1248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t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50850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474" y="449179"/>
            <a:ext cx="11181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Questions:</a:t>
            </a:r>
          </a:p>
          <a:p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can we control the temperature (currently – </a:t>
            </a:r>
            <a:r>
              <a:rPr lang="en-US" sz="2400" dirty="0" err="1" smtClean="0"/>
              <a:t>microcanonical</a:t>
            </a:r>
            <a:r>
              <a:rPr lang="en-US" sz="2400" dirty="0" smtClean="0"/>
              <a:t> ensemble which has the advantage that all variables are </a:t>
            </a:r>
            <a:r>
              <a:rPr lang="en-US" sz="2400" dirty="0" smtClean="0"/>
              <a:t>continuous)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does the simulation rely on the time step?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can we estimate the Haven ratio</a:t>
            </a:r>
            <a:r>
              <a:rPr lang="en-US" sz="2400" dirty="0" smtClean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should we use the ideas which were developed for fluids in the analysis of solids?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might be the physical origin of the dissipative contribution;  or perhaps we don’t </a:t>
            </a:r>
            <a:r>
              <a:rPr lang="en-US" sz="2400" smtClean="0"/>
              <a:t>need it??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887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www.free-printable-calendar.com/printable-calendar-images/july-2016-calend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43" y="224913"/>
            <a:ext cx="7530702" cy="582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64361" y="1376516"/>
            <a:ext cx="1022555" cy="4437430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51672" y="1310187"/>
            <a:ext cx="1158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Group meeting &amp; lunch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451671" y="2787560"/>
            <a:ext cx="1158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Group meeting &amp; lunch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456220" y="3552978"/>
            <a:ext cx="1158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Group meeting &amp; lunch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39661" y="4292241"/>
            <a:ext cx="1158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Group meeting &amp; lunch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453944" y="2022151"/>
            <a:ext cx="1158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Group meeting &amp; lunch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82716" y="5102942"/>
            <a:ext cx="99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60360" y="5095942"/>
            <a:ext cx="99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86217" y="5084563"/>
            <a:ext cx="99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73600" y="5089296"/>
            <a:ext cx="99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17357" y="5102942"/>
            <a:ext cx="99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60768" y="5031487"/>
            <a:ext cx="1158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Group meeting &amp; lunch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6421" y="2022151"/>
            <a:ext cx="3086085" cy="3840350"/>
          </a:xfrm>
          <a:prstGeom prst="rect">
            <a:avLst/>
          </a:prstGeom>
          <a:solidFill>
            <a:srgbClr val="4BE947">
              <a:alpha val="16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62407" y="2853147"/>
            <a:ext cx="3224136" cy="2970681"/>
          </a:xfrm>
          <a:prstGeom prst="rect">
            <a:avLst/>
          </a:prstGeom>
          <a:solidFill>
            <a:srgbClr val="4BE947">
              <a:alpha val="16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17780" y="3111690"/>
            <a:ext cx="465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Kanchan</a:t>
            </a:r>
            <a:r>
              <a:rPr lang="en-US" sz="2400" i="1" dirty="0" smtClean="0"/>
              <a:t> Shankar  -- ATOMPAW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526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7084" y="245807"/>
            <a:ext cx="1034353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Cluster stuff –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rhel6head3  has a new version of the operating system – different from the other nodes; please inform </a:t>
            </a:r>
            <a:r>
              <a:rPr lang="en-US" sz="3200" dirty="0" smtClean="0">
                <a:hlinkClick r:id="rId2"/>
              </a:rPr>
              <a:t>deac-help@wfu.edu</a:t>
            </a:r>
            <a:r>
              <a:rPr lang="en-US" sz="3200" dirty="0" smtClean="0"/>
              <a:t> of any “issues”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New software: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Quantum-espresso</a:t>
            </a:r>
          </a:p>
          <a:p>
            <a:pPr lvl="3"/>
            <a:r>
              <a:rPr lang="en-US" sz="2000" dirty="0"/>
              <a:t>set PW=/</a:t>
            </a:r>
            <a:r>
              <a:rPr lang="en-US" sz="2000" dirty="0" smtClean="0"/>
              <a:t>home/</a:t>
            </a:r>
            <a:r>
              <a:rPr lang="en-US" sz="2000" dirty="0" err="1" smtClean="0"/>
              <a:t>natalie</a:t>
            </a:r>
            <a:r>
              <a:rPr lang="en-US" sz="2000" dirty="0" smtClean="0"/>
              <a:t>/EL6/</a:t>
            </a:r>
            <a:r>
              <a:rPr lang="en-US" sz="2000" dirty="0" err="1" smtClean="0"/>
              <a:t>publiccode</a:t>
            </a:r>
            <a:r>
              <a:rPr lang="en-US" sz="2000" dirty="0" smtClean="0"/>
              <a:t>/</a:t>
            </a:r>
            <a:r>
              <a:rPr lang="en-US" sz="2000" dirty="0" err="1" smtClean="0"/>
              <a:t>PWscf</a:t>
            </a:r>
            <a:r>
              <a:rPr lang="en-US" sz="2000" dirty="0" smtClean="0"/>
              <a:t>/espresso-5.4.0/bin/</a:t>
            </a:r>
            <a:r>
              <a:rPr lang="en-US" sz="2000" dirty="0" err="1" smtClean="0"/>
              <a:t>pw.x</a:t>
            </a:r>
            <a:endParaRPr lang="en-US" sz="2000" dirty="0"/>
          </a:p>
          <a:p>
            <a:pPr lvl="3"/>
            <a:r>
              <a:rPr lang="en-US" sz="2000" dirty="0"/>
              <a:t>set DOS=/</a:t>
            </a:r>
            <a:r>
              <a:rPr lang="en-US" sz="2000" dirty="0" smtClean="0"/>
              <a:t>home/</a:t>
            </a:r>
            <a:r>
              <a:rPr lang="en-US" sz="2000" dirty="0" err="1" smtClean="0"/>
              <a:t>natalie</a:t>
            </a:r>
            <a:r>
              <a:rPr lang="en-US" sz="2000" dirty="0" smtClean="0"/>
              <a:t>/EL6/</a:t>
            </a:r>
            <a:r>
              <a:rPr lang="en-US" sz="2000" dirty="0" err="1" smtClean="0"/>
              <a:t>publiccode</a:t>
            </a:r>
            <a:r>
              <a:rPr lang="en-US" sz="2000" dirty="0" smtClean="0"/>
              <a:t>/</a:t>
            </a:r>
            <a:r>
              <a:rPr lang="en-US" sz="2000" dirty="0" err="1" smtClean="0"/>
              <a:t>PWscf</a:t>
            </a:r>
            <a:r>
              <a:rPr lang="en-US" sz="2000" dirty="0" smtClean="0"/>
              <a:t>/espresso-5.4.0/bin/</a:t>
            </a:r>
            <a:r>
              <a:rPr lang="en-US" sz="2000" dirty="0" err="1" smtClean="0"/>
              <a:t>dos.x</a:t>
            </a:r>
            <a:endParaRPr lang="en-US" sz="2000" dirty="0"/>
          </a:p>
          <a:p>
            <a:pPr lvl="3"/>
            <a:r>
              <a:rPr lang="en-US" sz="2000" dirty="0"/>
              <a:t>set PDOS=/</a:t>
            </a:r>
            <a:r>
              <a:rPr lang="en-US" sz="2000" dirty="0" smtClean="0"/>
              <a:t>home/</a:t>
            </a:r>
            <a:r>
              <a:rPr lang="en-US" sz="2000" dirty="0" err="1" smtClean="0"/>
              <a:t>natalie</a:t>
            </a:r>
            <a:r>
              <a:rPr lang="en-US" sz="2000" dirty="0" smtClean="0"/>
              <a:t>/EL6/</a:t>
            </a:r>
            <a:r>
              <a:rPr lang="en-US" sz="2000" dirty="0" err="1" smtClean="0"/>
              <a:t>publiccode</a:t>
            </a:r>
            <a:r>
              <a:rPr lang="en-US" sz="2000" dirty="0" smtClean="0"/>
              <a:t>/</a:t>
            </a:r>
            <a:r>
              <a:rPr lang="en-US" sz="2000" dirty="0" err="1" smtClean="0"/>
              <a:t>PWscf</a:t>
            </a:r>
            <a:r>
              <a:rPr lang="en-US" sz="2000" dirty="0" smtClean="0"/>
              <a:t>/espresso-5.4.0/bin/</a:t>
            </a:r>
            <a:r>
              <a:rPr lang="en-US" sz="2000" dirty="0" err="1" smtClean="0"/>
              <a:t>projwfc.x</a:t>
            </a:r>
            <a:endParaRPr lang="en-US" sz="2000" dirty="0" smtClean="0"/>
          </a:p>
          <a:p>
            <a:pPr lvl="3"/>
            <a:endParaRPr lang="en-US" sz="2000" dirty="0"/>
          </a:p>
          <a:p>
            <a:pPr lvl="3"/>
            <a:r>
              <a:rPr lang="en-US" sz="2000" dirty="0" err="1"/>
              <a:t>pseudo_dir</a:t>
            </a:r>
            <a:r>
              <a:rPr lang="en-US" sz="2000" dirty="0"/>
              <a:t>  = '/</a:t>
            </a:r>
            <a:r>
              <a:rPr lang="en-US" sz="2000" dirty="0" err="1"/>
              <a:t>deac</a:t>
            </a:r>
            <a:r>
              <a:rPr lang="en-US" sz="2000" dirty="0"/>
              <a:t>/</a:t>
            </a:r>
            <a:r>
              <a:rPr lang="en-US" sz="2000" dirty="0" err="1"/>
              <a:t>natalieGrp</a:t>
            </a:r>
            <a:r>
              <a:rPr lang="en-US" sz="2000" dirty="0"/>
              <a:t>/wfurc4/</a:t>
            </a:r>
            <a:r>
              <a:rPr lang="en-US" sz="2000" dirty="0" err="1"/>
              <a:t>natalie</a:t>
            </a:r>
            <a:r>
              <a:rPr lang="en-US" sz="2000" dirty="0"/>
              <a:t>/EL6/</a:t>
            </a:r>
            <a:r>
              <a:rPr lang="en-US" sz="2000" dirty="0" err="1"/>
              <a:t>PAWatoms</a:t>
            </a:r>
            <a:r>
              <a:rPr lang="en-US" sz="2000" dirty="0"/>
              <a:t>/Recommended</a:t>
            </a:r>
            <a:r>
              <a:rPr lang="en-US" sz="2000" dirty="0" smtClean="0"/>
              <a:t>/‘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Abinit</a:t>
            </a:r>
            <a:endParaRPr lang="en-US" sz="3200" dirty="0" smtClean="0"/>
          </a:p>
          <a:p>
            <a:pPr lvl="3"/>
            <a:r>
              <a:rPr lang="en-US" sz="2000" dirty="0"/>
              <a:t>set AB=/home/</a:t>
            </a:r>
            <a:r>
              <a:rPr lang="en-US" sz="2000" dirty="0" err="1"/>
              <a:t>natalie</a:t>
            </a:r>
            <a:r>
              <a:rPr lang="en-US" sz="2000" dirty="0"/>
              <a:t>/EL6/</a:t>
            </a:r>
            <a:r>
              <a:rPr lang="en-US" sz="2000" dirty="0" err="1"/>
              <a:t>publiccode</a:t>
            </a:r>
            <a:r>
              <a:rPr lang="en-US" sz="2000" dirty="0"/>
              <a:t>/</a:t>
            </a:r>
            <a:r>
              <a:rPr lang="en-US" sz="2000" dirty="0" err="1"/>
              <a:t>abinit</a:t>
            </a:r>
            <a:r>
              <a:rPr lang="en-US" sz="2000" dirty="0"/>
              <a:t>/abinit-8.0.6/bin/</a:t>
            </a:r>
            <a:r>
              <a:rPr lang="en-US" sz="2000" dirty="0" err="1"/>
              <a:t>abinit</a:t>
            </a:r>
            <a:endParaRPr lang="en-US" sz="2000" dirty="0"/>
          </a:p>
          <a:p>
            <a:pPr lvl="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624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8" y="2415624"/>
            <a:ext cx="4754880" cy="2337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17" y="2415624"/>
            <a:ext cx="4774883" cy="2306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698" y="592496"/>
            <a:ext cx="1044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Possible collaboration – Li4SnS4 story    + As?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063578" y="1631092"/>
            <a:ext cx="279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Duquesne Structure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776519" y="1790359"/>
            <a:ext cx="261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Marburg Structure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25114" y="510334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sz="3200" baseline="-25000" dirty="0" smtClean="0"/>
              <a:t>D</a:t>
            </a:r>
            <a:r>
              <a:rPr lang="en-US" sz="3200" dirty="0" smtClean="0"/>
              <a:t>-E</a:t>
            </a:r>
            <a:r>
              <a:rPr lang="en-US" sz="3200" baseline="-25000" dirty="0" smtClean="0"/>
              <a:t>M</a:t>
            </a:r>
            <a:r>
              <a:rPr lang="en-US" sz="3200" dirty="0" smtClean="0"/>
              <a:t> = -0.02 eV/FU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098" y="7918"/>
            <a:ext cx="1044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                  /Li4GeS4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4132" y="1156610"/>
            <a:ext cx="1044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                  \Li4SnSe4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3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383" y="-49837"/>
            <a:ext cx="4854217" cy="640618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58352" y="4899547"/>
            <a:ext cx="1337481" cy="955343"/>
          </a:xfrm>
          <a:prstGeom prst="ellipse">
            <a:avLst/>
          </a:prstGeom>
          <a:solidFill>
            <a:srgbClr val="ED43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08042" y="4888172"/>
            <a:ext cx="1337481" cy="955343"/>
          </a:xfrm>
          <a:prstGeom prst="ellipse">
            <a:avLst/>
          </a:prstGeom>
          <a:solidFill>
            <a:srgbClr val="ED43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227092" y="5377218"/>
            <a:ext cx="2552132" cy="97913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430068" y="5302155"/>
            <a:ext cx="723332" cy="68907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0506" y="5991225"/>
            <a:ext cx="232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Calculations needed??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3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450376"/>
            <a:ext cx="9738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Possible questions: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to control phase?   Mechanism of phase transition?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More analysis of ion migration; compare with literature and molecular dynamics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Differences of Sn/Ge   S/Se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33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02245"/>
            <a:ext cx="5606947" cy="5355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3194" y="2107192"/>
            <a:ext cx="374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SnS</a:t>
            </a:r>
            <a:r>
              <a:rPr lang="en-US" sz="3200" baseline="-25000" dirty="0" smtClean="0"/>
              <a:t>4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574973" y="4481690"/>
            <a:ext cx="374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SnS</a:t>
            </a:r>
            <a:r>
              <a:rPr lang="en-US" sz="3200" baseline="-25000" dirty="0" smtClean="0"/>
              <a:t>4</a:t>
            </a:r>
            <a:r>
              <a:rPr lang="en-US" sz="3200" baseline="30000" dirty="0" smtClean="0"/>
              <a:t>*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225636" y="317470"/>
            <a:ext cx="516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T=600K                  T=1100K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212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6919" y="783771"/>
            <a:ext cx="5790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Estimation of diffusion coefficient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47" y="1936296"/>
            <a:ext cx="10365126" cy="16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Modelers Group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6EC4-CCA3-4217-BFDF-8F9D662848A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699"/>
            <a:ext cx="6076950" cy="461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80" y="1598961"/>
            <a:ext cx="6067425" cy="461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3194" y="812781"/>
            <a:ext cx="374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SnS</a:t>
            </a:r>
            <a:r>
              <a:rPr lang="en-US" sz="3200" baseline="-25000" dirty="0" smtClean="0"/>
              <a:t>4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978239" y="812218"/>
            <a:ext cx="374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SnS</a:t>
            </a:r>
            <a:r>
              <a:rPr lang="en-US" sz="3200" baseline="-25000" dirty="0" smtClean="0"/>
              <a:t>4</a:t>
            </a:r>
            <a:r>
              <a:rPr lang="en-US" sz="3200" baseline="30000" dirty="0" smtClean="0"/>
              <a:t>*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860701" y="6063962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t (fs)</a:t>
            </a:r>
            <a:endParaRPr lang="en-US" sz="3200" i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4475" y="2606263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MSD (Ang</a:t>
            </a:r>
            <a:r>
              <a:rPr lang="en-US" sz="3200" i="1" baseline="30000" dirty="0" smtClean="0"/>
              <a:t>2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sp>
        <p:nvSpPr>
          <p:cNvPr id="11" name="TextBox 10"/>
          <p:cNvSpPr txBox="1"/>
          <p:nvPr/>
        </p:nvSpPr>
        <p:spPr>
          <a:xfrm rot="20315669">
            <a:off x="3013101" y="3686921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c-axis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9971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415</Words>
  <Application>Microsoft Office PowerPoint</Application>
  <PresentationFormat>Widescreen</PresentationFormat>
  <Paragraphs>118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MathType 6.0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Holzwarth, Natalie</dc:creator>
  <cp:lastModifiedBy>Holzwarth, Natalie</cp:lastModifiedBy>
  <cp:revision>43</cp:revision>
  <dcterms:created xsi:type="dcterms:W3CDTF">2016-06-03T01:47:02Z</dcterms:created>
  <dcterms:modified xsi:type="dcterms:W3CDTF">2016-06-17T02:57:10Z</dcterms:modified>
</cp:coreProperties>
</file>