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BD163-F29C-46FF-8CFD-B4A8C1647F16}" v="1043" dt="2024-07-16T13:14:12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2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79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5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EA1F0E-CDCD-4DB2-8404-78A53728C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6939" y="2927230"/>
            <a:ext cx="6838122" cy="2403895"/>
          </a:xfrm>
        </p:spPr>
        <p:txBody>
          <a:bodyPr anchor="b">
            <a:normAutofit/>
          </a:bodyPr>
          <a:lstStyle/>
          <a:p>
            <a:r>
              <a:rPr lang="en-US" sz="4000" dirty="0"/>
              <a:t>EXCEL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1446" y="1143000"/>
            <a:ext cx="6949109" cy="818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HOWARD BERRY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6BF9D8-B659-4C32-ADAC-0DE33D184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282691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941DBB-7191-4173-819B-BFFA9F69B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8F02A0-C7F4-43AB-9F39-305A1D593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2A92AE-1F8A-4B4A-8E14-4B86FBF4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ED9F-900E-8349-B785-59D86D95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699" y="723900"/>
            <a:ext cx="4800601" cy="27301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28274"/>
                </a:solidFill>
              </a:rPr>
              <a:t>The data set below show the ratings of different actors. </a:t>
            </a:r>
            <a:r>
              <a:rPr lang="en-US">
                <a:solidFill>
                  <a:srgbClr val="728274"/>
                </a:solidFill>
              </a:rPr>
              <a:t>This helps producers to pick their casts based on the movie they are working on </a:t>
            </a:r>
            <a:endParaRPr lang="en-US" dirty="0">
              <a:solidFill>
                <a:srgbClr val="728274"/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FE3CB5A-013C-089E-0611-C70897FE6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06" y="2264228"/>
            <a:ext cx="3842497" cy="4114800"/>
          </a:xfrm>
        </p:spPr>
      </p:pic>
    </p:spTree>
    <p:extLst>
      <p:ext uri="{BB962C8B-B14F-4D97-AF65-F5344CB8AC3E}">
        <p14:creationId xmlns:p14="http://schemas.microsoft.com/office/powerpoint/2010/main" val="322077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ED9F-900E-8349-B785-59D86D95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05" y="723900"/>
            <a:ext cx="10917195" cy="1432651"/>
          </a:xfrm>
        </p:spPr>
        <p:txBody>
          <a:bodyPr/>
          <a:lstStyle/>
          <a:p>
            <a:r>
              <a:rPr lang="en-US" dirty="0"/>
              <a:t>The data sets below shows the top five profitable countries based </a:t>
            </a:r>
            <a:r>
              <a:rPr lang="en-US"/>
              <a:t>on sum of profit per country</a:t>
            </a:r>
          </a:p>
        </p:txBody>
      </p:sp>
      <p:pic>
        <p:nvPicPr>
          <p:cNvPr id="6" name="Content Placeholder 5" descr="A graph with blue bars&#10;&#10;Description automatically generated">
            <a:extLst>
              <a:ext uri="{FF2B5EF4-FFF2-40B4-BE49-F238E27FC236}">
                <a16:creationId xmlns:a16="http://schemas.microsoft.com/office/drawing/2014/main" id="{3F82F946-71DF-9699-81D0-18C63278E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94010"/>
            <a:ext cx="11883080" cy="4149506"/>
          </a:xfrm>
        </p:spPr>
      </p:pic>
    </p:spTree>
    <p:extLst>
      <p:ext uri="{BB962C8B-B14F-4D97-AF65-F5344CB8AC3E}">
        <p14:creationId xmlns:p14="http://schemas.microsoft.com/office/powerpoint/2010/main" val="273093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020C4-35C8-0F7A-B0EE-2A5E4969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4" y="150634"/>
            <a:ext cx="11554059" cy="14363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cap="all" spc="390" dirty="0"/>
              <a:t>The process of data cleaning is </a:t>
            </a:r>
            <a:r>
              <a:rPr lang="en-US" sz="2800" cap="all" spc="390" dirty="0" err="1"/>
              <a:t>criticalal</a:t>
            </a:r>
            <a:r>
              <a:rPr lang="en-US" sz="2800" cap="all" spc="390" dirty="0"/>
              <a:t> I every data t0 be </a:t>
            </a:r>
            <a:r>
              <a:rPr lang="en-US" sz="2800" cap="all" spc="390" dirty="0" err="1"/>
              <a:t>analysed</a:t>
            </a:r>
            <a:r>
              <a:rPr lang="en-US" sz="2800" cap="all" spc="390" dirty="0"/>
              <a:t>. Below is a slide of how I cleaned the data I was analyzing</a:t>
            </a:r>
            <a:endParaRPr lang="en-US" sz="2800" kern="1200" cap="all" spc="390" baseline="0" dirty="0"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83B23A-F1E2-B592-B7D6-2466A6F5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18" y="1725544"/>
            <a:ext cx="9994346" cy="48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79193-6477-CA3D-422A-E8D26640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08" y="157498"/>
            <a:ext cx="9914849" cy="22143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cap="all" spc="390" dirty="0">
                <a:solidFill>
                  <a:schemeClr val="accent3"/>
                </a:solidFill>
              </a:rPr>
              <a:t>The Two sets of data are used to show the top languages viewed by audience  based on their </a:t>
            </a:r>
            <a:r>
              <a:rPr lang="en-US" sz="2000" cap="all" spc="390" dirty="0" err="1">
                <a:solidFill>
                  <a:schemeClr val="accent3"/>
                </a:solidFill>
              </a:rPr>
              <a:t>facebook</a:t>
            </a:r>
            <a:r>
              <a:rPr lang="en-US" sz="2000" cap="all" spc="390" dirty="0">
                <a:solidFill>
                  <a:schemeClr val="accent3"/>
                </a:solidFill>
              </a:rPr>
              <a:t> likes.  </a:t>
            </a:r>
            <a:endParaRPr lang="en-US" sz="2000" kern="1200" cap="all" spc="390" baseline="0" dirty="0">
              <a:solidFill>
                <a:schemeClr val="accent3"/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4BA76DC1-BE13-FD5D-A040-3789A925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6" y="2587985"/>
            <a:ext cx="11736859" cy="41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213A-9089-1133-3213-9168B2FD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06" y="161677"/>
            <a:ext cx="11863277" cy="1911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 dirty="0"/>
              <a:t>The data sets below shows the top five directors and their influence on movies based on sum of their </a:t>
            </a:r>
            <a:r>
              <a:rPr lang="en-US" sz="2800" cap="all" spc="390" dirty="0" err="1"/>
              <a:t>facebook</a:t>
            </a:r>
            <a:r>
              <a:rPr lang="en-US" sz="2800" cap="all" spc="390" dirty="0"/>
              <a:t> likes</a:t>
            </a:r>
            <a:endParaRPr lang="en-US" sz="2800" kern="1200" cap="all" spc="390" baseline="0" dirty="0"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5DAB881B-6B46-728A-1241-B5921294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" y="2201260"/>
            <a:ext cx="11851592" cy="45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7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9C2E-FB3F-5AAF-12D0-1794527D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71" y="229630"/>
            <a:ext cx="10783329" cy="2163758"/>
          </a:xfrm>
        </p:spPr>
        <p:txBody>
          <a:bodyPr/>
          <a:lstStyle/>
          <a:p>
            <a:r>
              <a:rPr lang="en-US" dirty="0"/>
              <a:t>The data set below shows the top movies in production, their budget and profit </a:t>
            </a:r>
            <a:r>
              <a:rPr lang="en-US" dirty="0" err="1"/>
              <a:t>ade</a:t>
            </a:r>
            <a:r>
              <a:rPr lang="en-US" dirty="0"/>
              <a:t> by the production lines from the movies</a:t>
            </a:r>
          </a:p>
        </p:txBody>
      </p:sp>
      <p:pic>
        <p:nvPicPr>
          <p:cNvPr id="4" name="Content Placeholder 3" descr="A graph and numbers on a white sheet&#10;&#10;Description automatically generated">
            <a:extLst>
              <a:ext uri="{FF2B5EF4-FFF2-40B4-BE49-F238E27FC236}">
                <a16:creationId xmlns:a16="http://schemas.microsoft.com/office/drawing/2014/main" id="{95273D76-C33C-EEEE-7C16-10D3E582F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22" y="2659580"/>
            <a:ext cx="11512378" cy="3993422"/>
          </a:xfrm>
        </p:spPr>
      </p:pic>
    </p:spTree>
    <p:extLst>
      <p:ext uri="{BB962C8B-B14F-4D97-AF65-F5344CB8AC3E}">
        <p14:creationId xmlns:p14="http://schemas.microsoft.com/office/powerpoint/2010/main" val="216751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7226-BE23-F77A-732C-D3202ECF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sets below is used  to show actors influence on </a:t>
            </a:r>
            <a:r>
              <a:rPr lang="en-US"/>
              <a:t>movies and production based on sum of the actrs facebook likes 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94113E10-EAB4-FE39-556B-4F04FD499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562507"/>
            <a:ext cx="10134600" cy="3168085"/>
          </a:xfrm>
        </p:spPr>
      </p:pic>
    </p:spTree>
    <p:extLst>
      <p:ext uri="{BB962C8B-B14F-4D97-AF65-F5344CB8AC3E}">
        <p14:creationId xmlns:p14="http://schemas.microsoft.com/office/powerpoint/2010/main" val="14088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A8EA-365A-1CDD-BDCB-DCB4664B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70" y="723900"/>
            <a:ext cx="5068330" cy="3131705"/>
          </a:xfrm>
        </p:spPr>
        <p:txBody>
          <a:bodyPr>
            <a:normAutofit fontScale="90000"/>
          </a:bodyPr>
          <a:lstStyle/>
          <a:p>
            <a:r>
              <a:rPr lang="en-US" dirty="0"/>
              <a:t>The data set shows the genre produced by different countries and can </a:t>
            </a:r>
            <a:r>
              <a:rPr lang="en-US"/>
              <a:t>help production lines know where most genres are being produced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BC28838-E5AD-685C-3D18-9F6A2B61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60" y="719634"/>
            <a:ext cx="4208379" cy="5690285"/>
          </a:xfrm>
        </p:spPr>
      </p:pic>
    </p:spTree>
    <p:extLst>
      <p:ext uri="{BB962C8B-B14F-4D97-AF65-F5344CB8AC3E}">
        <p14:creationId xmlns:p14="http://schemas.microsoft.com/office/powerpoint/2010/main" val="249790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5CFE-D9F0-F001-DD89-223B28E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23900"/>
            <a:ext cx="10134600" cy="1288489"/>
          </a:xfrm>
        </p:spPr>
        <p:txBody>
          <a:bodyPr>
            <a:normAutofit fontScale="90000"/>
          </a:bodyPr>
          <a:lstStyle/>
          <a:p>
            <a:r>
              <a:rPr lang="en-US" dirty="0"/>
              <a:t>The setups below are used to show which genre has the </a:t>
            </a:r>
            <a:r>
              <a:rPr lang="en-US"/>
              <a:t>largest </a:t>
            </a:r>
            <a:r>
              <a:rPr lang="en-US">
                <a:highlight>
                  <a:srgbClr val="FF0000"/>
                </a:highlight>
              </a:rPr>
              <a:t>imdb scores</a:t>
            </a:r>
            <a:r>
              <a:rPr lang="en-US"/>
              <a:t>. These are the top five genres with high imdb scores in descending order.</a:t>
            </a:r>
            <a:endParaRPr lang="en-US">
              <a:highlight>
                <a:srgbClr val="FF0000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7E49D8-B02E-3F29-DFC7-15273C75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2530303"/>
            <a:ext cx="11480800" cy="4159641"/>
          </a:xfrm>
        </p:spPr>
      </p:pic>
    </p:spTree>
    <p:extLst>
      <p:ext uri="{BB962C8B-B14F-4D97-AF65-F5344CB8AC3E}">
        <p14:creationId xmlns:p14="http://schemas.microsoft.com/office/powerpoint/2010/main" val="275941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2A51-FD2B-EA27-3AB2-EECE12F0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sets below is used to show the influence of cast </a:t>
            </a:r>
            <a:r>
              <a:rPr lang="en-US"/>
              <a:t>in movies based on sum of cast total facebook likes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F32077BC-F2CE-113F-E5D6-178C0245A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06" y="2445696"/>
            <a:ext cx="11605053" cy="4132864"/>
          </a:xfrm>
        </p:spPr>
      </p:pic>
    </p:spTree>
    <p:extLst>
      <p:ext uri="{BB962C8B-B14F-4D97-AF65-F5344CB8AC3E}">
        <p14:creationId xmlns:p14="http://schemas.microsoft.com/office/powerpoint/2010/main" val="283987611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AdornVTI</vt:lpstr>
      <vt:lpstr>EXCEL PROJECT</vt:lpstr>
      <vt:lpstr>The process of data cleaning is criticalal I every data t0 be analysed. Below is a slide of how I cleaned the data I was analyzing</vt:lpstr>
      <vt:lpstr>The Two sets of data are used to show the top languages viewed by audience  based on their facebook likes.  </vt:lpstr>
      <vt:lpstr>The data sets below shows the top five directors and their influence on movies based on sum of their facebook likes</vt:lpstr>
      <vt:lpstr>The data set below shows the top movies in production, their budget and profit ade by the production lines from the movies</vt:lpstr>
      <vt:lpstr>The data sets below is used  to show actors influence on movies and production based on sum of the actrs facebook likes </vt:lpstr>
      <vt:lpstr>The data set shows the genre produced by different countries and can help production lines know where most genres are being produced</vt:lpstr>
      <vt:lpstr>The setups below are used to show which genre has the largest imdb scores. These are the top five genres with high imdb scores in descending order.</vt:lpstr>
      <vt:lpstr>The data sets below is used to show the influence of cast in movies based on sum of cast total facebook likes</vt:lpstr>
      <vt:lpstr>The data set below show the ratings of different actors. This helps producers to pick their casts based on the movie they are working on </vt:lpstr>
      <vt:lpstr>The data sets below shows the top five profitable countries based on sum of profit per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295</cp:revision>
  <dcterms:created xsi:type="dcterms:W3CDTF">2024-07-16T11:40:10Z</dcterms:created>
  <dcterms:modified xsi:type="dcterms:W3CDTF">2024-07-16T13:16:01Z</dcterms:modified>
</cp:coreProperties>
</file>