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7" r:id="rId5"/>
    <p:sldId id="28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 descr="2014-02-16 16 56 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171"/>
          <a:stretch>
            <a:fillRect/>
          </a:stretch>
        </p:blipFill>
        <p:spPr>
          <a:xfrm>
            <a:off x="2267744" y="1556792"/>
            <a:ext cx="4321392" cy="5301208"/>
          </a:xfrm>
        </p:spPr>
      </p:pic>
      <p:sp>
        <p:nvSpPr>
          <p:cNvPr id="5" name="矩形 4"/>
          <p:cNvSpPr/>
          <p:nvPr/>
        </p:nvSpPr>
        <p:spPr>
          <a:xfrm>
            <a:off x="4788024" y="5013176"/>
            <a:ext cx="1944216" cy="288032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 descr="2014-02-16 16 57 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1203"/>
          <a:stretch>
            <a:fillRect/>
          </a:stretch>
        </p:blipFill>
        <p:spPr>
          <a:xfrm>
            <a:off x="-2309" y="1484784"/>
            <a:ext cx="9146309" cy="5373216"/>
          </a:xfrm>
        </p:spPr>
      </p:pic>
      <p:sp>
        <p:nvSpPr>
          <p:cNvPr id="5" name="矩形 4"/>
          <p:cNvSpPr/>
          <p:nvPr/>
        </p:nvSpPr>
        <p:spPr>
          <a:xfrm>
            <a:off x="0" y="2996952"/>
            <a:ext cx="1547664" cy="216024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2014-02-16 18 35 3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686719"/>
            <a:ext cx="4752600" cy="5171281"/>
          </a:xfrm>
        </p:spPr>
      </p:pic>
      <p:sp>
        <p:nvSpPr>
          <p:cNvPr id="6" name="矩形 5"/>
          <p:cNvSpPr/>
          <p:nvPr/>
        </p:nvSpPr>
        <p:spPr>
          <a:xfrm>
            <a:off x="4788024" y="5589240"/>
            <a:ext cx="1944216" cy="432048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 descr="2014-02-16 18 35 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5864" y="1929606"/>
            <a:ext cx="4782727" cy="4928394"/>
          </a:xfrm>
        </p:spPr>
      </p:pic>
      <p:sp>
        <p:nvSpPr>
          <p:cNvPr id="6" name="矩形 5"/>
          <p:cNvSpPr/>
          <p:nvPr/>
        </p:nvSpPr>
        <p:spPr>
          <a:xfrm>
            <a:off x="476063" y="5085184"/>
            <a:ext cx="4536504" cy="50405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4215" y="5805264"/>
            <a:ext cx="1152128" cy="36004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6023" y="47971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9" name="橢圓 8"/>
          <p:cNvSpPr/>
          <p:nvPr/>
        </p:nvSpPr>
        <p:spPr>
          <a:xfrm>
            <a:off x="1340159" y="58772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16623" y="4941168"/>
            <a:ext cx="35918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新增變數 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JRE_HOME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 descr="2014-02-16 20 59 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520" y="1628800"/>
            <a:ext cx="4472300" cy="4608512"/>
          </a:xfrm>
        </p:spPr>
      </p:pic>
      <p:pic>
        <p:nvPicPr>
          <p:cNvPr id="5" name="圖片 4" descr="2014-02-16 20 59 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861048"/>
            <a:ext cx="5292080" cy="21494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7904" y="2924944"/>
            <a:ext cx="54006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;%JAVA_HOME%\bin;%JRE_HOME%\bin;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9504" y="1988840"/>
            <a:ext cx="44644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Path </a:t>
            </a:r>
            <a:r>
              <a:rPr lang="zh-TW" altLang="en-US" dirty="0" smtClean="0"/>
              <a:t>變數值</a:t>
            </a:r>
            <a:r>
              <a:rPr lang="en-US" altLang="zh-TW" dirty="0" smtClean="0"/>
              <a:t>”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最後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不刪除原有字串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zh-TW" altLang="en-US" dirty="0" smtClean="0"/>
              <a:t>加入以下字串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包含分號</a:t>
            </a:r>
            <a:r>
              <a:rPr lang="en-US" altLang="zh-TW" dirty="0" smtClean="0"/>
              <a:t>;)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設定環境變數</vt:lpstr>
      <vt:lpstr>設定環境變數</vt:lpstr>
      <vt:lpstr>設定環境變數</vt:lpstr>
      <vt:lpstr>設定環境變數</vt:lpstr>
      <vt:lpstr>設定環境變數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Gaduo</dc:creator>
  <cp:lastModifiedBy>HSF</cp:lastModifiedBy>
  <cp:revision>125</cp:revision>
  <dcterms:created xsi:type="dcterms:W3CDTF">2014-02-16T12:22:28Z</dcterms:created>
  <dcterms:modified xsi:type="dcterms:W3CDTF">2014-02-17T00:38:35Z</dcterms:modified>
</cp:coreProperties>
</file>