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D7EB-186D-48CD-A636-25BE267272A9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359D-F9BF-4B56-88DF-91BA84370A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D7EB-186D-48CD-A636-25BE267272A9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359D-F9BF-4B56-88DF-91BA84370A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D7EB-186D-48CD-A636-25BE267272A9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359D-F9BF-4B56-88DF-91BA84370A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D7EB-186D-48CD-A636-25BE267272A9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359D-F9BF-4B56-88DF-91BA84370A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D7EB-186D-48CD-A636-25BE267272A9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359D-F9BF-4B56-88DF-91BA84370A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D7EB-186D-48CD-A636-25BE267272A9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359D-F9BF-4B56-88DF-91BA84370A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D7EB-186D-48CD-A636-25BE267272A9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359D-F9BF-4B56-88DF-91BA84370A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D7EB-186D-48CD-A636-25BE267272A9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359D-F9BF-4B56-88DF-91BA84370A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D7EB-186D-48CD-A636-25BE267272A9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359D-F9BF-4B56-88DF-91BA84370A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D7EB-186D-48CD-A636-25BE267272A9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359D-F9BF-4B56-88DF-91BA84370A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D7EB-186D-48CD-A636-25BE267272A9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359D-F9BF-4B56-88DF-91BA84370A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FD7EB-186D-48CD-A636-25BE267272A9}" type="datetimeFigureOut">
              <a:rPr lang="zh-TW" altLang="en-US" smtClean="0"/>
              <a:pPr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359D-F9BF-4B56-88DF-91BA84370A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2195736" y="3645024"/>
            <a:ext cx="53285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195736" y="2276872"/>
            <a:ext cx="532859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115616" y="206084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輸入值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15616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輸出值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051720" y="17008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0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51720" y="31409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0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164288" y="17008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1024</a:t>
            </a:r>
          </a:p>
        </p:txBody>
      </p:sp>
      <p:cxnSp>
        <p:nvCxnSpPr>
          <p:cNvPr id="12" name="直線接點 11"/>
          <p:cNvCxnSpPr/>
          <p:nvPr/>
        </p:nvCxnSpPr>
        <p:spPr>
          <a:xfrm>
            <a:off x="3563888" y="3356992"/>
            <a:ext cx="0" cy="5760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004048" y="3356992"/>
            <a:ext cx="0" cy="5760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372200" y="3356992"/>
            <a:ext cx="0" cy="5760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275856" y="29249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255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4716016" y="29249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512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6084168" y="29249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768</a:t>
            </a:r>
          </a:p>
        </p:txBody>
      </p:sp>
      <p:cxnSp>
        <p:nvCxnSpPr>
          <p:cNvPr id="20" name="直線接點 19"/>
          <p:cNvCxnSpPr/>
          <p:nvPr/>
        </p:nvCxnSpPr>
        <p:spPr>
          <a:xfrm>
            <a:off x="7524328" y="3356992"/>
            <a:ext cx="0" cy="5760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164288" y="29249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1024</a:t>
            </a: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2195736" y="227687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3707904" y="2276872"/>
            <a:ext cx="3816424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195736" y="3429000"/>
            <a:ext cx="1296144" cy="432048"/>
          </a:xfrm>
          <a:prstGeom prst="rect">
            <a:avLst/>
          </a:prstGeom>
          <a:solidFill>
            <a:srgbClr val="92D05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635896" y="3429000"/>
            <a:ext cx="3816424" cy="432048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</Words>
  <Application>Microsoft Office PowerPoint</Application>
  <PresentationFormat>如螢幕大小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</dc:creator>
  <cp:lastModifiedBy>Alex</cp:lastModifiedBy>
  <cp:revision>9</cp:revision>
  <dcterms:created xsi:type="dcterms:W3CDTF">2017-06-25T02:58:37Z</dcterms:created>
  <dcterms:modified xsi:type="dcterms:W3CDTF">2017-06-25T04:14:13Z</dcterms:modified>
</cp:coreProperties>
</file>