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36E3-EB03-4A2B-AD59-8D22E2043708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0C1-12B8-499D-974D-30306C4DEA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36E3-EB03-4A2B-AD59-8D22E2043708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0C1-12B8-499D-974D-30306C4DEA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36E3-EB03-4A2B-AD59-8D22E2043708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0C1-12B8-499D-974D-30306C4DEA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36E3-EB03-4A2B-AD59-8D22E2043708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0C1-12B8-499D-974D-30306C4DEA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36E3-EB03-4A2B-AD59-8D22E2043708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0C1-12B8-499D-974D-30306C4DEA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36E3-EB03-4A2B-AD59-8D22E2043708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0C1-12B8-499D-974D-30306C4DEA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36E3-EB03-4A2B-AD59-8D22E2043708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0C1-12B8-499D-974D-30306C4DEA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36E3-EB03-4A2B-AD59-8D22E2043708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0C1-12B8-499D-974D-30306C4DEA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36E3-EB03-4A2B-AD59-8D22E2043708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0C1-12B8-499D-974D-30306C4DEA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36E3-EB03-4A2B-AD59-8D22E2043708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0C1-12B8-499D-974D-30306C4DEA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36E3-EB03-4A2B-AD59-8D22E2043708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0C1-12B8-499D-974D-30306C4DEA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336E3-EB03-4A2B-AD59-8D22E2043708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0B0C1-12B8-499D-974D-30306C4DEA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24744"/>
            <a:ext cx="608647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線單箭頭接點 4"/>
          <p:cNvCxnSpPr/>
          <p:nvPr/>
        </p:nvCxnSpPr>
        <p:spPr>
          <a:xfrm flipH="1">
            <a:off x="4788024" y="980728"/>
            <a:ext cx="792088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5652120" y="8367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外殼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5004048" y="4005064"/>
            <a:ext cx="720080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724128" y="4581128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平口，負極</a:t>
            </a:r>
            <a:endParaRPr lang="en-US" altLang="zh-TW" dirty="0" smtClean="0"/>
          </a:p>
          <a:p>
            <a:r>
              <a:rPr lang="zh-TW" altLang="en-US" dirty="0"/>
              <a:t>倘若長短腳斷掉就看這裡辨識</a:t>
            </a:r>
          </a:p>
        </p:txBody>
      </p:sp>
      <p:sp>
        <p:nvSpPr>
          <p:cNvPr id="9" name="加號 8"/>
          <p:cNvSpPr/>
          <p:nvPr/>
        </p:nvSpPr>
        <p:spPr>
          <a:xfrm>
            <a:off x="3347864" y="4797152"/>
            <a:ext cx="576064" cy="504056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減號 9"/>
          <p:cNvSpPr/>
          <p:nvPr/>
        </p:nvSpPr>
        <p:spPr>
          <a:xfrm>
            <a:off x="5004048" y="4797152"/>
            <a:ext cx="576064" cy="504056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4139952" y="1988840"/>
            <a:ext cx="1296144" cy="12241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508104" y="18448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電線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4271268" y="2615704"/>
            <a:ext cx="1080120" cy="7200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292080" y="24208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半導體芯片</a:t>
            </a:r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4355976" y="2924944"/>
            <a:ext cx="1080120" cy="7200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4067944" y="2924944"/>
            <a:ext cx="1368152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364088" y="27809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引線框架</a:t>
            </a:r>
            <a:endParaRPr lang="en-US" altLang="zh-TW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</Words>
  <Application>Microsoft Office PowerPoint</Application>
  <PresentationFormat>如螢幕大小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Alex</dc:creator>
  <cp:lastModifiedBy>Alex</cp:lastModifiedBy>
  <cp:revision>2</cp:revision>
  <dcterms:created xsi:type="dcterms:W3CDTF">2017-07-14T12:54:39Z</dcterms:created>
  <dcterms:modified xsi:type="dcterms:W3CDTF">2017-07-14T13:09:57Z</dcterms:modified>
</cp:coreProperties>
</file>