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2016/3/22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2016/3/22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03-18 </a:t>
            </a:r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[CS263] C#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9849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程式執行情</a:t>
            </a:r>
            <a:r>
              <a:rPr lang="zh-TW" altLang="en-US" dirty="0" smtClean="0"/>
              <a:t>況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zh-TW" altLang="en-US" dirty="0" smtClean="0"/>
              <a:t>讓使用者指定數量，</a:t>
            </a:r>
            <a:endParaRPr lang="en-US" altLang="zh-TW" dirty="0" smtClean="0"/>
          </a:p>
          <a:p>
            <a:r>
              <a:rPr lang="zh-TW" altLang="en-US" dirty="0" smtClean="0"/>
              <a:t>利用</a:t>
            </a:r>
            <a:r>
              <a:rPr lang="en-US" altLang="zh-TW" dirty="0" smtClean="0"/>
              <a:t>for loop </a:t>
            </a:r>
            <a:r>
              <a:rPr lang="zh-TW" altLang="en-US" dirty="0" smtClean="0"/>
              <a:t>來執行。</a:t>
            </a:r>
            <a:endParaRPr lang="zh-TW" altLang="en-US" dirty="0"/>
          </a:p>
        </p:txBody>
      </p:sp>
      <p:pic>
        <p:nvPicPr>
          <p:cNvPr id="5" name="內容版面配置區 4" descr="student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386881" y="685800"/>
            <a:ext cx="5113438" cy="54102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21</Words>
  <PresentationFormat>如螢幕大小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市鎮</vt:lpstr>
      <vt:lpstr>[CS263] C#</vt:lpstr>
      <vt:lpstr>程式執行情況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[CS263] C#</dc:title>
  <dc:creator>HW1</dc:creator>
  <cp:lastModifiedBy>Windows 使用者</cp:lastModifiedBy>
  <cp:revision>1</cp:revision>
  <dcterms:created xsi:type="dcterms:W3CDTF">2016-03-22T05:08:36Z</dcterms:created>
  <dcterms:modified xsi:type="dcterms:W3CDTF">2016-03-22T05:12:52Z</dcterms:modified>
</cp:coreProperties>
</file>