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C#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Parallels 圖片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33" r="8333"/>
          <a:stretch>
            <a:fillRect/>
          </a:stretch>
        </p:blipFill>
        <p:spPr>
          <a:xfrm>
            <a:off x="1428728" y="214290"/>
            <a:ext cx="6286544" cy="417912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4572008"/>
            <a:ext cx="5778522" cy="414350"/>
          </a:xfrm>
        </p:spPr>
        <p:txBody>
          <a:bodyPr/>
          <a:lstStyle/>
          <a:p>
            <a:r>
              <a:rPr lang="en-US" altLang="zh-TW" dirty="0" smtClean="0"/>
              <a:t>Problem 1</a:t>
            </a:r>
            <a:r>
              <a:rPr lang="zh-TW" altLang="en-US" dirty="0" smtClean="0"/>
              <a:t>：型別轉換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71472" y="5000636"/>
            <a:ext cx="8072494" cy="157163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解決：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因為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較大，所以無法隱含轉換進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，所以需指定轉換為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將數值指定至較小型別時，在前方加上指定的型別</a:t>
            </a:r>
            <a:r>
              <a:rPr lang="en-US" altLang="zh-TW" dirty="0" smtClean="0"/>
              <a:t>(byte)</a:t>
            </a:r>
            <a:r>
              <a:rPr lang="zh-TW" altLang="en-US" dirty="0" smtClean="0"/>
              <a:t>，一開始將型別加入兩個變數的前面時仍有同樣的問題，所以再將計算之後的結果前面加上型別轉換，最後去掉了兩個變數前的型別後仍可正常運作。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5867400" cy="522288"/>
          </a:xfrm>
        </p:spPr>
        <p:txBody>
          <a:bodyPr/>
          <a:lstStyle/>
          <a:p>
            <a:r>
              <a:rPr lang="en-US" altLang="zh-TW" dirty="0" smtClean="0"/>
              <a:t>Problem 1</a:t>
            </a:r>
            <a:r>
              <a:rPr lang="zh-TW" altLang="en-US" dirty="0" smtClean="0"/>
              <a:t>：型別轉換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85918" y="5357826"/>
            <a:ext cx="5486400" cy="804862"/>
          </a:xfrm>
        </p:spPr>
        <p:txBody>
          <a:bodyPr/>
          <a:lstStyle/>
          <a:p>
            <a:r>
              <a:rPr lang="zh-TW" altLang="en-US" dirty="0" smtClean="0"/>
              <a:t>解決後運作情況。</a:t>
            </a:r>
            <a:endParaRPr lang="zh-TW" altLang="en-US" dirty="0"/>
          </a:p>
        </p:txBody>
      </p:sp>
      <p:pic>
        <p:nvPicPr>
          <p:cNvPr id="7" name="圖片版面配置區 6" descr="型別轉換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357290" y="285728"/>
            <a:ext cx="6457950" cy="4210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Parallels 圖片 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31" r="7031"/>
          <a:stretch>
            <a:fillRect/>
          </a:stretch>
        </p:blipFill>
        <p:spPr>
          <a:xfrm>
            <a:off x="1214414" y="428604"/>
            <a:ext cx="5572164" cy="405248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r>
              <a:rPr lang="zh-TW" altLang="en-US" dirty="0" smtClean="0"/>
              <a:t>：用連絡資訊的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建立一個新資料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方法：</a:t>
            </a:r>
            <a:endParaRPr lang="en-US" altLang="zh-TW" dirty="0" smtClean="0"/>
          </a:p>
          <a:p>
            <a:r>
              <a:rPr lang="en-US" altLang="zh-TW" dirty="0" smtClean="0"/>
              <a:t>         </a:t>
            </a:r>
            <a:r>
              <a:rPr lang="zh-TW" altLang="en-US" dirty="0" smtClean="0"/>
              <a:t>用現有的連絡資訊，加入一個新</a:t>
            </a:r>
            <a:r>
              <a:rPr lang="en-US" altLang="zh-TW" dirty="0" smtClean="0"/>
              <a:t>student</a:t>
            </a:r>
            <a:r>
              <a:rPr lang="zh-TW" altLang="en-US" dirty="0" smtClean="0"/>
              <a:t>出來，並為他建立資訊，並用</a:t>
            </a:r>
            <a:r>
              <a:rPr lang="en-US" altLang="zh-TW" dirty="0" err="1" smtClean="0"/>
              <a:t>WriteLine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顯示出來。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r>
              <a:rPr lang="zh-TW" altLang="en-US" dirty="0" smtClean="0"/>
              <a:t>：用連絡資訊的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建立一個新資料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新增後運作情況。</a:t>
            </a:r>
          </a:p>
          <a:p>
            <a:endParaRPr lang="zh-TW" altLang="en-US" dirty="0"/>
          </a:p>
        </p:txBody>
      </p:sp>
      <p:pic>
        <p:nvPicPr>
          <p:cNvPr id="7" name="圖片版面配置區 6" descr="運行studen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71538" y="571480"/>
            <a:ext cx="645795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</TotalTime>
  <Words>168</Words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旅程</vt:lpstr>
      <vt:lpstr>C# Homework</vt:lpstr>
      <vt:lpstr>Problem 1：型別轉換</vt:lpstr>
      <vt:lpstr>Problem 1：型別轉換</vt:lpstr>
      <vt:lpstr>Problem 2：用連絡資訊的class建立一個新資料</vt:lpstr>
      <vt:lpstr>Problem 2：用連絡資訊的class建立一個新資料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HW1</dc:creator>
  <cp:lastModifiedBy>Windows 使用者</cp:lastModifiedBy>
  <cp:revision>7</cp:revision>
  <dcterms:created xsi:type="dcterms:W3CDTF">2016-03-11T06:11:01Z</dcterms:created>
  <dcterms:modified xsi:type="dcterms:W3CDTF">2016-03-11T09:29:09Z</dcterms:modified>
</cp:coreProperties>
</file>