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2016/3/18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8296943-24FE-4105-8B82-16F8FA6E141A}" type="datetimeFigureOut">
              <a:rPr lang="zh-TW" altLang="en-US" smtClean="0"/>
              <a:pPr/>
              <a:t>2016/3/18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[CS263] HomeWork3-1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Guess Number	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3008313" cy="649306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/>
              <a:t>Guess Number </a:t>
            </a:r>
            <a:endParaRPr lang="zh-TW" altLang="en-US" sz="36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一、此版本由電腦隨機出題。</a:t>
            </a:r>
            <a:endParaRPr lang="en-US" altLang="zh-TW" dirty="0" smtClean="0"/>
          </a:p>
          <a:p>
            <a:r>
              <a:rPr lang="zh-TW" altLang="en-US" dirty="0" smtClean="0"/>
              <a:t>二、先進行使用都輸入的判斷</a:t>
            </a:r>
            <a:endParaRPr lang="en-US" altLang="zh-TW" dirty="0" smtClean="0"/>
          </a:p>
          <a:p>
            <a:r>
              <a:rPr lang="en-US" altLang="zh-TW" dirty="0" smtClean="0"/>
              <a:t>     1. 4</a:t>
            </a:r>
            <a:r>
              <a:rPr lang="zh-TW" altLang="en-US" dirty="0" smtClean="0"/>
              <a:t>個數字</a:t>
            </a:r>
            <a:endParaRPr lang="en-US" altLang="zh-TW" dirty="0" smtClean="0"/>
          </a:p>
          <a:p>
            <a:r>
              <a:rPr lang="en-US" altLang="zh-TW" dirty="0" smtClean="0"/>
              <a:t>     2. </a:t>
            </a:r>
            <a:r>
              <a:rPr lang="zh-TW" altLang="en-US" dirty="0" smtClean="0"/>
              <a:t>不重覆</a:t>
            </a:r>
            <a:endParaRPr lang="en-US" altLang="zh-TW" dirty="0" smtClean="0"/>
          </a:p>
          <a:p>
            <a:r>
              <a:rPr lang="zh-TW" altLang="en-US" dirty="0" smtClean="0"/>
              <a:t>三、進行幾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幾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的判斷</a:t>
            </a:r>
            <a:endParaRPr lang="en-US" altLang="zh-TW" dirty="0" smtClean="0"/>
          </a:p>
          <a:p>
            <a:r>
              <a:rPr lang="zh-TW" altLang="en-US" dirty="0" smtClean="0"/>
              <a:t>四、</a:t>
            </a:r>
            <a:r>
              <a:rPr lang="en-US" altLang="zh-TW" dirty="0" smtClean="0"/>
              <a:t>4A</a:t>
            </a:r>
            <a:r>
              <a:rPr lang="zh-TW" altLang="en-US" dirty="0" smtClean="0"/>
              <a:t>即結束</a:t>
            </a:r>
            <a:endParaRPr lang="zh-TW" altLang="en-US" dirty="0"/>
          </a:p>
        </p:txBody>
      </p:sp>
      <p:pic>
        <p:nvPicPr>
          <p:cNvPr id="4" name="內容版面配置區 3" descr="GuessNumbe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50010" y="685800"/>
            <a:ext cx="4987180" cy="5410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130</TotalTime>
  <Words>51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市鎮</vt:lpstr>
      <vt:lpstr>Guess Number </vt:lpstr>
      <vt:lpstr>Guess Number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LaiHome</dc:creator>
  <cp:lastModifiedBy>LaiHome</cp:lastModifiedBy>
  <cp:revision>3</cp:revision>
  <dcterms:created xsi:type="dcterms:W3CDTF">2016-03-18T05:51:40Z</dcterms:created>
  <dcterms:modified xsi:type="dcterms:W3CDTF">2016-03-18T08:04:21Z</dcterms:modified>
</cp:coreProperties>
</file>