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2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2016/4/15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C# Homework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版面配置區 4" descr="ChartRoom_Form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931" r="1931"/>
          <a:stretch>
            <a:fillRect/>
          </a:stretch>
        </p:blipFill>
        <p:spPr>
          <a:xfrm>
            <a:off x="1643042" y="616634"/>
            <a:ext cx="6891358" cy="3657600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運作情況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當</a:t>
            </a:r>
            <a:r>
              <a:rPr lang="en-US" altLang="zh-TW" dirty="0" smtClean="0"/>
              <a:t>Chart </a:t>
            </a:r>
            <a:r>
              <a:rPr lang="zh-TW" altLang="en-US" dirty="0" smtClean="0"/>
              <a:t>視窗 使用都輸入文字並按下</a:t>
            </a:r>
            <a:r>
              <a:rPr lang="en-US" altLang="zh-TW" dirty="0" smtClean="0"/>
              <a:t>Sent Button</a:t>
            </a:r>
            <a:r>
              <a:rPr lang="zh-TW" altLang="en-US" dirty="0" smtClean="0"/>
              <a:t> </a:t>
            </a:r>
            <a:r>
              <a:rPr lang="zh-TW" altLang="en-US" dirty="0" smtClean="0"/>
              <a:t>時，會同步在另一視窗出現內容。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57158" y="2857496"/>
            <a:ext cx="8458200" cy="9144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 smtClean="0"/>
              <a:t>Thank you for listening</a:t>
            </a:r>
            <a:endParaRPr lang="zh-TW" altLang="en-US" sz="4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43</TotalTime>
  <Words>30</Words>
  <PresentationFormat>如螢幕大小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旅程</vt:lpstr>
      <vt:lpstr>C# Homework</vt:lpstr>
      <vt:lpstr>運作情況</vt:lpstr>
      <vt:lpstr>投影片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HW1</dc:creator>
  <cp:lastModifiedBy>LaiHome</cp:lastModifiedBy>
  <cp:revision>10</cp:revision>
  <dcterms:created xsi:type="dcterms:W3CDTF">2016-03-11T06:11:01Z</dcterms:created>
  <dcterms:modified xsi:type="dcterms:W3CDTF">2016-04-15T08:46:04Z</dcterms:modified>
</cp:coreProperties>
</file>