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296943-24FE-4105-8B82-16F8FA6E141A}" type="datetimeFigureOut">
              <a:rPr lang="zh-TW" altLang="en-US" smtClean="0"/>
              <a:pPr/>
              <a:t>2016/3/29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494573B-8BF4-4C8B-A0EC-351363E053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[CS263] </a:t>
            </a:r>
            <a:r>
              <a:rPr lang="en-US" altLang="zh-TW" dirty="0" smtClean="0"/>
              <a:t>HomeWork_0325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Salary of Employee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3008313" cy="649306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Salary</a:t>
            </a:r>
            <a:r>
              <a:rPr lang="en-US" altLang="zh-TW" sz="3600" dirty="0" smtClean="0"/>
              <a:t> of Employee</a:t>
            </a:r>
            <a:endParaRPr lang="zh-TW" altLang="en-US" sz="3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7" name="內容版面配置區 6" descr="032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73305" y="685800"/>
            <a:ext cx="5140589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</TotalTime>
  <Words>14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市鎮</vt:lpstr>
      <vt:lpstr>Salary of Employee </vt:lpstr>
      <vt:lpstr>Salary of Employee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LaiHome</dc:creator>
  <cp:lastModifiedBy>LaiHome</cp:lastModifiedBy>
  <cp:revision>4</cp:revision>
  <dcterms:created xsi:type="dcterms:W3CDTF">2016-03-18T05:51:40Z</dcterms:created>
  <dcterms:modified xsi:type="dcterms:W3CDTF">2016-03-29T06:13:54Z</dcterms:modified>
</cp:coreProperties>
</file>