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2CB41D-DCE5-ED52-9E13-911075201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0B1543B-7786-0334-BCFC-8D8E2BAD9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A542A9-2216-6002-E68C-4473D4664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4B55-F92F-4E0B-9BB1-EB971AFEF66E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893A77-7F20-08DD-9BF6-0B97CF1A5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1FE1C3-D25B-4CD2-6450-C49B2C29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D52D-2338-4543-BDFC-4C181CB4B8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07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E0CA50-6D4B-3B05-7857-07619DFB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A853C7-594F-3A00-A71D-69D77AAAF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DECDB2-4CD8-A011-7F49-6BFEF1E2D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4B55-F92F-4E0B-9BB1-EB971AFEF66E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3A8F96-9E50-BDDA-EA0E-C251830E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9A2612-F22F-A75B-5804-0BFBAB23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D52D-2338-4543-BDFC-4C181CB4B8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63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F014264-8024-B82F-6377-7BA5558D4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3A7CB1-23AE-401E-D2EB-631429514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04CAB7-220A-111A-7C46-706F485E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4B55-F92F-4E0B-9BB1-EB971AFEF66E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F62F2B-807A-C5F6-872A-1B31C340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F20880-7F5E-1EAD-8769-59801B01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D52D-2338-4543-BDFC-4C181CB4B8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88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DC266E-A79A-EE6B-8A31-71FADD8E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81EDA9-4ED6-278F-C4CE-167D44C4B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EF636F-B32E-BFF4-0C9B-D6CEE430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4B55-F92F-4E0B-9BB1-EB971AFEF66E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7A610E-4570-EB0F-E983-3402FE65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32FE00-0F94-62A1-BAED-C096192B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D52D-2338-4543-BDFC-4C181CB4B8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59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EF5309-5351-E58A-98AF-569A48DD4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715E74-F09E-025C-6981-6B575551C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CBA3FD-1887-13D1-019E-80FFC465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4B55-F92F-4E0B-9BB1-EB971AFEF66E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701215-0113-23F5-BA69-84BFF28F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01F624-AE4E-AF71-855F-23C35A2B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D52D-2338-4543-BDFC-4C181CB4B8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67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451D69-1710-B0BB-6A55-DFBC5740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5BF6B1-14C7-3274-52B8-8D8E62745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E2AB4B-0502-59DB-0724-5816FA129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2E4085-371C-37BF-9CEF-60235AEE5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4B55-F92F-4E0B-9BB1-EB971AFEF66E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C3B0EE-F3EF-BB03-86FC-F85325065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3B7CDB-C215-08A8-694E-223533D8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D52D-2338-4543-BDFC-4C181CB4B8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10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CCCFDD-479B-6014-F6AF-3F807FED5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2EA3B1-DA36-1B72-F201-8BD5C6B64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877817A-A450-578D-ECEF-5A00E2875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964DA6D-9F0F-4505-5A20-66EEFC55E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A0C2216-2BB4-3227-00AB-12426B9C4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3CBE746-485C-C524-3167-248E6B029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4B55-F92F-4E0B-9BB1-EB971AFEF66E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31D0BF5-8470-3B9F-75CE-60C0ABED5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ECAA0B4-3D1F-9612-B7A0-1E09F12A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D52D-2338-4543-BDFC-4C181CB4B8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17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874611-9651-FDD7-B155-2CB5FDEC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70F1E85-9D25-18AB-67CB-E9C55C96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4B55-F92F-4E0B-9BB1-EB971AFEF66E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49BF715-58D6-1FAE-14E9-00C8F013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5B05E33-F4ED-2C45-BC16-0E7F1E05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D52D-2338-4543-BDFC-4C181CB4B8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407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1BF5F7E-299A-C0F3-91F0-2EA61947E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4B55-F92F-4E0B-9BB1-EB971AFEF66E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9FFDD24-FBD1-4E03-A4DD-7325F5E0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39EF5B-E9AA-4AA4-FA67-41124D41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D52D-2338-4543-BDFC-4C181CB4B8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14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9C3A4-EE76-6DC3-0B6B-597365ED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31DA38-9F1F-2FC9-42F0-F7FCF3B39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F6C12B-2B89-6CB8-38F5-E06E8C318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E78CA9-AE0E-DB8E-2A3B-01F30DAA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4B55-F92F-4E0B-9BB1-EB971AFEF66E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B9D71E-55D6-037B-19F8-FBD5FBF3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C554B8-61A0-B11D-D074-8DAF5DD3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D52D-2338-4543-BDFC-4C181CB4B8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4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667036-37A3-AA32-E007-E61639545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4FD6084-9FE0-53E8-82CC-146435F9E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FEFF53-D75C-145C-AF77-29900F351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97B3A0-A159-4194-5D19-A7BCF2A5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4B55-F92F-4E0B-9BB1-EB971AFEF66E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ADB6AC-3668-0267-FB7A-B479967F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E8B512D-18F1-C7A0-75ED-97D9A5301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D52D-2338-4543-BDFC-4C181CB4B8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68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6FC02A3-D393-BF20-8F2B-33AFB9B7D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6B950A-AB28-CD25-BEE1-CE7C98042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DBF110-BB5F-01FF-2608-8790C092C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B4B55-F92F-4E0B-9BB1-EB971AFEF66E}" type="datetimeFigureOut">
              <a:rPr lang="zh-TW" altLang="en-US" smtClean="0"/>
              <a:t>2022/12/10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A92B04-00B2-65BC-84A1-2006A9A2E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6505CF-7268-A0E2-F462-82D1C0652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FD52D-2338-4543-BDFC-4C181CB4B8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59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74D664D-D1C2-77AA-2E52-897C785FB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137B3BF-0044-0DBA-DEB7-B4ABDE1118D2}"/>
              </a:ext>
            </a:extLst>
          </p:cNvPr>
          <p:cNvSpPr/>
          <p:nvPr/>
        </p:nvSpPr>
        <p:spPr>
          <a:xfrm>
            <a:off x="2806045" y="129618"/>
            <a:ext cx="6579909" cy="6579909"/>
          </a:xfrm>
          <a:prstGeom prst="rect">
            <a:avLst/>
          </a:prstGeom>
          <a:noFill/>
          <a:ln w="254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05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昊謙 呂</dc:creator>
  <cp:lastModifiedBy>昊謙 呂</cp:lastModifiedBy>
  <cp:revision>1</cp:revision>
  <dcterms:created xsi:type="dcterms:W3CDTF">2022-12-10T12:57:00Z</dcterms:created>
  <dcterms:modified xsi:type="dcterms:W3CDTF">2022-12-10T13:01:02Z</dcterms:modified>
</cp:coreProperties>
</file>