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2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Lab 13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Download lab13 template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This template is very similar to Ex13-3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I add code for you to easily switch the illumination between object model’s normal and normal map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Goal: 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Download a 3D Model you like from </a:t>
            </a:r>
            <a:r>
              <a:rPr lang="en-US" sz="1600" dirty="0" err="1"/>
              <a:t>clara.io</a:t>
            </a:r>
            <a:endParaRPr lang="en-US" sz="1600" dirty="0"/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Search and download a normal map on internet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Replace the 3D model and the normal map in the template by yours</a:t>
            </a:r>
          </a:p>
        </p:txBody>
      </p:sp>
      <p:pic>
        <p:nvPicPr>
          <p:cNvPr id="3" name="圖片 2" descr="一張含有 廚具, 花盆 的圖片&#10;&#10;自動產生的描述">
            <a:extLst>
              <a:ext uri="{FF2B5EF4-FFF2-40B4-BE49-F238E27FC236}">
                <a16:creationId xmlns:a16="http://schemas.microsoft.com/office/drawing/2014/main" id="{39AE42E4-9265-734B-A676-C3CCB8BF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507" y="2649012"/>
            <a:ext cx="1811079" cy="1873187"/>
          </a:xfrm>
          <a:prstGeom prst="rect">
            <a:avLst/>
          </a:prstGeom>
        </p:spPr>
      </p:pic>
      <p:pic>
        <p:nvPicPr>
          <p:cNvPr id="7" name="圖片 6" descr="一張含有 廚具, 花盆 的圖片&#10;&#10;自動產生的描述">
            <a:extLst>
              <a:ext uri="{FF2B5EF4-FFF2-40B4-BE49-F238E27FC236}">
                <a16:creationId xmlns:a16="http://schemas.microsoft.com/office/drawing/2014/main" id="{05D2C08F-B095-B943-8008-EEB86512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63" y="4594147"/>
            <a:ext cx="1816123" cy="1873187"/>
          </a:xfrm>
          <a:prstGeom prst="rect">
            <a:avLst/>
          </a:prstGeom>
        </p:spPr>
      </p:pic>
      <p:sp>
        <p:nvSpPr>
          <p:cNvPr id="13" name="向右箭號 12">
            <a:extLst>
              <a:ext uri="{FF2B5EF4-FFF2-40B4-BE49-F238E27FC236}">
                <a16:creationId xmlns:a16="http://schemas.microsoft.com/office/drawing/2014/main" id="{3B7E5F93-4A35-6742-8725-4BF6A333C695}"/>
              </a:ext>
            </a:extLst>
          </p:cNvPr>
          <p:cNvSpPr/>
          <p:nvPr/>
        </p:nvSpPr>
        <p:spPr>
          <a:xfrm>
            <a:off x="5043159" y="43518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16776EC4-61AD-8242-B270-2B46495C6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441" y="4638696"/>
            <a:ext cx="1813404" cy="1873187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F604F9A0-1C31-CC43-98AF-24B16AB53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441" y="2662031"/>
            <a:ext cx="1818239" cy="1873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EA663AB-9972-5843-B9D3-EDD41CE0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7" y="426175"/>
            <a:ext cx="5511185" cy="56777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CD8082-6CFD-804C-B014-A7D9429A6A64}"/>
              </a:ext>
            </a:extLst>
          </p:cNvPr>
          <p:cNvSpPr/>
          <p:nvPr/>
        </p:nvSpPr>
        <p:spPr>
          <a:xfrm>
            <a:off x="305882" y="5861004"/>
            <a:ext cx="1173509" cy="332526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44F326-1279-8D4C-A0CB-64313A62D043}"/>
              </a:ext>
            </a:extLst>
          </p:cNvPr>
          <p:cNvSpPr txBox="1"/>
          <p:nvPr/>
        </p:nvSpPr>
        <p:spPr>
          <a:xfrm>
            <a:off x="391997" y="5027929"/>
            <a:ext cx="2174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Switch between the object’s normal and normal map</a:t>
            </a:r>
            <a:endParaRPr kumimoji="1"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485BA1F-1E26-EE4A-913E-381F19A0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87" y="426175"/>
            <a:ext cx="5496526" cy="56777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669B5C-52D8-3E4C-A21F-1BD99DD282E3}"/>
              </a:ext>
            </a:extLst>
          </p:cNvPr>
          <p:cNvSpPr/>
          <p:nvPr/>
        </p:nvSpPr>
        <p:spPr>
          <a:xfrm>
            <a:off x="6186420" y="5861004"/>
            <a:ext cx="1173509" cy="332526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52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45B30-0392-3F44-818D-C25FAE4E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Hint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9233AF-6AD8-0746-98F9-1FBA2CB0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8133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Because the normal map you can download on internet is not designed for  the 3D object you have</a:t>
            </a:r>
          </a:p>
          <a:p>
            <a:pPr lvl="1"/>
            <a:r>
              <a:rPr kumimoji="1" lang="en-US" altLang="zh-TW" dirty="0"/>
              <a:t>You may get a better-looking result if you use a normal map with repeating pattern</a:t>
            </a:r>
          </a:p>
          <a:p>
            <a:r>
              <a:rPr kumimoji="1" lang="en-US" altLang="zh-TW" dirty="0"/>
              <a:t>For example, </a:t>
            </a:r>
            <a:endParaRPr kumimoji="1" lang="zh-TW" altLang="en-US" dirty="0"/>
          </a:p>
        </p:txBody>
      </p:sp>
      <p:pic>
        <p:nvPicPr>
          <p:cNvPr id="1026" name="Picture 2" descr="Why are normal maps predominantly blue? - Game Development Stack Exchange">
            <a:extLst>
              <a:ext uri="{FF2B5EF4-FFF2-40B4-BE49-F238E27FC236}">
                <a16:creationId xmlns:a16="http://schemas.microsoft.com/office/drawing/2014/main" id="{0ED3210A-462A-CC4B-88BC-BEBC4830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16" y="3764778"/>
            <a:ext cx="2728097" cy="2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 on Normal Maps">
            <a:extLst>
              <a:ext uri="{FF2B5EF4-FFF2-40B4-BE49-F238E27FC236}">
                <a16:creationId xmlns:a16="http://schemas.microsoft.com/office/drawing/2014/main" id="{34506240-6A91-B640-8832-7E7B34F0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6" y="3764778"/>
            <a:ext cx="2728097" cy="2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inbow pattern - Normal Map">
            <a:extLst>
              <a:ext uri="{FF2B5EF4-FFF2-40B4-BE49-F238E27FC236}">
                <a16:creationId xmlns:a16="http://schemas.microsoft.com/office/drawing/2014/main" id="{BE5354C0-8541-744A-A4C1-535B1810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91" y="3764777"/>
            <a:ext cx="2728097" cy="2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217</Words>
  <Application>Microsoft Macintosh PowerPoint</Application>
  <PresentationFormat>寬螢幕</PresentationFormat>
  <Paragraphs>29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Lab 13</vt:lpstr>
      <vt:lpstr>PowerPoint 簡報</vt:lpstr>
      <vt:lpstr>PowerPoint 簡報</vt:lpstr>
      <vt:lpstr>Hint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科植 王</dc:creator>
  <cp:lastModifiedBy>科植 王</cp:lastModifiedBy>
  <cp:revision>29</cp:revision>
  <dcterms:created xsi:type="dcterms:W3CDTF">2020-08-28T10:32:45Z</dcterms:created>
  <dcterms:modified xsi:type="dcterms:W3CDTF">2020-12-26T14:38:19Z</dcterms:modified>
</cp:coreProperties>
</file>