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ward\Documents\comp-uncer\Paper\fig\rough-work-II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709612860892387"/>
          <c:y val="3.5300962379702538E-2"/>
          <c:w val="0.78738932633420811"/>
          <c:h val="0.80522980460775739"/>
        </c:manualLayout>
      </c:layout>
      <c:scatterChart>
        <c:scatterStyle val="lineMarker"/>
        <c:varyColors val="0"/>
        <c:ser>
          <c:idx val="0"/>
          <c:order val="0"/>
          <c:tx>
            <c:v>Operating Range (Map 6)</c:v>
          </c:tx>
          <c:spPr>
            <a:ln w="63500"/>
          </c:spPr>
          <c:marker>
            <c:symbol val="none"/>
          </c:marker>
          <c:xVal>
            <c:numRef>
              <c:f>Opearting_range_SI!$B$3:$B$19</c:f>
              <c:numCache>
                <c:formatCode>General</c:formatCode>
                <c:ptCount val="17"/>
                <c:pt idx="0">
                  <c:v>-28.888888888888889</c:v>
                </c:pt>
                <c:pt idx="1">
                  <c:v>-28.888888888888889</c:v>
                </c:pt>
                <c:pt idx="2">
                  <c:v>-28.888888888888889</c:v>
                </c:pt>
                <c:pt idx="3">
                  <c:v>-26.111111111111111</c:v>
                </c:pt>
                <c:pt idx="4">
                  <c:v>-23.333333333333332</c:v>
                </c:pt>
                <c:pt idx="5">
                  <c:v>-20.555555555555557</c:v>
                </c:pt>
                <c:pt idx="6">
                  <c:v>-17.777777777777779</c:v>
                </c:pt>
                <c:pt idx="7">
                  <c:v>-12.222222222222221</c:v>
                </c:pt>
                <c:pt idx="8">
                  <c:v>12.777777777777779</c:v>
                </c:pt>
                <c:pt idx="9">
                  <c:v>12.777777777777779</c:v>
                </c:pt>
                <c:pt idx="10">
                  <c:v>12.777777777777779</c:v>
                </c:pt>
                <c:pt idx="11">
                  <c:v>12.777777777777779</c:v>
                </c:pt>
                <c:pt idx="12">
                  <c:v>12.777777777777779</c:v>
                </c:pt>
                <c:pt idx="13">
                  <c:v>12.777777777777779</c:v>
                </c:pt>
                <c:pt idx="14">
                  <c:v>12.777777777777779</c:v>
                </c:pt>
                <c:pt idx="15">
                  <c:v>12.777777777777779</c:v>
                </c:pt>
                <c:pt idx="16">
                  <c:v>-28.888888888888889</c:v>
                </c:pt>
              </c:numCache>
            </c:numRef>
          </c:xVal>
          <c:yVal>
            <c:numRef>
              <c:f>Opearting_range_SI!$A$3:$A$19</c:f>
              <c:numCache>
                <c:formatCode>General</c:formatCode>
                <c:ptCount val="17"/>
                <c:pt idx="0">
                  <c:v>26.666666666666668</c:v>
                </c:pt>
                <c:pt idx="1">
                  <c:v>32.222222222222221</c:v>
                </c:pt>
                <c:pt idx="2">
                  <c:v>37.777777777777779</c:v>
                </c:pt>
                <c:pt idx="3">
                  <c:v>43.333333333333336</c:v>
                </c:pt>
                <c:pt idx="4">
                  <c:v>48.888888888888886</c:v>
                </c:pt>
                <c:pt idx="5">
                  <c:v>54.444444444444443</c:v>
                </c:pt>
                <c:pt idx="6">
                  <c:v>60</c:v>
                </c:pt>
                <c:pt idx="7">
                  <c:v>65.555555555555557</c:v>
                </c:pt>
                <c:pt idx="8">
                  <c:v>65.555555555555557</c:v>
                </c:pt>
                <c:pt idx="9">
                  <c:v>60</c:v>
                </c:pt>
                <c:pt idx="10">
                  <c:v>54.444444444444443</c:v>
                </c:pt>
                <c:pt idx="11">
                  <c:v>48.888888888888886</c:v>
                </c:pt>
                <c:pt idx="12">
                  <c:v>43.333333333333336</c:v>
                </c:pt>
                <c:pt idx="13">
                  <c:v>37.777777777777779</c:v>
                </c:pt>
                <c:pt idx="14">
                  <c:v>32.222222222222221</c:v>
                </c:pt>
                <c:pt idx="15">
                  <c:v>26.666666666666668</c:v>
                </c:pt>
                <c:pt idx="16">
                  <c:v>26.666666666666668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Opearting_range_SI!$G$1</c:f>
              <c:strCache>
                <c:ptCount val="1"/>
                <c:pt idx="0">
                  <c:v>Map 1</c:v>
                </c:pt>
              </c:strCache>
            </c:strRef>
          </c:tx>
          <c:spPr>
            <a:ln w="82550" cmpd="dbl">
              <a:prstDash val="sysDot"/>
            </a:ln>
          </c:spPr>
          <c:marker>
            <c:symbol val="none"/>
          </c:marker>
          <c:xVal>
            <c:numRef>
              <c:f>Opearting_range_SI!$H$3:$H$15</c:f>
              <c:numCache>
                <c:formatCode>General</c:formatCode>
                <c:ptCount val="13"/>
                <c:pt idx="0">
                  <c:v>-15</c:v>
                </c:pt>
                <c:pt idx="1">
                  <c:v>-15</c:v>
                </c:pt>
                <c:pt idx="2">
                  <c:v>-15</c:v>
                </c:pt>
                <c:pt idx="3">
                  <c:v>-15</c:v>
                </c:pt>
                <c:pt idx="4">
                  <c:v>-15</c:v>
                </c:pt>
                <c:pt idx="5">
                  <c:v>-12.222222222222221</c:v>
                </c:pt>
                <c:pt idx="6">
                  <c:v>12.777777777777779</c:v>
                </c:pt>
                <c:pt idx="7">
                  <c:v>12.777777777777779</c:v>
                </c:pt>
                <c:pt idx="8">
                  <c:v>12.777777777777779</c:v>
                </c:pt>
                <c:pt idx="9">
                  <c:v>12.777777777777779</c:v>
                </c:pt>
                <c:pt idx="10">
                  <c:v>12.777777777777779</c:v>
                </c:pt>
                <c:pt idx="11">
                  <c:v>12.777777777777779</c:v>
                </c:pt>
                <c:pt idx="12">
                  <c:v>-15</c:v>
                </c:pt>
              </c:numCache>
            </c:numRef>
          </c:xVal>
          <c:yVal>
            <c:numRef>
              <c:f>Opearting_range_SI!$G$3:$G$15</c:f>
              <c:numCache>
                <c:formatCode>General</c:formatCode>
                <c:ptCount val="13"/>
                <c:pt idx="0">
                  <c:v>26.666666666666668</c:v>
                </c:pt>
                <c:pt idx="1">
                  <c:v>43.333333333333336</c:v>
                </c:pt>
                <c:pt idx="2">
                  <c:v>48.888888888888886</c:v>
                </c:pt>
                <c:pt idx="3">
                  <c:v>54.444444444444443</c:v>
                </c:pt>
                <c:pt idx="4">
                  <c:v>60</c:v>
                </c:pt>
                <c:pt idx="5">
                  <c:v>65.555555555555557</c:v>
                </c:pt>
                <c:pt idx="6">
                  <c:v>65.555555555555557</c:v>
                </c:pt>
                <c:pt idx="7">
                  <c:v>60</c:v>
                </c:pt>
                <c:pt idx="8">
                  <c:v>54.444444444444443</c:v>
                </c:pt>
                <c:pt idx="9">
                  <c:v>48.888888888888886</c:v>
                </c:pt>
                <c:pt idx="10">
                  <c:v>43.333333333333336</c:v>
                </c:pt>
                <c:pt idx="11">
                  <c:v>26.666666666666668</c:v>
                </c:pt>
                <c:pt idx="12">
                  <c:v>26.666666666666668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Opearting_range_SI!$J$1</c:f>
              <c:strCache>
                <c:ptCount val="1"/>
                <c:pt idx="0">
                  <c:v>Map 2</c:v>
                </c:pt>
              </c:strCache>
            </c:strRef>
          </c:tx>
          <c:spPr>
            <a:ln w="63500">
              <a:prstDash val="dash"/>
            </a:ln>
          </c:spPr>
          <c:marker>
            <c:symbol val="none"/>
          </c:marker>
          <c:xVal>
            <c:numRef>
              <c:f>Opearting_range_SI!$K$3:$K$15</c:f>
              <c:numCache>
                <c:formatCode>General</c:formatCode>
                <c:ptCount val="13"/>
                <c:pt idx="0">
                  <c:v>-17.777777777777779</c:v>
                </c:pt>
                <c:pt idx="1">
                  <c:v>-17.777777777777779</c:v>
                </c:pt>
                <c:pt idx="2">
                  <c:v>-17.777777777777779</c:v>
                </c:pt>
                <c:pt idx="3">
                  <c:v>-17.777777777777779</c:v>
                </c:pt>
                <c:pt idx="4">
                  <c:v>-17.777777777777779</c:v>
                </c:pt>
                <c:pt idx="5">
                  <c:v>-12.222222222222221</c:v>
                </c:pt>
                <c:pt idx="6">
                  <c:v>10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10</c:v>
                </c:pt>
                <c:pt idx="12">
                  <c:v>-17.777777777777779</c:v>
                </c:pt>
              </c:numCache>
            </c:numRef>
          </c:xVal>
          <c:yVal>
            <c:numRef>
              <c:f>Opearting_range_SI!$J$3:$J$15</c:f>
              <c:numCache>
                <c:formatCode>General</c:formatCode>
                <c:ptCount val="13"/>
                <c:pt idx="0">
                  <c:v>26.666666666666668</c:v>
                </c:pt>
                <c:pt idx="1">
                  <c:v>43.333333333333336</c:v>
                </c:pt>
                <c:pt idx="2">
                  <c:v>48.888888888888886</c:v>
                </c:pt>
                <c:pt idx="3">
                  <c:v>54.444444444444443</c:v>
                </c:pt>
                <c:pt idx="4">
                  <c:v>60</c:v>
                </c:pt>
                <c:pt idx="5">
                  <c:v>65.555555555555557</c:v>
                </c:pt>
                <c:pt idx="6">
                  <c:v>65.555555555555557</c:v>
                </c:pt>
                <c:pt idx="7">
                  <c:v>60</c:v>
                </c:pt>
                <c:pt idx="8">
                  <c:v>54.444444444444443</c:v>
                </c:pt>
                <c:pt idx="9">
                  <c:v>48.888888888888886</c:v>
                </c:pt>
                <c:pt idx="10">
                  <c:v>43.333333333333336</c:v>
                </c:pt>
                <c:pt idx="11">
                  <c:v>26.666666666666668</c:v>
                </c:pt>
                <c:pt idx="12">
                  <c:v>26.666666666666668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Opearting_range_SI!$A$21</c:f>
              <c:strCache>
                <c:ptCount val="1"/>
                <c:pt idx="0">
                  <c:v>Map 3</c:v>
                </c:pt>
              </c:strCache>
            </c:strRef>
          </c:tx>
          <c:spPr>
            <a:ln cmpd="dbl">
              <a:prstDash val="dash"/>
            </a:ln>
          </c:spPr>
          <c:marker>
            <c:symbol val="none"/>
          </c:marker>
          <c:xVal>
            <c:numRef>
              <c:f>Opearting_range_SI!$B$23:$B$35</c:f>
              <c:numCache>
                <c:formatCode>General</c:formatCode>
                <c:ptCount val="13"/>
                <c:pt idx="0">
                  <c:v>-23.333333333333332</c:v>
                </c:pt>
                <c:pt idx="1">
                  <c:v>-23.333333333333332</c:v>
                </c:pt>
                <c:pt idx="2">
                  <c:v>-23.333333333333332</c:v>
                </c:pt>
                <c:pt idx="3">
                  <c:v>-23.333333333333332</c:v>
                </c:pt>
                <c:pt idx="4">
                  <c:v>-20.555555555555557</c:v>
                </c:pt>
                <c:pt idx="5">
                  <c:v>-17.777777777777779</c:v>
                </c:pt>
                <c:pt idx="6">
                  <c:v>7.2222222222222223</c:v>
                </c:pt>
                <c:pt idx="7">
                  <c:v>7.2222222222222223</c:v>
                </c:pt>
                <c:pt idx="8">
                  <c:v>7.2222222222222223</c:v>
                </c:pt>
                <c:pt idx="9">
                  <c:v>7.2222222222222223</c:v>
                </c:pt>
                <c:pt idx="10">
                  <c:v>7.2222222222222223</c:v>
                </c:pt>
                <c:pt idx="11">
                  <c:v>7.2222222222222223</c:v>
                </c:pt>
                <c:pt idx="12">
                  <c:v>-23.333333333333332</c:v>
                </c:pt>
              </c:numCache>
            </c:numRef>
          </c:xVal>
          <c:yVal>
            <c:numRef>
              <c:f>Opearting_range_SI!$A$23:$A$35</c:f>
              <c:numCache>
                <c:formatCode>General</c:formatCode>
                <c:ptCount val="13"/>
                <c:pt idx="0">
                  <c:v>26.666666666666668</c:v>
                </c:pt>
                <c:pt idx="1">
                  <c:v>37.777777777777779</c:v>
                </c:pt>
                <c:pt idx="2">
                  <c:v>43.333333333333336</c:v>
                </c:pt>
                <c:pt idx="3">
                  <c:v>48.888888888888886</c:v>
                </c:pt>
                <c:pt idx="4">
                  <c:v>54.444444444444443</c:v>
                </c:pt>
                <c:pt idx="5">
                  <c:v>60</c:v>
                </c:pt>
                <c:pt idx="6">
                  <c:v>60</c:v>
                </c:pt>
                <c:pt idx="7">
                  <c:v>54.444444444444443</c:v>
                </c:pt>
                <c:pt idx="8">
                  <c:v>48.888888888888886</c:v>
                </c:pt>
                <c:pt idx="9">
                  <c:v>43.333333333333336</c:v>
                </c:pt>
                <c:pt idx="10">
                  <c:v>37.777777777777779</c:v>
                </c:pt>
                <c:pt idx="11">
                  <c:v>26.666666666666668</c:v>
                </c:pt>
                <c:pt idx="12">
                  <c:v>26.666666666666668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Opearting_range_SI!$D$21</c:f>
              <c:strCache>
                <c:ptCount val="1"/>
                <c:pt idx="0">
                  <c:v>Map 4</c:v>
                </c:pt>
              </c:strCache>
            </c:strRef>
          </c:tx>
          <c:spPr>
            <a:ln w="95250" cmpd="tri">
              <a:prstDash val="lgDash"/>
            </a:ln>
          </c:spPr>
          <c:marker>
            <c:symbol val="none"/>
          </c:marker>
          <c:xVal>
            <c:numRef>
              <c:f>Opearting_range_SI!$E$23:$E$35</c:f>
              <c:numCache>
                <c:formatCode>General</c:formatCode>
                <c:ptCount val="13"/>
                <c:pt idx="0">
                  <c:v>-26.111111111111111</c:v>
                </c:pt>
                <c:pt idx="1">
                  <c:v>-26.111111111111111</c:v>
                </c:pt>
                <c:pt idx="2">
                  <c:v>-26.111111111111111</c:v>
                </c:pt>
                <c:pt idx="3">
                  <c:v>-26.111111111111111</c:v>
                </c:pt>
                <c:pt idx="4">
                  <c:v>-23.333333333333332</c:v>
                </c:pt>
                <c:pt idx="5">
                  <c:v>-20.555555555555557</c:v>
                </c:pt>
                <c:pt idx="6">
                  <c:v>7.2222222222222223</c:v>
                </c:pt>
                <c:pt idx="7">
                  <c:v>7.2222222222222223</c:v>
                </c:pt>
                <c:pt idx="8">
                  <c:v>7.2222222222222223</c:v>
                </c:pt>
                <c:pt idx="9">
                  <c:v>7.2222222222222223</c:v>
                </c:pt>
                <c:pt idx="10">
                  <c:v>7.2222222222222223</c:v>
                </c:pt>
                <c:pt idx="11">
                  <c:v>7.2222222222222223</c:v>
                </c:pt>
                <c:pt idx="12">
                  <c:v>-26.111111111111111</c:v>
                </c:pt>
              </c:numCache>
            </c:numRef>
          </c:xVal>
          <c:yVal>
            <c:numRef>
              <c:f>Opearting_range_SI!$D$23:$D$35</c:f>
              <c:numCache>
                <c:formatCode>General</c:formatCode>
                <c:ptCount val="13"/>
                <c:pt idx="0">
                  <c:v>26.666666666666668</c:v>
                </c:pt>
                <c:pt idx="1">
                  <c:v>32.222222222222221</c:v>
                </c:pt>
                <c:pt idx="2">
                  <c:v>37.777777777777779</c:v>
                </c:pt>
                <c:pt idx="3">
                  <c:v>43.333333333333336</c:v>
                </c:pt>
                <c:pt idx="4">
                  <c:v>48.888888888888886</c:v>
                </c:pt>
                <c:pt idx="5">
                  <c:v>54.444444444444443</c:v>
                </c:pt>
                <c:pt idx="6">
                  <c:v>54.444444444444443</c:v>
                </c:pt>
                <c:pt idx="7">
                  <c:v>48.888888888888886</c:v>
                </c:pt>
                <c:pt idx="8">
                  <c:v>43.333333333333336</c:v>
                </c:pt>
                <c:pt idx="9">
                  <c:v>37.777777777777779</c:v>
                </c:pt>
                <c:pt idx="10">
                  <c:v>32.222222222222221</c:v>
                </c:pt>
                <c:pt idx="11">
                  <c:v>26.666666666666668</c:v>
                </c:pt>
                <c:pt idx="12">
                  <c:v>26.666666666666668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Opearting_range_SI!$G$21</c:f>
              <c:strCache>
                <c:ptCount val="1"/>
                <c:pt idx="0">
                  <c:v>Map 5</c:v>
                </c:pt>
              </c:strCache>
            </c:strRef>
          </c:tx>
          <c:spPr>
            <a:ln w="98425" cap="flat" cmpd="dbl">
              <a:prstDash val="sysDot"/>
            </a:ln>
          </c:spPr>
          <c:marker>
            <c:symbol val="none"/>
          </c:marker>
          <c:xVal>
            <c:numRef>
              <c:f>Opearting_range_SI!$H$23:$H$35</c:f>
              <c:numCache>
                <c:formatCode>General</c:formatCode>
                <c:ptCount val="13"/>
                <c:pt idx="0">
                  <c:v>-28.888888888888889</c:v>
                </c:pt>
                <c:pt idx="1">
                  <c:v>-28.888888888888889</c:v>
                </c:pt>
                <c:pt idx="2">
                  <c:v>-28.888888888888889</c:v>
                </c:pt>
                <c:pt idx="3">
                  <c:v>-26.111111111111111</c:v>
                </c:pt>
                <c:pt idx="4">
                  <c:v>-23.333333333333332</c:v>
                </c:pt>
                <c:pt idx="5">
                  <c:v>-20.555555555555557</c:v>
                </c:pt>
                <c:pt idx="6">
                  <c:v>7.2222222222222223</c:v>
                </c:pt>
                <c:pt idx="7">
                  <c:v>7.2222222222222223</c:v>
                </c:pt>
                <c:pt idx="8">
                  <c:v>7.2222222222222223</c:v>
                </c:pt>
                <c:pt idx="9">
                  <c:v>7.2222222222222223</c:v>
                </c:pt>
                <c:pt idx="10">
                  <c:v>7.2222222222222223</c:v>
                </c:pt>
                <c:pt idx="11">
                  <c:v>7.2222222222222223</c:v>
                </c:pt>
                <c:pt idx="12">
                  <c:v>-28.888888888888889</c:v>
                </c:pt>
              </c:numCache>
            </c:numRef>
          </c:xVal>
          <c:yVal>
            <c:numRef>
              <c:f>Opearting_range_SI!$G$23:$G$35</c:f>
              <c:numCache>
                <c:formatCode>General</c:formatCode>
                <c:ptCount val="13"/>
                <c:pt idx="0">
                  <c:v>26.666666666666668</c:v>
                </c:pt>
                <c:pt idx="1">
                  <c:v>32.222222222222221</c:v>
                </c:pt>
                <c:pt idx="2">
                  <c:v>37.777777777777779</c:v>
                </c:pt>
                <c:pt idx="3">
                  <c:v>43.333333333333336</c:v>
                </c:pt>
                <c:pt idx="4">
                  <c:v>48.888888888888886</c:v>
                </c:pt>
                <c:pt idx="5">
                  <c:v>54.444444444444443</c:v>
                </c:pt>
                <c:pt idx="6">
                  <c:v>54.444444444444443</c:v>
                </c:pt>
                <c:pt idx="7">
                  <c:v>48.888888888888886</c:v>
                </c:pt>
                <c:pt idx="8">
                  <c:v>43.333333333333336</c:v>
                </c:pt>
                <c:pt idx="9">
                  <c:v>37.777777777777779</c:v>
                </c:pt>
                <c:pt idx="10">
                  <c:v>32.222222222222221</c:v>
                </c:pt>
                <c:pt idx="11">
                  <c:v>26.666666666666668</c:v>
                </c:pt>
                <c:pt idx="12">
                  <c:v>26.666666666666668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294144"/>
        <c:axId val="162636928"/>
      </c:scatterChart>
      <c:valAx>
        <c:axId val="53294144"/>
        <c:scaling>
          <c:orientation val="minMax"/>
          <c:min val="-3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Evaporating temperature [°C]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2636928"/>
        <c:crosses val="autoZero"/>
        <c:crossBetween val="midCat"/>
      </c:valAx>
      <c:valAx>
        <c:axId val="16263692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Condensing temperature [°C]</a:t>
                </a:r>
              </a:p>
            </c:rich>
          </c:tx>
          <c:layout>
            <c:manualLayout>
              <c:xMode val="edge"/>
              <c:yMode val="edge"/>
              <c:x val="3.0555555555555555E-2"/>
              <c:y val="0.143142607174103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53294144"/>
        <c:crossesAt val="-30"/>
        <c:crossBetween val="midCat"/>
      </c:valAx>
    </c:plotArea>
    <c:legend>
      <c:legendPos val="r"/>
      <c:layout>
        <c:manualLayout>
          <c:xMode val="edge"/>
          <c:yMode val="edge"/>
          <c:x val="0.17909656605424321"/>
          <c:y val="0.57951443569553807"/>
          <c:w val="0.80007010061242345"/>
          <c:h val="0.24282298046077577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2500">
          <a:latin typeface="Garamond" panose="02020404030301010803" pitchFamily="18" charset="0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83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5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5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1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0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A5A01-F4F1-466C-A6C7-6D43425C9F0D}" type="datetimeFigureOut">
              <a:rPr lang="en-US" smtClean="0"/>
              <a:t>2/9/2015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F8692-E309-42AA-BFEB-500900D09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5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65916"/>
              </p:ext>
            </p:extLst>
          </p:nvPr>
        </p:nvGraphicFramePr>
        <p:xfrm>
          <a:off x="35417" y="-2146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542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 Cheung</dc:creator>
  <cp:lastModifiedBy>Howard Cheung</cp:lastModifiedBy>
  <cp:revision>21</cp:revision>
  <dcterms:created xsi:type="dcterms:W3CDTF">2015-02-07T03:14:29Z</dcterms:created>
  <dcterms:modified xsi:type="dcterms:W3CDTF">2015-02-10T05:20:12Z</dcterms:modified>
</cp:coreProperties>
</file>