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0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Cheung</dc:creator>
  <cp:lastModifiedBy>Christian Bach</cp:lastModifiedBy>
  <cp:revision>21</cp:revision>
  <dcterms:created xsi:type="dcterms:W3CDTF">2015-02-07T03:14:29Z</dcterms:created>
  <dcterms:modified xsi:type="dcterms:W3CDTF">2015-02-08T22:17:19Z</dcterms:modified>
</cp:coreProperties>
</file>