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75" y="-26020"/>
            <a:ext cx="9188472" cy="68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Christian Bach</cp:lastModifiedBy>
  <cp:revision>17</cp:revision>
  <dcterms:created xsi:type="dcterms:W3CDTF">2015-02-07T03:14:29Z</dcterms:created>
  <dcterms:modified xsi:type="dcterms:W3CDTF">2015-02-08T20:23:44Z</dcterms:modified>
</cp:coreProperties>
</file>