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96" y="16727"/>
            <a:ext cx="9175596" cy="68412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9010373">
            <a:off x="936064" y="2836370"/>
            <a:ext cx="654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Please update me and add map 7</a:t>
            </a:r>
            <a:endParaRPr lang="en-US" sz="36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Christian Bach</cp:lastModifiedBy>
  <cp:revision>18</cp:revision>
  <dcterms:created xsi:type="dcterms:W3CDTF">2015-02-07T03:14:29Z</dcterms:created>
  <dcterms:modified xsi:type="dcterms:W3CDTF">2015-02-08T20:26:01Z</dcterms:modified>
</cp:coreProperties>
</file>