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Map 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  <c:spPr>
              <a:pattFill prst="lgConfetti">
                <a:fgClr>
                  <a:schemeClr val="accent1"/>
                </a:fgClr>
                <a:bgClr>
                  <a:schemeClr val="bg1"/>
                </a:bgClr>
              </a:pattFill>
            </c:spPr>
          </c:marker>
          <c:xVal>
            <c:numRef>
              <c:f>'Map 1_all_result'!$S$2:$S$136</c:f>
              <c:numCache>
                <c:formatCode>0.00E+00</c:formatCode>
                <c:ptCount val="135"/>
                <c:pt idx="0">
                  <c:v>9.1198516720439618E-2</c:v>
                </c:pt>
                <c:pt idx="1">
                  <c:v>6.1274750917971656E-3</c:v>
                </c:pt>
                <c:pt idx="2">
                  <c:v>4.8954000329995747E-3</c:v>
                </c:pt>
                <c:pt idx="3">
                  <c:v>3.530525001845526E-3</c:v>
                </c:pt>
                <c:pt idx="4">
                  <c:v>3.1142734807307875E-3</c:v>
                </c:pt>
                <c:pt idx="5">
                  <c:v>2.3727234000338461E-3</c:v>
                </c:pt>
                <c:pt idx="6">
                  <c:v>2.783127223954397E-3</c:v>
                </c:pt>
                <c:pt idx="7">
                  <c:v>2.6218439088058392E-3</c:v>
                </c:pt>
                <c:pt idx="8">
                  <c:v>2.5592199019266802E-3</c:v>
                </c:pt>
                <c:pt idx="9">
                  <c:v>9.1198516720439618E-2</c:v>
                </c:pt>
                <c:pt idx="10">
                  <c:v>5.2403500825795946E-3</c:v>
                </c:pt>
                <c:pt idx="11">
                  <c:v>9.8083256651756677E-3</c:v>
                </c:pt>
                <c:pt idx="12">
                  <c:v>8.8681781407467339E-2</c:v>
                </c:pt>
                <c:pt idx="13">
                  <c:v>2.9116571480907244E-3</c:v>
                </c:pt>
                <c:pt idx="14">
                  <c:v>2.5186784312153238E-3</c:v>
                </c:pt>
                <c:pt idx="15">
                  <c:v>3.6038183327404244E-2</c:v>
                </c:pt>
                <c:pt idx="16">
                  <c:v>3.0758826545792951E-3</c:v>
                </c:pt>
                <c:pt idx="17">
                  <c:v>2.6875980696923945E-3</c:v>
                </c:pt>
                <c:pt idx="18">
                  <c:v>2.473287669326535E-3</c:v>
                </c:pt>
                <c:pt idx="19">
                  <c:v>3.7220291958068E-3</c:v>
                </c:pt>
                <c:pt idx="20">
                  <c:v>6.5464350485280451E-3</c:v>
                </c:pt>
                <c:pt idx="21">
                  <c:v>3.6221773273011578E-3</c:v>
                </c:pt>
                <c:pt idx="22">
                  <c:v>5.4738649447046567E-3</c:v>
                </c:pt>
                <c:pt idx="23">
                  <c:v>9.1198516720439618E-2</c:v>
                </c:pt>
                <c:pt idx="24">
                  <c:v>6.0845651822982724E-2</c:v>
                </c:pt>
                <c:pt idx="25">
                  <c:v>3.9397446677548242E-2</c:v>
                </c:pt>
                <c:pt idx="26">
                  <c:v>2.4055942217923378E-2</c:v>
                </c:pt>
                <c:pt idx="27">
                  <c:v>1.3915578570489414E-2</c:v>
                </c:pt>
                <c:pt idx="28">
                  <c:v>8.0076273335544148E-3</c:v>
                </c:pt>
                <c:pt idx="29">
                  <c:v>5.6736178352974516E-3</c:v>
                </c:pt>
                <c:pt idx="30">
                  <c:v>5.2403500825795946E-3</c:v>
                </c:pt>
                <c:pt idx="31">
                  <c:v>5.2497901948856396E-3</c:v>
                </c:pt>
                <c:pt idx="32">
                  <c:v>5.2412360112427366E-3</c:v>
                </c:pt>
                <c:pt idx="33">
                  <c:v>5.2846900747029425E-3</c:v>
                </c:pt>
                <c:pt idx="34">
                  <c:v>5.5058144724776225E-3</c:v>
                </c:pt>
                <c:pt idx="35">
                  <c:v>5.7440225478078083E-3</c:v>
                </c:pt>
                <c:pt idx="36">
                  <c:v>6.1274750917971656E-3</c:v>
                </c:pt>
                <c:pt idx="37">
                  <c:v>7.1990229921050988E-3</c:v>
                </c:pt>
                <c:pt idx="38">
                  <c:v>9.8083256651756677E-3</c:v>
                </c:pt>
                <c:pt idx="39">
                  <c:v>8.5943086288530299E-2</c:v>
                </c:pt>
                <c:pt idx="40">
                  <c:v>5.5287263626251387E-2</c:v>
                </c:pt>
                <c:pt idx="41">
                  <c:v>3.379359909001603E-2</c:v>
                </c:pt>
                <c:pt idx="42">
                  <c:v>1.939399229034839E-2</c:v>
                </c:pt>
                <c:pt idx="43">
                  <c:v>1.0055233196661297E-2</c:v>
                </c:pt>
                <c:pt idx="44">
                  <c:v>4.8954000329995747E-3</c:v>
                </c:pt>
                <c:pt idx="45">
                  <c:v>3.2709103172599858E-3</c:v>
                </c:pt>
                <c:pt idx="46">
                  <c:v>3.4066067275534337E-3</c:v>
                </c:pt>
                <c:pt idx="47">
                  <c:v>3.4903374784698957E-3</c:v>
                </c:pt>
                <c:pt idx="48">
                  <c:v>3.4070757220013227E-3</c:v>
                </c:pt>
                <c:pt idx="49">
                  <c:v>3.4025823152224726E-3</c:v>
                </c:pt>
                <c:pt idx="50">
                  <c:v>3.530525001845526E-3</c:v>
                </c:pt>
                <c:pt idx="51">
                  <c:v>3.6036085433586418E-3</c:v>
                </c:pt>
                <c:pt idx="52">
                  <c:v>3.5486683650197194E-3</c:v>
                </c:pt>
                <c:pt idx="53">
                  <c:v>3.8680593896888759E-3</c:v>
                </c:pt>
                <c:pt idx="54">
                  <c:v>5.6016490447466805E-3</c:v>
                </c:pt>
                <c:pt idx="55">
                  <c:v>8.8681781407467339E-2</c:v>
                </c:pt>
                <c:pt idx="56">
                  <c:v>5.4519786533903936E-2</c:v>
                </c:pt>
                <c:pt idx="57">
                  <c:v>3.2183198077894756E-2</c:v>
                </c:pt>
                <c:pt idx="58">
                  <c:v>1.7862267673847729E-2</c:v>
                </c:pt>
                <c:pt idx="59">
                  <c:v>8.9865149970111465E-3</c:v>
                </c:pt>
                <c:pt idx="60">
                  <c:v>4.3815804602421122E-3</c:v>
                </c:pt>
                <c:pt idx="61">
                  <c:v>3.2577520276312949E-3</c:v>
                </c:pt>
                <c:pt idx="62">
                  <c:v>3.3402310404102202E-3</c:v>
                </c:pt>
                <c:pt idx="63">
                  <c:v>3.2144115939625145E-3</c:v>
                </c:pt>
                <c:pt idx="64">
                  <c:v>2.9446550790290017E-3</c:v>
                </c:pt>
                <c:pt idx="65">
                  <c:v>2.865822238620233E-3</c:v>
                </c:pt>
                <c:pt idx="66">
                  <c:v>3.017059412788895E-3</c:v>
                </c:pt>
                <c:pt idx="67">
                  <c:v>3.1601279791948263E-3</c:v>
                </c:pt>
                <c:pt idx="68">
                  <c:v>3.1142734807307875E-3</c:v>
                </c:pt>
                <c:pt idx="69">
                  <c:v>3.1822548477032802E-3</c:v>
                </c:pt>
                <c:pt idx="70">
                  <c:v>4.3671354552183564E-3</c:v>
                </c:pt>
                <c:pt idx="71">
                  <c:v>5.7674336989998125E-2</c:v>
                </c:pt>
                <c:pt idx="72">
                  <c:v>3.3109183553566277E-2</c:v>
                </c:pt>
                <c:pt idx="73">
                  <c:v>1.7875231120182494E-2</c:v>
                </c:pt>
                <c:pt idx="74">
                  <c:v>8.7016108590957167E-3</c:v>
                </c:pt>
                <c:pt idx="75">
                  <c:v>4.2442101534163413E-3</c:v>
                </c:pt>
                <c:pt idx="76">
                  <c:v>3.1835256018027968E-3</c:v>
                </c:pt>
                <c:pt idx="77">
                  <c:v>3.1762665710216489E-3</c:v>
                </c:pt>
                <c:pt idx="78">
                  <c:v>2.9116571480907244E-3</c:v>
                </c:pt>
                <c:pt idx="79">
                  <c:v>2.5186784312153238E-3</c:v>
                </c:pt>
                <c:pt idx="80">
                  <c:v>2.3727234000338461E-3</c:v>
                </c:pt>
                <c:pt idx="81">
                  <c:v>2.5450081470846163E-3</c:v>
                </c:pt>
                <c:pt idx="82">
                  <c:v>2.752119278735738E-3</c:v>
                </c:pt>
                <c:pt idx="83">
                  <c:v>2.783127223954397E-3</c:v>
                </c:pt>
                <c:pt idx="84">
                  <c:v>2.8795383081158714E-3</c:v>
                </c:pt>
                <c:pt idx="85">
                  <c:v>3.8707583250380973E-3</c:v>
                </c:pt>
                <c:pt idx="86">
                  <c:v>3.6038183327404244E-2</c:v>
                </c:pt>
                <c:pt idx="87">
                  <c:v>1.9073996966362312E-2</c:v>
                </c:pt>
                <c:pt idx="88">
                  <c:v>9.3060585776284354E-3</c:v>
                </c:pt>
                <c:pt idx="89">
                  <c:v>4.4906909125957822E-3</c:v>
                </c:pt>
                <c:pt idx="90">
                  <c:v>3.3454699313821079E-3</c:v>
                </c:pt>
                <c:pt idx="91">
                  <c:v>3.3201387589912768E-3</c:v>
                </c:pt>
                <c:pt idx="92">
                  <c:v>3.0758826545792951E-3</c:v>
                </c:pt>
                <c:pt idx="93">
                  <c:v>2.6875980696923945E-3</c:v>
                </c:pt>
                <c:pt idx="94">
                  <c:v>2.473287669326535E-3</c:v>
                </c:pt>
                <c:pt idx="95">
                  <c:v>2.5244229300165648E-3</c:v>
                </c:pt>
                <c:pt idx="96">
                  <c:v>2.6297164540113136E-3</c:v>
                </c:pt>
                <c:pt idx="97">
                  <c:v>2.6218439088058392E-3</c:v>
                </c:pt>
                <c:pt idx="98">
                  <c:v>2.7269574711332152E-3</c:v>
                </c:pt>
                <c:pt idx="99">
                  <c:v>3.7220291958068E-3</c:v>
                </c:pt>
                <c:pt idx="100">
                  <c:v>2.1394648127970206E-2</c:v>
                </c:pt>
                <c:pt idx="101">
                  <c:v>1.0535468799137427E-2</c:v>
                </c:pt>
                <c:pt idx="102">
                  <c:v>5.1383389676532424E-3</c:v>
                </c:pt>
                <c:pt idx="103">
                  <c:v>3.5366884336180899E-3</c:v>
                </c:pt>
                <c:pt idx="104">
                  <c:v>3.4468887701962878E-3</c:v>
                </c:pt>
                <c:pt idx="105">
                  <c:v>3.3085712700472534E-3</c:v>
                </c:pt>
                <c:pt idx="106">
                  <c:v>3.0251502847878794E-3</c:v>
                </c:pt>
                <c:pt idx="107">
                  <c:v>2.8010320947123917E-3</c:v>
                </c:pt>
                <c:pt idx="108">
                  <c:v>2.7152727959222204E-3</c:v>
                </c:pt>
                <c:pt idx="109">
                  <c:v>2.6591815349893549E-3</c:v>
                </c:pt>
                <c:pt idx="110">
                  <c:v>2.5592199019266802E-3</c:v>
                </c:pt>
                <c:pt idx="111">
                  <c:v>2.6875187279647565E-3</c:v>
                </c:pt>
                <c:pt idx="112">
                  <c:v>3.7610982615832282E-3</c:v>
                </c:pt>
                <c:pt idx="113">
                  <c:v>1.3010607816191067E-2</c:v>
                </c:pt>
                <c:pt idx="114">
                  <c:v>6.5101193668195998E-3</c:v>
                </c:pt>
                <c:pt idx="115">
                  <c:v>3.8067537448259327E-3</c:v>
                </c:pt>
                <c:pt idx="116">
                  <c:v>3.2016415139128709E-3</c:v>
                </c:pt>
                <c:pt idx="117">
                  <c:v>3.0723241096316505E-3</c:v>
                </c:pt>
                <c:pt idx="118">
                  <c:v>2.9062719874128119E-3</c:v>
                </c:pt>
                <c:pt idx="119">
                  <c:v>2.7558096652817859E-3</c:v>
                </c:pt>
                <c:pt idx="120">
                  <c:v>2.6637618886689515E-3</c:v>
                </c:pt>
                <c:pt idx="121">
                  <c:v>2.5783096960268885E-3</c:v>
                </c:pt>
                <c:pt idx="122">
                  <c:v>2.5244028897820668E-3</c:v>
                </c:pt>
                <c:pt idx="123">
                  <c:v>2.8538918272640688E-3</c:v>
                </c:pt>
                <c:pt idx="124">
                  <c:v>4.133677622485025E-3</c:v>
                </c:pt>
                <c:pt idx="125">
                  <c:v>6.5464350485280451E-3</c:v>
                </c:pt>
                <c:pt idx="126">
                  <c:v>4.8649601007848872E-3</c:v>
                </c:pt>
                <c:pt idx="127">
                  <c:v>4.1497105683255802E-3</c:v>
                </c:pt>
                <c:pt idx="128">
                  <c:v>3.7687890269178475E-3</c:v>
                </c:pt>
                <c:pt idx="129">
                  <c:v>3.6221773273011578E-3</c:v>
                </c:pt>
                <c:pt idx="130">
                  <c:v>3.5403676782987128E-3</c:v>
                </c:pt>
                <c:pt idx="131">
                  <c:v>3.5524212079824456E-3</c:v>
                </c:pt>
                <c:pt idx="132">
                  <c:v>3.6903952686613939E-3</c:v>
                </c:pt>
                <c:pt idx="133">
                  <c:v>4.2202138360667085E-3</c:v>
                </c:pt>
                <c:pt idx="134">
                  <c:v>5.4738649447046567E-3</c:v>
                </c:pt>
              </c:numCache>
            </c:numRef>
          </c:xVal>
          <c:yVal>
            <c:numRef>
              <c:f>'Map 1_all_result'!$P$2:$P$136</c:f>
              <c:numCache>
                <c:formatCode>0.00E+00</c:formatCode>
                <c:ptCount val="135"/>
                <c:pt idx="0">
                  <c:v>-1.9921993644830171E-2</c:v>
                </c:pt>
                <c:pt idx="1">
                  <c:v>-8.1224190983859705E-4</c:v>
                </c:pt>
                <c:pt idx="2">
                  <c:v>-1.2328944968867507E-3</c:v>
                </c:pt>
                <c:pt idx="3">
                  <c:v>-7.8634847559543389E-4</c:v>
                </c:pt>
                <c:pt idx="4">
                  <c:v>2.5121756987833845E-4</c:v>
                </c:pt>
                <c:pt idx="5">
                  <c:v>-2.1292577744320535E-3</c:v>
                </c:pt>
                <c:pt idx="6">
                  <c:v>1.4562966373559277E-3</c:v>
                </c:pt>
                <c:pt idx="7">
                  <c:v>2.747722384128428E-3</c:v>
                </c:pt>
                <c:pt idx="8">
                  <c:v>-1.7922663464883242E-3</c:v>
                </c:pt>
                <c:pt idx="9">
                  <c:v>-1.9921993644830171E-2</c:v>
                </c:pt>
                <c:pt idx="10">
                  <c:v>2.0420492549536319E-4</c:v>
                </c:pt>
                <c:pt idx="11">
                  <c:v>2.3396668170691413E-3</c:v>
                </c:pt>
                <c:pt idx="12">
                  <c:v>-1.801684323181103E-2</c:v>
                </c:pt>
                <c:pt idx="13">
                  <c:v>-2.3045420943483864E-3</c:v>
                </c:pt>
                <c:pt idx="14">
                  <c:v>5.8257954485876678E-4</c:v>
                </c:pt>
                <c:pt idx="15">
                  <c:v>-2.9023168617618991E-3</c:v>
                </c:pt>
                <c:pt idx="16">
                  <c:v>2.6602958958223868E-3</c:v>
                </c:pt>
                <c:pt idx="17">
                  <c:v>-7.2032152056132867E-5</c:v>
                </c:pt>
                <c:pt idx="18">
                  <c:v>1.4667219607504781E-3</c:v>
                </c:pt>
                <c:pt idx="19">
                  <c:v>-4.9746276055906511E-4</c:v>
                </c:pt>
                <c:pt idx="20">
                  <c:v>-4.3549421126070075E-4</c:v>
                </c:pt>
                <c:pt idx="21">
                  <c:v>1.6693186309285639E-3</c:v>
                </c:pt>
                <c:pt idx="22">
                  <c:v>3.3564939413236215E-4</c:v>
                </c:pt>
                <c:pt idx="23">
                  <c:v>-1.9921993644830171E-2</c:v>
                </c:pt>
                <c:pt idx="24">
                  <c:v>-1.2494407674745751E-2</c:v>
                </c:pt>
                <c:pt idx="25">
                  <c:v>-1.3972378392934673E-2</c:v>
                </c:pt>
                <c:pt idx="26">
                  <c:v>-7.9016148702636783E-3</c:v>
                </c:pt>
                <c:pt idx="27">
                  <c:v>-5.2993739443528568E-3</c:v>
                </c:pt>
                <c:pt idx="28">
                  <c:v>-5.6231590035698263E-4</c:v>
                </c:pt>
                <c:pt idx="29">
                  <c:v>-8.98386982500059E-4</c:v>
                </c:pt>
                <c:pt idx="30">
                  <c:v>2.0420492549536319E-4</c:v>
                </c:pt>
                <c:pt idx="31">
                  <c:v>1.3224649103721431E-3</c:v>
                </c:pt>
                <c:pt idx="32">
                  <c:v>-2.321344817477972E-4</c:v>
                </c:pt>
                <c:pt idx="33">
                  <c:v>-1.5434012400354297E-3</c:v>
                </c:pt>
                <c:pt idx="34">
                  <c:v>-9.5085898382659653E-4</c:v>
                </c:pt>
                <c:pt idx="35">
                  <c:v>1.4188979601476943E-3</c:v>
                </c:pt>
                <c:pt idx="36">
                  <c:v>-8.1224190983859705E-4</c:v>
                </c:pt>
                <c:pt idx="37">
                  <c:v>-9.8717216632712083E-4</c:v>
                </c:pt>
                <c:pt idx="38">
                  <c:v>2.3396668170691413E-3</c:v>
                </c:pt>
                <c:pt idx="39">
                  <c:v>-1.8238537539858924E-2</c:v>
                </c:pt>
                <c:pt idx="40">
                  <c:v>-1.0975806451612903E-2</c:v>
                </c:pt>
                <c:pt idx="41">
                  <c:v>-8.694121296727161E-3</c:v>
                </c:pt>
                <c:pt idx="42">
                  <c:v>-5.077411690547191E-3</c:v>
                </c:pt>
                <c:pt idx="43">
                  <c:v>-3.3505225874945086E-3</c:v>
                </c:pt>
                <c:pt idx="44">
                  <c:v>-1.2328944968867507E-3</c:v>
                </c:pt>
                <c:pt idx="45">
                  <c:v>3.7074396990850892E-3</c:v>
                </c:pt>
                <c:pt idx="46">
                  <c:v>6.3932290124261125E-4</c:v>
                </c:pt>
                <c:pt idx="47">
                  <c:v>-4.5444324569871098E-3</c:v>
                </c:pt>
                <c:pt idx="48">
                  <c:v>8.6961452071324206E-4</c:v>
                </c:pt>
                <c:pt idx="49">
                  <c:v>4.6097920053586004E-3</c:v>
                </c:pt>
                <c:pt idx="50">
                  <c:v>-7.8634847559543389E-4</c:v>
                </c:pt>
                <c:pt idx="51">
                  <c:v>2.5666748376026473E-4</c:v>
                </c:pt>
                <c:pt idx="52">
                  <c:v>-1.2710310823432308E-4</c:v>
                </c:pt>
                <c:pt idx="53">
                  <c:v>-2.0857061851824216E-3</c:v>
                </c:pt>
                <c:pt idx="54">
                  <c:v>1.0264844843008189E-3</c:v>
                </c:pt>
                <c:pt idx="55">
                  <c:v>-1.801684323181103E-2</c:v>
                </c:pt>
                <c:pt idx="56">
                  <c:v>-1.3053372207350826E-2</c:v>
                </c:pt>
                <c:pt idx="57">
                  <c:v>-5.0123792239396975E-3</c:v>
                </c:pt>
                <c:pt idx="58">
                  <c:v>-1.8081869793098221E-3</c:v>
                </c:pt>
                <c:pt idx="59">
                  <c:v>-2.732326206969303E-3</c:v>
                </c:pt>
                <c:pt idx="60">
                  <c:v>-3.1573807920369246E-4</c:v>
                </c:pt>
                <c:pt idx="61">
                  <c:v>2.2297737996114352E-3</c:v>
                </c:pt>
                <c:pt idx="62">
                  <c:v>1.3356204294496402E-3</c:v>
                </c:pt>
                <c:pt idx="63">
                  <c:v>4.9320644661911869E-4</c:v>
                </c:pt>
                <c:pt idx="64">
                  <c:v>-1.1035862589656475E-3</c:v>
                </c:pt>
                <c:pt idx="65">
                  <c:v>1.2170144642957646E-3</c:v>
                </c:pt>
                <c:pt idx="66">
                  <c:v>-3.1634149831850597E-3</c:v>
                </c:pt>
                <c:pt idx="67">
                  <c:v>-1.6811156546386753E-3</c:v>
                </c:pt>
                <c:pt idx="68">
                  <c:v>2.5121756987833845E-4</c:v>
                </c:pt>
                <c:pt idx="69">
                  <c:v>8.1785218290225228E-5</c:v>
                </c:pt>
                <c:pt idx="70">
                  <c:v>-8.2785024106267631E-4</c:v>
                </c:pt>
                <c:pt idx="71">
                  <c:v>-4.8101337818949709E-3</c:v>
                </c:pt>
                <c:pt idx="72">
                  <c:v>-6.1392114343093371E-3</c:v>
                </c:pt>
                <c:pt idx="73">
                  <c:v>-2.9786384920158482E-3</c:v>
                </c:pt>
                <c:pt idx="74">
                  <c:v>4.8867241786191889E-4</c:v>
                </c:pt>
                <c:pt idx="75">
                  <c:v>-2.3730178858253929E-3</c:v>
                </c:pt>
                <c:pt idx="76">
                  <c:v>4.5755294222991623E-4</c:v>
                </c:pt>
                <c:pt idx="77">
                  <c:v>-1.2084457800698533E-4</c:v>
                </c:pt>
                <c:pt idx="78">
                  <c:v>-2.3045420943483864E-3</c:v>
                </c:pt>
                <c:pt idx="79">
                  <c:v>5.8257954485876678E-4</c:v>
                </c:pt>
                <c:pt idx="80">
                  <c:v>-2.1292577744320535E-3</c:v>
                </c:pt>
                <c:pt idx="81">
                  <c:v>1.3284091192019454E-3</c:v>
                </c:pt>
                <c:pt idx="82">
                  <c:v>3.1765268529564791E-3</c:v>
                </c:pt>
                <c:pt idx="83">
                  <c:v>1.4562966373559277E-3</c:v>
                </c:pt>
                <c:pt idx="84">
                  <c:v>-4.5410517375475364E-4</c:v>
                </c:pt>
                <c:pt idx="85">
                  <c:v>-1.0346759846653927E-3</c:v>
                </c:pt>
                <c:pt idx="86">
                  <c:v>-2.9023168617618991E-3</c:v>
                </c:pt>
                <c:pt idx="87">
                  <c:v>8.6734279114495034E-4</c:v>
                </c:pt>
                <c:pt idx="88">
                  <c:v>-3.0869044822037319E-3</c:v>
                </c:pt>
                <c:pt idx="89">
                  <c:v>4.1673226132913526E-4</c:v>
                </c:pt>
                <c:pt idx="90">
                  <c:v>-3.0559576151143332E-4</c:v>
                </c:pt>
                <c:pt idx="91">
                  <c:v>2.3128233033482409E-3</c:v>
                </c:pt>
                <c:pt idx="92">
                  <c:v>2.6602958958223868E-3</c:v>
                </c:pt>
                <c:pt idx="93">
                  <c:v>-7.2032152056132867E-5</c:v>
                </c:pt>
                <c:pt idx="94">
                  <c:v>1.4667219607504781E-3</c:v>
                </c:pt>
                <c:pt idx="95">
                  <c:v>1.1797901468237196E-3</c:v>
                </c:pt>
                <c:pt idx="96">
                  <c:v>-5.6897433732486355E-4</c:v>
                </c:pt>
                <c:pt idx="97">
                  <c:v>2.747722384128428E-3</c:v>
                </c:pt>
                <c:pt idx="98">
                  <c:v>2.8174563222788259E-3</c:v>
                </c:pt>
                <c:pt idx="99">
                  <c:v>-4.9746276055906511E-4</c:v>
                </c:pt>
                <c:pt idx="100">
                  <c:v>-3.54578147460393E-3</c:v>
                </c:pt>
                <c:pt idx="101">
                  <c:v>-2.4647558291028349E-3</c:v>
                </c:pt>
                <c:pt idx="102">
                  <c:v>1.3433571971234819E-3</c:v>
                </c:pt>
                <c:pt idx="103">
                  <c:v>-2.7392815083002453E-3</c:v>
                </c:pt>
                <c:pt idx="104">
                  <c:v>-2.3081519562024303E-4</c:v>
                </c:pt>
                <c:pt idx="105">
                  <c:v>-3.9890759229519665E-3</c:v>
                </c:pt>
                <c:pt idx="106">
                  <c:v>-5.2148175779400579E-4</c:v>
                </c:pt>
                <c:pt idx="107">
                  <c:v>2.0143602783007988E-3</c:v>
                </c:pt>
                <c:pt idx="108">
                  <c:v>-1.798436851047763E-4</c:v>
                </c:pt>
                <c:pt idx="109">
                  <c:v>-3.9210884418250695E-4</c:v>
                </c:pt>
                <c:pt idx="110">
                  <c:v>-1.7922663464883242E-3</c:v>
                </c:pt>
                <c:pt idx="111">
                  <c:v>1.3962274175278875E-4</c:v>
                </c:pt>
                <c:pt idx="112">
                  <c:v>-1.5337933621153798E-4</c:v>
                </c:pt>
                <c:pt idx="113">
                  <c:v>5.1006440139042333E-3</c:v>
                </c:pt>
                <c:pt idx="114">
                  <c:v>3.2216409461955551E-3</c:v>
                </c:pt>
                <c:pt idx="115">
                  <c:v>-1.9768602492138279E-3</c:v>
                </c:pt>
                <c:pt idx="116">
                  <c:v>4.1806250630038277E-4</c:v>
                </c:pt>
                <c:pt idx="117">
                  <c:v>-2.719110768163275E-5</c:v>
                </c:pt>
                <c:pt idx="118">
                  <c:v>-7.4575764123190459E-4</c:v>
                </c:pt>
                <c:pt idx="119">
                  <c:v>7.0670184315515562E-4</c:v>
                </c:pt>
                <c:pt idx="120">
                  <c:v>-2.0799328923864238E-4</c:v>
                </c:pt>
                <c:pt idx="121">
                  <c:v>2.5501038981684396E-4</c:v>
                </c:pt>
                <c:pt idx="122">
                  <c:v>-3.8162777344519959E-4</c:v>
                </c:pt>
                <c:pt idx="123">
                  <c:v>-1.6967921048898617E-3</c:v>
                </c:pt>
                <c:pt idx="124">
                  <c:v>2.1619374904008602E-3</c:v>
                </c:pt>
                <c:pt idx="125">
                  <c:v>-4.3549421126070075E-4</c:v>
                </c:pt>
                <c:pt idx="126">
                  <c:v>-1.1622692815022935E-3</c:v>
                </c:pt>
                <c:pt idx="127">
                  <c:v>1.7318066419357511E-3</c:v>
                </c:pt>
                <c:pt idx="128">
                  <c:v>-1.2712141414408112E-3</c:v>
                </c:pt>
                <c:pt idx="129">
                  <c:v>1.6693186309285639E-3</c:v>
                </c:pt>
                <c:pt idx="130">
                  <c:v>1.3097086821224752E-3</c:v>
                </c:pt>
                <c:pt idx="131">
                  <c:v>1.762129774072372E-3</c:v>
                </c:pt>
                <c:pt idx="132">
                  <c:v>-2.905963424115011E-3</c:v>
                </c:pt>
                <c:pt idx="133">
                  <c:v>-1.3396489149521762E-3</c:v>
                </c:pt>
                <c:pt idx="134">
                  <c:v>3.3564939413236215E-4</c:v>
                </c:pt>
              </c:numCache>
            </c:numRef>
          </c:yVal>
          <c:smooth val="0"/>
        </c:ser>
        <c:ser>
          <c:idx val="6"/>
          <c:order val="1"/>
          <c:tx>
            <c:v>Map 7</c:v>
          </c:tx>
          <c:spPr>
            <a:ln w="28575">
              <a:noFill/>
            </a:ln>
          </c:spPr>
          <c:marker>
            <c:symbol val="plus"/>
            <c:size val="14"/>
            <c:spPr>
              <a:ln w="25400"/>
            </c:spPr>
          </c:marker>
          <c:xVal>
            <c:numRef>
              <c:f>'Map 7_all_result'!$S$11:$S$136</c:f>
              <c:numCache>
                <c:formatCode>0.00E+00</c:formatCode>
                <c:ptCount val="126"/>
                <c:pt idx="0">
                  <c:v>0.15949986907567426</c:v>
                </c:pt>
                <c:pt idx="1">
                  <c:v>1.2594120938866318E-2</c:v>
                </c:pt>
                <c:pt idx="2">
                  <c:v>1.8591647315309941E-2</c:v>
                </c:pt>
                <c:pt idx="3">
                  <c:v>0.16305528725947541</c:v>
                </c:pt>
                <c:pt idx="4">
                  <c:v>5.4650617018363878E-3</c:v>
                </c:pt>
                <c:pt idx="5">
                  <c:v>4.3751691474966173E-3</c:v>
                </c:pt>
                <c:pt idx="6">
                  <c:v>5.9552042160737811E-2</c:v>
                </c:pt>
                <c:pt idx="7">
                  <c:v>5.9941566595780931E-3</c:v>
                </c:pt>
                <c:pt idx="8">
                  <c:v>4.9184234538845201E-3</c:v>
                </c:pt>
                <c:pt idx="9">
                  <c:v>4.087103666923224E-3</c:v>
                </c:pt>
                <c:pt idx="10">
                  <c:v>5.7385139317568329E-3</c:v>
                </c:pt>
                <c:pt idx="11">
                  <c:v>1.2892151128786994E-2</c:v>
                </c:pt>
                <c:pt idx="12">
                  <c:v>8.5225356751362866E-3</c:v>
                </c:pt>
                <c:pt idx="13">
                  <c:v>8.320628518765227E-3</c:v>
                </c:pt>
                <c:pt idx="14">
                  <c:v>0.15949986907567426</c:v>
                </c:pt>
                <c:pt idx="15">
                  <c:v>0.10052812443479833</c:v>
                </c:pt>
                <c:pt idx="16">
                  <c:v>6.0738571275401082E-2</c:v>
                </c:pt>
                <c:pt idx="17">
                  <c:v>3.3575264806802924E-2</c:v>
                </c:pt>
                <c:pt idx="18">
                  <c:v>1.693969415231418E-2</c:v>
                </c:pt>
                <c:pt idx="19">
                  <c:v>1.0466448724257379E-2</c:v>
                </c:pt>
                <c:pt idx="20">
                  <c:v>1.1286653684418481E-2</c:v>
                </c:pt>
                <c:pt idx="21">
                  <c:v>1.2594120938866318E-2</c:v>
                </c:pt>
                <c:pt idx="22">
                  <c:v>1.2626664017484602E-2</c:v>
                </c:pt>
                <c:pt idx="23">
                  <c:v>1.1682704063903629E-2</c:v>
                </c:pt>
                <c:pt idx="24">
                  <c:v>1.0460201749382805E-2</c:v>
                </c:pt>
                <c:pt idx="25">
                  <c:v>9.8369437583512177E-3</c:v>
                </c:pt>
                <c:pt idx="26">
                  <c:v>1.0043382668171754E-2</c:v>
                </c:pt>
                <c:pt idx="27">
                  <c:v>1.1282953687533841E-2</c:v>
                </c:pt>
                <c:pt idx="28">
                  <c:v>1.3902859606265267E-2</c:v>
                </c:pt>
                <c:pt idx="29">
                  <c:v>1.8591647315309941E-2</c:v>
                </c:pt>
                <c:pt idx="30">
                  <c:v>0.1557598705501618</c:v>
                </c:pt>
                <c:pt idx="31">
                  <c:v>9.6218648397584761E-2</c:v>
                </c:pt>
                <c:pt idx="32">
                  <c:v>5.6232974720440927E-2</c:v>
                </c:pt>
                <c:pt idx="33">
                  <c:v>3.0300185590698862E-2</c:v>
                </c:pt>
                <c:pt idx="34">
                  <c:v>1.3934226552984165E-2</c:v>
                </c:pt>
                <c:pt idx="35">
                  <c:v>5.9814077832123216E-3</c:v>
                </c:pt>
                <c:pt idx="36">
                  <c:v>5.9933675131886672E-3</c:v>
                </c:pt>
                <c:pt idx="37">
                  <c:v>7.264935422359395E-3</c:v>
                </c:pt>
                <c:pt idx="38">
                  <c:v>7.3114574891154803E-3</c:v>
                </c:pt>
                <c:pt idx="39">
                  <c:v>6.5661797463861292E-3</c:v>
                </c:pt>
                <c:pt idx="40">
                  <c:v>5.753836622032253E-3</c:v>
                </c:pt>
                <c:pt idx="41">
                  <c:v>5.4206472114398333E-3</c:v>
                </c:pt>
                <c:pt idx="42">
                  <c:v>5.496563136045623E-3</c:v>
                </c:pt>
                <c:pt idx="43">
                  <c:v>5.7717066263395372E-3</c:v>
                </c:pt>
                <c:pt idx="44">
                  <c:v>6.801111160894306E-3</c:v>
                </c:pt>
                <c:pt idx="45">
                  <c:v>9.7919827025042955E-3</c:v>
                </c:pt>
                <c:pt idx="46">
                  <c:v>0.16305528725947541</c:v>
                </c:pt>
                <c:pt idx="47">
                  <c:v>9.6674440547613524E-2</c:v>
                </c:pt>
                <c:pt idx="48">
                  <c:v>5.5299424762166351E-2</c:v>
                </c:pt>
                <c:pt idx="49">
                  <c:v>2.9591892527062482E-2</c:v>
                </c:pt>
                <c:pt idx="50">
                  <c:v>1.4067294620314625E-2</c:v>
                </c:pt>
                <c:pt idx="51">
                  <c:v>6.6157306506757956E-3</c:v>
                </c:pt>
                <c:pt idx="52">
                  <c:v>5.8117108980148746E-3</c:v>
                </c:pt>
                <c:pt idx="53">
                  <c:v>6.321223598383433E-3</c:v>
                </c:pt>
                <c:pt idx="54">
                  <c:v>5.981575133315202E-3</c:v>
                </c:pt>
                <c:pt idx="55">
                  <c:v>5.1112122065051606E-3</c:v>
                </c:pt>
                <c:pt idx="56">
                  <c:v>4.4681488509119051E-3</c:v>
                </c:pt>
                <c:pt idx="57">
                  <c:v>4.4289497752263377E-3</c:v>
                </c:pt>
                <c:pt idx="58">
                  <c:v>4.6636339004320982E-3</c:v>
                </c:pt>
                <c:pt idx="59">
                  <c:v>4.7192434188080851E-3</c:v>
                </c:pt>
                <c:pt idx="60">
                  <c:v>4.9743556246489087E-3</c:v>
                </c:pt>
                <c:pt idx="61">
                  <c:v>6.9942267381070304E-3</c:v>
                </c:pt>
                <c:pt idx="62">
                  <c:v>0.10150140638066037</c:v>
                </c:pt>
                <c:pt idx="63">
                  <c:v>5.6417390542331664E-2</c:v>
                </c:pt>
                <c:pt idx="64">
                  <c:v>2.9467136606708799E-2</c:v>
                </c:pt>
                <c:pt idx="65">
                  <c:v>1.378898587358637E-2</c:v>
                </c:pt>
                <c:pt idx="66">
                  <c:v>6.8855427504506831E-3</c:v>
                </c:pt>
                <c:pt idx="67">
                  <c:v>5.9952006250348798E-3</c:v>
                </c:pt>
                <c:pt idx="68">
                  <c:v>6.1300081879623065E-3</c:v>
                </c:pt>
                <c:pt idx="69">
                  <c:v>5.4650617018363878E-3</c:v>
                </c:pt>
                <c:pt idx="70">
                  <c:v>4.3751691474966173E-3</c:v>
                </c:pt>
                <c:pt idx="71">
                  <c:v>3.5998299081970268E-3</c:v>
                </c:pt>
                <c:pt idx="72">
                  <c:v>3.5860238832375055E-3</c:v>
                </c:pt>
                <c:pt idx="73">
                  <c:v>3.8971260682637626E-3</c:v>
                </c:pt>
                <c:pt idx="74">
                  <c:v>3.9952978527361587E-3</c:v>
                </c:pt>
                <c:pt idx="75">
                  <c:v>4.2146599983289377E-3</c:v>
                </c:pt>
                <c:pt idx="76">
                  <c:v>5.9794248901423076E-3</c:v>
                </c:pt>
                <c:pt idx="77">
                  <c:v>5.9552042160737811E-2</c:v>
                </c:pt>
                <c:pt idx="78">
                  <c:v>3.0183391768216113E-2</c:v>
                </c:pt>
                <c:pt idx="79">
                  <c:v>1.4085926189892871E-2</c:v>
                </c:pt>
                <c:pt idx="80">
                  <c:v>7.2857171542740099E-3</c:v>
                </c:pt>
                <c:pt idx="81">
                  <c:v>6.5960742284992806E-3</c:v>
                </c:pt>
                <c:pt idx="82">
                  <c:v>6.6773217088292218E-3</c:v>
                </c:pt>
                <c:pt idx="83">
                  <c:v>5.9941566595780931E-3</c:v>
                </c:pt>
                <c:pt idx="84">
                  <c:v>4.9184234538845201E-3</c:v>
                </c:pt>
                <c:pt idx="85">
                  <c:v>4.087103666923224E-3</c:v>
                </c:pt>
                <c:pt idx="86">
                  <c:v>3.8479678507536293E-3</c:v>
                </c:pt>
                <c:pt idx="87">
                  <c:v>3.8992882933443257E-3</c:v>
                </c:pt>
                <c:pt idx="88">
                  <c:v>3.8390923253506424E-3</c:v>
                </c:pt>
                <c:pt idx="89">
                  <c:v>3.9918220455628893E-3</c:v>
                </c:pt>
                <c:pt idx="90">
                  <c:v>5.7385139317568329E-3</c:v>
                </c:pt>
                <c:pt idx="91">
                  <c:v>3.2689919943477287E-2</c:v>
                </c:pt>
                <c:pt idx="92">
                  <c:v>1.5376839440312847E-2</c:v>
                </c:pt>
                <c:pt idx="93">
                  <c:v>8.0719264637228536E-3</c:v>
                </c:pt>
                <c:pt idx="94">
                  <c:v>6.9565565653035072E-3</c:v>
                </c:pt>
                <c:pt idx="95">
                  <c:v>7.0112787588370263E-3</c:v>
                </c:pt>
                <c:pt idx="96">
                  <c:v>6.5048349654864938E-3</c:v>
                </c:pt>
                <c:pt idx="97">
                  <c:v>5.6994848327782659E-3</c:v>
                </c:pt>
                <c:pt idx="98">
                  <c:v>5.0459411096586164E-3</c:v>
                </c:pt>
                <c:pt idx="99">
                  <c:v>4.7272128029466299E-3</c:v>
                </c:pt>
                <c:pt idx="100">
                  <c:v>4.5372725957925041E-3</c:v>
                </c:pt>
                <c:pt idx="101">
                  <c:v>4.2178228491503468E-3</c:v>
                </c:pt>
                <c:pt idx="102">
                  <c:v>4.1465099619716894E-3</c:v>
                </c:pt>
                <c:pt idx="103">
                  <c:v>5.694955635554444E-3</c:v>
                </c:pt>
                <c:pt idx="104">
                  <c:v>1.9880898968062975E-2</c:v>
                </c:pt>
                <c:pt idx="105">
                  <c:v>1.0572799783157215E-2</c:v>
                </c:pt>
                <c:pt idx="106">
                  <c:v>7.3819869995991058E-3</c:v>
                </c:pt>
                <c:pt idx="107">
                  <c:v>6.6747680070702612E-3</c:v>
                </c:pt>
                <c:pt idx="108">
                  <c:v>6.2783097076792088E-3</c:v>
                </c:pt>
                <c:pt idx="109">
                  <c:v>5.8952650340979547E-3</c:v>
                </c:pt>
                <c:pt idx="110">
                  <c:v>5.6824134801798454E-3</c:v>
                </c:pt>
                <c:pt idx="111">
                  <c:v>5.6130680322861812E-3</c:v>
                </c:pt>
                <c:pt idx="112">
                  <c:v>5.4391243191408622E-3</c:v>
                </c:pt>
                <c:pt idx="113">
                  <c:v>5.0435878854408313E-3</c:v>
                </c:pt>
                <c:pt idx="114">
                  <c:v>4.8134009123162701E-3</c:v>
                </c:pt>
                <c:pt idx="115">
                  <c:v>6.003600429134304E-3</c:v>
                </c:pt>
                <c:pt idx="116">
                  <c:v>1.2892151128786994E-2</c:v>
                </c:pt>
                <c:pt idx="117">
                  <c:v>1.0162414442670731E-2</c:v>
                </c:pt>
                <c:pt idx="118">
                  <c:v>8.9758331737078197E-3</c:v>
                </c:pt>
                <c:pt idx="119">
                  <c:v>8.4852865774047073E-3</c:v>
                </c:pt>
                <c:pt idx="120">
                  <c:v>8.5225356751362866E-3</c:v>
                </c:pt>
                <c:pt idx="121">
                  <c:v>8.5617292185120961E-3</c:v>
                </c:pt>
                <c:pt idx="122">
                  <c:v>8.4999362447509986E-3</c:v>
                </c:pt>
                <c:pt idx="123">
                  <c:v>8.176724296074649E-3</c:v>
                </c:pt>
                <c:pt idx="124">
                  <c:v>7.8296330382981016E-3</c:v>
                </c:pt>
                <c:pt idx="125">
                  <c:v>8.320628518765227E-3</c:v>
                </c:pt>
              </c:numCache>
            </c:numRef>
          </c:xVal>
          <c:yVal>
            <c:numRef>
              <c:f>'Map 7_all_result'!$P$11:$P$136</c:f>
              <c:numCache>
                <c:formatCode>0.00E+00</c:formatCode>
                <c:ptCount val="126"/>
                <c:pt idx="0">
                  <c:v>-9.470476564545692E-2</c:v>
                </c:pt>
                <c:pt idx="1">
                  <c:v>5.7571304430906701E-3</c:v>
                </c:pt>
                <c:pt idx="2">
                  <c:v>2.9293977289673832E-3</c:v>
                </c:pt>
                <c:pt idx="3">
                  <c:v>-9.468499756821E-2</c:v>
                </c:pt>
                <c:pt idx="4">
                  <c:v>1.2207869673205171E-3</c:v>
                </c:pt>
                <c:pt idx="5">
                  <c:v>3.3783368187969001E-3</c:v>
                </c:pt>
                <c:pt idx="6">
                  <c:v>-3.0840777048400107E-2</c:v>
                </c:pt>
                <c:pt idx="7">
                  <c:v>5.8678874999211206E-3</c:v>
                </c:pt>
                <c:pt idx="8">
                  <c:v>2.4931564291177329E-3</c:v>
                </c:pt>
                <c:pt idx="9">
                  <c:v>3.1350984876060387E-3</c:v>
                </c:pt>
                <c:pt idx="10">
                  <c:v>-2.5616819785881264E-4</c:v>
                </c:pt>
                <c:pt idx="11">
                  <c:v>-3.9513393379342621E-3</c:v>
                </c:pt>
                <c:pt idx="12">
                  <c:v>4.2962302084715854E-4</c:v>
                </c:pt>
                <c:pt idx="13">
                  <c:v>1.4968875181356134E-4</c:v>
                </c:pt>
                <c:pt idx="14">
                  <c:v>-9.470476564545692E-2</c:v>
                </c:pt>
                <c:pt idx="15">
                  <c:v>-5.8777717489600291E-2</c:v>
                </c:pt>
                <c:pt idx="16">
                  <c:v>-4.116665820198976E-2</c:v>
                </c:pt>
                <c:pt idx="17">
                  <c:v>-2.1584631614841969E-2</c:v>
                </c:pt>
                <c:pt idx="18">
                  <c:v>-9.9818117156937475E-3</c:v>
                </c:pt>
                <c:pt idx="19">
                  <c:v>4.1759681953491536E-4</c:v>
                </c:pt>
                <c:pt idx="20">
                  <c:v>3.2575800336785859E-3</c:v>
                </c:pt>
                <c:pt idx="21">
                  <c:v>5.7571304430906701E-3</c:v>
                </c:pt>
                <c:pt idx="22">
                  <c:v>6.9526458705874566E-3</c:v>
                </c:pt>
                <c:pt idx="23">
                  <c:v>4.6134079218879366E-3</c:v>
                </c:pt>
                <c:pt idx="24">
                  <c:v>2.0030266570635184E-3</c:v>
                </c:pt>
                <c:pt idx="25">
                  <c:v>1.1392922217273354E-3</c:v>
                </c:pt>
                <c:pt idx="26">
                  <c:v>2.2481583015075773E-3</c:v>
                </c:pt>
                <c:pt idx="27">
                  <c:v>-8.1470437958987578E-4</c:v>
                </c:pt>
                <c:pt idx="28">
                  <c:v>-1.1374313285507423E-3</c:v>
                </c:pt>
                <c:pt idx="29">
                  <c:v>2.9293977289673832E-3</c:v>
                </c:pt>
                <c:pt idx="30">
                  <c:v>-9.1286731391585774E-2</c:v>
                </c:pt>
                <c:pt idx="31">
                  <c:v>-5.5349686483975841E-2</c:v>
                </c:pt>
                <c:pt idx="32">
                  <c:v>-3.3921670464783504E-2</c:v>
                </c:pt>
                <c:pt idx="33">
                  <c:v>-1.7716006952286499E-2</c:v>
                </c:pt>
                <c:pt idx="34">
                  <c:v>-7.7938547100866408E-3</c:v>
                </c:pt>
                <c:pt idx="35">
                  <c:v>-7.4045109127285509E-4</c:v>
                </c:pt>
                <c:pt idx="36">
                  <c:v>6.9160586199642797E-3</c:v>
                </c:pt>
                <c:pt idx="37">
                  <c:v>4.9134443374157155E-3</c:v>
                </c:pt>
                <c:pt idx="38">
                  <c:v>-3.0403339804361347E-4</c:v>
                </c:pt>
                <c:pt idx="39">
                  <c:v>4.3090452716334233E-3</c:v>
                </c:pt>
                <c:pt idx="40">
                  <c:v>6.8777258377219399E-3</c:v>
                </c:pt>
                <c:pt idx="41">
                  <c:v>2.4756910225726217E-4</c:v>
                </c:pt>
                <c:pt idx="42">
                  <c:v>1.9105479951358133E-4</c:v>
                </c:pt>
                <c:pt idx="43">
                  <c:v>-8.7519291501181556E-4</c:v>
                </c:pt>
                <c:pt idx="44">
                  <c:v>-2.9515121645235006E-3</c:v>
                </c:pt>
                <c:pt idx="45">
                  <c:v>7.7701084821390164E-4</c:v>
                </c:pt>
                <c:pt idx="46">
                  <c:v>-9.468499756821E-2</c:v>
                </c:pt>
                <c:pt idx="47">
                  <c:v>-5.7781358114804199E-2</c:v>
                </c:pt>
                <c:pt idx="48">
                  <c:v>-2.9648043187736711E-2</c:v>
                </c:pt>
                <c:pt idx="49">
                  <c:v>-1.3911625475421947E-2</c:v>
                </c:pt>
                <c:pt idx="50">
                  <c:v>-6.9656508766044603E-3</c:v>
                </c:pt>
                <c:pt idx="51">
                  <c:v>1.5650573184096143E-4</c:v>
                </c:pt>
                <c:pt idx="52">
                  <c:v>5.1757019044141673E-3</c:v>
                </c:pt>
                <c:pt idx="53">
                  <c:v>5.1817548594936987E-3</c:v>
                </c:pt>
                <c:pt idx="54">
                  <c:v>4.2259800259573047E-3</c:v>
                </c:pt>
                <c:pt idx="55">
                  <c:v>1.8701324204201059E-3</c:v>
                </c:pt>
                <c:pt idx="56">
                  <c:v>3.1053528405757297E-3</c:v>
                </c:pt>
                <c:pt idx="57">
                  <c:v>-2.4009848929457712E-3</c:v>
                </c:pt>
                <c:pt idx="58">
                  <c:v>-1.8722159633786345E-3</c:v>
                </c:pt>
                <c:pt idx="59">
                  <c:v>-5.3632654175252809E-4</c:v>
                </c:pt>
                <c:pt idx="60">
                  <c:v>-7.8854298666178953E-4</c:v>
                </c:pt>
                <c:pt idx="61">
                  <c:v>-1.1340557414939443E-3</c:v>
                </c:pt>
                <c:pt idx="62">
                  <c:v>-5.2025124800445986E-2</c:v>
                </c:pt>
                <c:pt idx="63">
                  <c:v>-3.1731988914569895E-2</c:v>
                </c:pt>
                <c:pt idx="64">
                  <c:v>-1.5287651920272241E-2</c:v>
                </c:pt>
                <c:pt idx="65">
                  <c:v>-3.6800645979523502E-3</c:v>
                </c:pt>
                <c:pt idx="66">
                  <c:v>-1.957635848570693E-3</c:v>
                </c:pt>
                <c:pt idx="67">
                  <c:v>3.2727867998586235E-3</c:v>
                </c:pt>
                <c:pt idx="68">
                  <c:v>3.5379630015126909E-3</c:v>
                </c:pt>
                <c:pt idx="69">
                  <c:v>1.2207869673205171E-3</c:v>
                </c:pt>
                <c:pt idx="70">
                  <c:v>3.3783368187969001E-3</c:v>
                </c:pt>
                <c:pt idx="71">
                  <c:v>-3.2490446898737123E-4</c:v>
                </c:pt>
                <c:pt idx="72">
                  <c:v>2.1046107916850953E-3</c:v>
                </c:pt>
                <c:pt idx="73">
                  <c:v>3.0962304611535673E-3</c:v>
                </c:pt>
                <c:pt idx="74">
                  <c:v>8.7226334027722141E-4</c:v>
                </c:pt>
                <c:pt idx="75">
                  <c:v>-1.070604805500185E-3</c:v>
                </c:pt>
                <c:pt idx="76">
                  <c:v>-1.1045339505258817E-3</c:v>
                </c:pt>
                <c:pt idx="77">
                  <c:v>-3.0840777048400107E-2</c:v>
                </c:pt>
                <c:pt idx="78">
                  <c:v>-1.2463457268864086E-2</c:v>
                </c:pt>
                <c:pt idx="79">
                  <c:v>-7.9422258847635808E-3</c:v>
                </c:pt>
                <c:pt idx="80">
                  <c:v>4.2021646151683696E-4</c:v>
                </c:pt>
                <c:pt idx="81">
                  <c:v>2.1202175764160084E-3</c:v>
                </c:pt>
                <c:pt idx="82">
                  <c:v>5.6083373727581192E-3</c:v>
                </c:pt>
                <c:pt idx="83">
                  <c:v>5.8678874999211206E-3</c:v>
                </c:pt>
                <c:pt idx="84">
                  <c:v>2.4931564291177329E-3</c:v>
                </c:pt>
                <c:pt idx="85">
                  <c:v>3.1350984876060387E-3</c:v>
                </c:pt>
                <c:pt idx="86">
                  <c:v>1.9380151197989624E-3</c:v>
                </c:pt>
                <c:pt idx="87">
                  <c:v>-5.4944449135075268E-4</c:v>
                </c:pt>
                <c:pt idx="88">
                  <c:v>2.361717021020851E-3</c:v>
                </c:pt>
                <c:pt idx="89">
                  <c:v>2.4703509985206278E-3</c:v>
                </c:pt>
                <c:pt idx="90">
                  <c:v>-2.5616819785881264E-4</c:v>
                </c:pt>
                <c:pt idx="91">
                  <c:v>-1.9154393238055161E-2</c:v>
                </c:pt>
                <c:pt idx="92">
                  <c:v>-8.7847826578358462E-3</c:v>
                </c:pt>
                <c:pt idx="93">
                  <c:v>1.5268355897551472E-4</c:v>
                </c:pt>
                <c:pt idx="94">
                  <c:v>-1.3239106373063032E-3</c:v>
                </c:pt>
                <c:pt idx="95">
                  <c:v>2.2304669679219713E-3</c:v>
                </c:pt>
                <c:pt idx="96">
                  <c:v>-1.4746137408335512E-3</c:v>
                </c:pt>
                <c:pt idx="97">
                  <c:v>1.4898870870286105E-3</c:v>
                </c:pt>
                <c:pt idx="98">
                  <c:v>3.2718910057218781E-3</c:v>
                </c:pt>
                <c:pt idx="99">
                  <c:v>3.1364552382437963E-4</c:v>
                </c:pt>
                <c:pt idx="100">
                  <c:v>-4.9438439342676486E-4</c:v>
                </c:pt>
                <c:pt idx="101">
                  <c:v>-2.1694052988547809E-3</c:v>
                </c:pt>
                <c:pt idx="102">
                  <c:v>-1.0154706561318258E-4</c:v>
                </c:pt>
                <c:pt idx="103">
                  <c:v>2.6348368734857434E-4</c:v>
                </c:pt>
                <c:pt idx="104">
                  <c:v>-3.9758716174264569E-3</c:v>
                </c:pt>
                <c:pt idx="105">
                  <c:v>-2.4197621904310148E-4</c:v>
                </c:pt>
                <c:pt idx="106">
                  <c:v>-2.4877297978351753E-3</c:v>
                </c:pt>
                <c:pt idx="107">
                  <c:v>1.2190156221569494E-3</c:v>
                </c:pt>
                <c:pt idx="108">
                  <c:v>1.1061705528253693E-3</c:v>
                </c:pt>
                <c:pt idx="109">
                  <c:v>1.1256614781684528E-4</c:v>
                </c:pt>
                <c:pt idx="110">
                  <c:v>1.0381656560656683E-3</c:v>
                </c:pt>
                <c:pt idx="111">
                  <c:v>-4.233179049233288E-4</c:v>
                </c:pt>
                <c:pt idx="112">
                  <c:v>-3.4726826929413346E-4</c:v>
                </c:pt>
                <c:pt idx="113">
                  <c:v>-1.0972204950966309E-3</c:v>
                </c:pt>
                <c:pt idx="114">
                  <c:v>-2.1446933603649263E-3</c:v>
                </c:pt>
                <c:pt idx="115">
                  <c:v>2.4846607516759464E-3</c:v>
                </c:pt>
                <c:pt idx="116">
                  <c:v>-3.9513393379342621E-3</c:v>
                </c:pt>
                <c:pt idx="117">
                  <c:v>-2.9638183482398072E-3</c:v>
                </c:pt>
                <c:pt idx="118">
                  <c:v>6.1329933071642786E-4</c:v>
                </c:pt>
                <c:pt idx="119">
                  <c:v>-2.2844735993572292E-3</c:v>
                </c:pt>
                <c:pt idx="120">
                  <c:v>4.2962302084715854E-4</c:v>
                </c:pt>
                <c:pt idx="121">
                  <c:v>-1.809020989636281E-4</c:v>
                </c:pt>
                <c:pt idx="122">
                  <c:v>1.2162556434201342E-4</c:v>
                </c:pt>
                <c:pt idx="123">
                  <c:v>-4.4528195741593045E-3</c:v>
                </c:pt>
                <c:pt idx="124">
                  <c:v>-2.4162403513467204E-3</c:v>
                </c:pt>
                <c:pt idx="125">
                  <c:v>1.4968875181356134E-4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149312"/>
        <c:axId val="128983616"/>
      </c:scatterChart>
      <c:valAx>
        <c:axId val="146149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Uncertainty of map output due to training</a:t>
                </a:r>
                <a:r>
                  <a:rPr lang="en-US" baseline="0" dirty="0" smtClean="0"/>
                  <a:t> data</a:t>
                </a:r>
                <a:r>
                  <a:rPr lang="en-US" dirty="0" smtClean="0"/>
                  <a:t> normalized by map output</a:t>
                </a:r>
              </a:p>
            </c:rich>
          </c:tx>
          <c:layout>
            <c:manualLayout>
              <c:xMode val="edge"/>
              <c:yMode val="edge"/>
              <c:x val="0.1470768575658685"/>
              <c:y val="0.88194444850121245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128983616"/>
        <c:crossesAt val="-0.1"/>
        <c:crossBetween val="midCat"/>
      </c:valAx>
      <c:valAx>
        <c:axId val="128983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difference between estimated power and approximated measurement</a:t>
                </a:r>
                <a:endParaRPr lang="en-US" dirty="0"/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1461493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637F-0B46-460F-9E8C-37D741709E2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1157-04F0-49EE-B919-07C50477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017082"/>
              </p:ext>
            </p:extLst>
          </p:nvPr>
        </p:nvGraphicFramePr>
        <p:xfrm>
          <a:off x="-5366" y="0"/>
          <a:ext cx="9149366" cy="6847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5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1</cp:revision>
  <dcterms:created xsi:type="dcterms:W3CDTF">2015-02-07T17:42:12Z</dcterms:created>
  <dcterms:modified xsi:type="dcterms:W3CDTF">2015-02-07T17:43:43Z</dcterms:modified>
</cp:coreProperties>
</file>