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ward\Documents\comp-uncer\Results\overall_resul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Summary!$A$2</c:f>
              <c:strCache>
                <c:ptCount val="1"/>
                <c:pt idx="0">
                  <c:v>Map 1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13"/>
            <c:spPr>
              <a:pattFill prst="lgConfetti">
                <a:fgClr>
                  <a:schemeClr val="accent1"/>
                </a:fgClr>
                <a:bgClr>
                  <a:schemeClr val="bg1"/>
                </a:bgClr>
              </a:pattFill>
            </c:spPr>
          </c:marker>
          <c:xVal>
            <c:numRef>
              <c:f>'Map 1_all_result'!$O$2:$O$136</c:f>
              <c:numCache>
                <c:formatCode>0.00E+00</c:formatCode>
                <c:ptCount val="135"/>
                <c:pt idx="0">
                  <c:v>9.8104427272339159E-2</c:v>
                </c:pt>
                <c:pt idx="1">
                  <c:v>1.8188421546310382E-2</c:v>
                </c:pt>
                <c:pt idx="2">
                  <c:v>1.1726746155115368E-2</c:v>
                </c:pt>
                <c:pt idx="3">
                  <c:v>1.2565616841935722E-2</c:v>
                </c:pt>
                <c:pt idx="4">
                  <c:v>1.1080717696694331E-2</c:v>
                </c:pt>
                <c:pt idx="5">
                  <c:v>9.4384435379866131E-3</c:v>
                </c:pt>
                <c:pt idx="6">
                  <c:v>1.0053274811949172E-2</c:v>
                </c:pt>
                <c:pt idx="7">
                  <c:v>9.7333769969631789E-3</c:v>
                </c:pt>
                <c:pt idx="8">
                  <c:v>9.715587373901725E-3</c:v>
                </c:pt>
                <c:pt idx="9">
                  <c:v>9.8104427272339159E-2</c:v>
                </c:pt>
                <c:pt idx="10">
                  <c:v>1.5111745517597917E-2</c:v>
                </c:pt>
                <c:pt idx="11">
                  <c:v>2.0308455342899878E-2</c:v>
                </c:pt>
                <c:pt idx="12">
                  <c:v>9.5773266147269998E-2</c:v>
                </c:pt>
                <c:pt idx="13">
                  <c:v>1.1371394553150289E-2</c:v>
                </c:pt>
                <c:pt idx="14">
                  <c:v>9.9184582314318214E-3</c:v>
                </c:pt>
                <c:pt idx="15">
                  <c:v>4.1339239834437269E-2</c:v>
                </c:pt>
                <c:pt idx="16">
                  <c:v>1.0310013231114008E-2</c:v>
                </c:pt>
                <c:pt idx="17">
                  <c:v>1.000855611806851E-2</c:v>
                </c:pt>
                <c:pt idx="18">
                  <c:v>9.8169728715720699E-3</c:v>
                </c:pt>
                <c:pt idx="19">
                  <c:v>1.0123851327343251E-2</c:v>
                </c:pt>
                <c:pt idx="20">
                  <c:v>1.3989550442769134E-2</c:v>
                </c:pt>
                <c:pt idx="21">
                  <c:v>1.1003507858929574E-2</c:v>
                </c:pt>
                <c:pt idx="22">
                  <c:v>1.1036133102943673E-2</c:v>
                </c:pt>
                <c:pt idx="23">
                  <c:v>9.8104427272339159E-2</c:v>
                </c:pt>
                <c:pt idx="24">
                  <c:v>6.6118003828148419E-2</c:v>
                </c:pt>
                <c:pt idx="25">
                  <c:v>4.3900274237602975E-2</c:v>
                </c:pt>
                <c:pt idx="26">
                  <c:v>2.9352054333655748E-2</c:v>
                </c:pt>
                <c:pt idx="27">
                  <c:v>1.9511191123967108E-2</c:v>
                </c:pt>
                <c:pt idx="28">
                  <c:v>1.5561613639467063E-2</c:v>
                </c:pt>
                <c:pt idx="29">
                  <c:v>1.4803344118272206E-2</c:v>
                </c:pt>
                <c:pt idx="30">
                  <c:v>1.5111745517597917E-2</c:v>
                </c:pt>
                <c:pt idx="31">
                  <c:v>1.5674506791469259E-2</c:v>
                </c:pt>
                <c:pt idx="32">
                  <c:v>1.6171089614263792E-2</c:v>
                </c:pt>
                <c:pt idx="33">
                  <c:v>1.6485744606180124E-2</c:v>
                </c:pt>
                <c:pt idx="34">
                  <c:v>1.7188116240758923E-2</c:v>
                </c:pt>
                <c:pt idx="35">
                  <c:v>1.7707429597146884E-2</c:v>
                </c:pt>
                <c:pt idx="36">
                  <c:v>1.8188421546310382E-2</c:v>
                </c:pt>
                <c:pt idx="37">
                  <c:v>1.8881119653994791E-2</c:v>
                </c:pt>
                <c:pt idx="38">
                  <c:v>2.0308455342899878E-2</c:v>
                </c:pt>
                <c:pt idx="39">
                  <c:v>9.2569330370084066E-2</c:v>
                </c:pt>
                <c:pt idx="40">
                  <c:v>6.0146273637374861E-2</c:v>
                </c:pt>
                <c:pt idx="41">
                  <c:v>3.7762990538234842E-2</c:v>
                </c:pt>
                <c:pt idx="42">
                  <c:v>2.3489174970300872E-2</c:v>
                </c:pt>
                <c:pt idx="43">
                  <c:v>1.502814284668326E-2</c:v>
                </c:pt>
                <c:pt idx="44">
                  <c:v>1.1726746155115368E-2</c:v>
                </c:pt>
                <c:pt idx="45">
                  <c:v>1.1216115003124185E-2</c:v>
                </c:pt>
                <c:pt idx="46">
                  <c:v>1.145780768152509E-2</c:v>
                </c:pt>
                <c:pt idx="47">
                  <c:v>1.1758484280657922E-2</c:v>
                </c:pt>
                <c:pt idx="48">
                  <c:v>1.2016551694058981E-2</c:v>
                </c:pt>
                <c:pt idx="49">
                  <c:v>1.2261182938997075E-2</c:v>
                </c:pt>
                <c:pt idx="50">
                  <c:v>1.2565616841935722E-2</c:v>
                </c:pt>
                <c:pt idx="51">
                  <c:v>1.2837647802555783E-2</c:v>
                </c:pt>
                <c:pt idx="52">
                  <c:v>1.3063396561300513E-2</c:v>
                </c:pt>
                <c:pt idx="53">
                  <c:v>1.3366529881369842E-2</c:v>
                </c:pt>
                <c:pt idx="54">
                  <c:v>1.4184250361230248E-2</c:v>
                </c:pt>
                <c:pt idx="55">
                  <c:v>9.5773266147269998E-2</c:v>
                </c:pt>
                <c:pt idx="56">
                  <c:v>5.9651156843020581E-2</c:v>
                </c:pt>
                <c:pt idx="57">
                  <c:v>3.6388731348670302E-2</c:v>
                </c:pt>
                <c:pt idx="58">
                  <c:v>2.2399795278127934E-2</c:v>
                </c:pt>
                <c:pt idx="59">
                  <c:v>1.4100662822180809E-2</c:v>
                </c:pt>
                <c:pt idx="60">
                  <c:v>1.1032136462935892E-2</c:v>
                </c:pt>
                <c:pt idx="61">
                  <c:v>1.0435632343417524E-2</c:v>
                </c:pt>
                <c:pt idx="62">
                  <c:v>1.0442451126067068E-2</c:v>
                </c:pt>
                <c:pt idx="63">
                  <c:v>1.0445934925637198E-2</c:v>
                </c:pt>
                <c:pt idx="64">
                  <c:v>1.0442332627570699E-2</c:v>
                </c:pt>
                <c:pt idx="65">
                  <c:v>1.0523541219803515E-2</c:v>
                </c:pt>
                <c:pt idx="66">
                  <c:v>1.0385700145490971E-2</c:v>
                </c:pt>
                <c:pt idx="67">
                  <c:v>1.0869477190160886E-2</c:v>
                </c:pt>
                <c:pt idx="68">
                  <c:v>1.1080717696694331E-2</c:v>
                </c:pt>
                <c:pt idx="69">
                  <c:v>1.2687512399887226E-2</c:v>
                </c:pt>
                <c:pt idx="70">
                  <c:v>1.1685788304959289E-2</c:v>
                </c:pt>
                <c:pt idx="71">
                  <c:v>6.3745166970212194E-2</c:v>
                </c:pt>
                <c:pt idx="72">
                  <c:v>3.7794270026598867E-2</c:v>
                </c:pt>
                <c:pt idx="73">
                  <c:v>2.2545659743066396E-2</c:v>
                </c:pt>
                <c:pt idx="74">
                  <c:v>1.4953107655732404E-2</c:v>
                </c:pt>
                <c:pt idx="75">
                  <c:v>1.1335056298282268E-2</c:v>
                </c:pt>
                <c:pt idx="76">
                  <c:v>1.0538301968451057E-2</c:v>
                </c:pt>
                <c:pt idx="77">
                  <c:v>1.0311275781497565E-2</c:v>
                </c:pt>
                <c:pt idx="78">
                  <c:v>1.1371394553150289E-2</c:v>
                </c:pt>
                <c:pt idx="79">
                  <c:v>9.9184582314318214E-3</c:v>
                </c:pt>
                <c:pt idx="80">
                  <c:v>9.4384435379866131E-3</c:v>
                </c:pt>
                <c:pt idx="81">
                  <c:v>9.9002708317772262E-3</c:v>
                </c:pt>
                <c:pt idx="82">
                  <c:v>9.9981342989431191E-3</c:v>
                </c:pt>
                <c:pt idx="83">
                  <c:v>1.0053274811949172E-2</c:v>
                </c:pt>
                <c:pt idx="84">
                  <c:v>1.0156529581013185E-2</c:v>
                </c:pt>
                <c:pt idx="85">
                  <c:v>1.0550925156090905E-2</c:v>
                </c:pt>
                <c:pt idx="86">
                  <c:v>4.1339239834437269E-2</c:v>
                </c:pt>
                <c:pt idx="87">
                  <c:v>2.4306030594136951E-2</c:v>
                </c:pt>
                <c:pt idx="88">
                  <c:v>1.555560973663562E-2</c:v>
                </c:pt>
                <c:pt idx="89">
                  <c:v>1.2059766108174969E-2</c:v>
                </c:pt>
                <c:pt idx="90">
                  <c:v>1.1051307051270259E-2</c:v>
                </c:pt>
                <c:pt idx="91">
                  <c:v>1.0652371316339893E-2</c:v>
                </c:pt>
                <c:pt idx="92">
                  <c:v>1.0310013231114008E-2</c:v>
                </c:pt>
                <c:pt idx="93">
                  <c:v>1.000855611806851E-2</c:v>
                </c:pt>
                <c:pt idx="94">
                  <c:v>9.8169728715720699E-3</c:v>
                </c:pt>
                <c:pt idx="95">
                  <c:v>9.754655018074045E-3</c:v>
                </c:pt>
                <c:pt idx="96">
                  <c:v>9.7474459007762873E-3</c:v>
                </c:pt>
                <c:pt idx="97">
                  <c:v>9.7333769969631789E-3</c:v>
                </c:pt>
                <c:pt idx="98">
                  <c:v>9.7647924790868236E-3</c:v>
                </c:pt>
                <c:pt idx="99">
                  <c:v>1.0123851327343251E-2</c:v>
                </c:pt>
                <c:pt idx="100">
                  <c:v>2.7003217671101837E-2</c:v>
                </c:pt>
                <c:pt idx="101">
                  <c:v>1.7040567860191383E-2</c:v>
                </c:pt>
                <c:pt idx="102">
                  <c:v>1.2950400565977819E-2</c:v>
                </c:pt>
                <c:pt idx="103">
                  <c:v>1.1626869970722174E-2</c:v>
                </c:pt>
                <c:pt idx="104">
                  <c:v>1.1104586727199892E-2</c:v>
                </c:pt>
                <c:pt idx="105">
                  <c:v>1.0703314520330064E-2</c:v>
                </c:pt>
                <c:pt idx="106">
                  <c:v>1.0343122767248676E-2</c:v>
                </c:pt>
                <c:pt idx="107">
                  <c:v>1.0077675319311006E-2</c:v>
                </c:pt>
                <c:pt idx="108">
                  <c:v>9.9197029765275939E-3</c:v>
                </c:pt>
                <c:pt idx="109">
                  <c:v>9.8083515483127614E-3</c:v>
                </c:pt>
                <c:pt idx="110">
                  <c:v>9.715587373901725E-3</c:v>
                </c:pt>
                <c:pt idx="111">
                  <c:v>9.6739155844293833E-3</c:v>
                </c:pt>
                <c:pt idx="112">
                  <c:v>1.0039019098184956E-2</c:v>
                </c:pt>
                <c:pt idx="113">
                  <c:v>2.1989841286949963E-2</c:v>
                </c:pt>
                <c:pt idx="114">
                  <c:v>1.4170688593616558E-2</c:v>
                </c:pt>
                <c:pt idx="115">
                  <c:v>1.2224428393060937E-2</c:v>
                </c:pt>
                <c:pt idx="116">
                  <c:v>1.1445299670591602E-2</c:v>
                </c:pt>
                <c:pt idx="117">
                  <c:v>1.0983412889255764E-2</c:v>
                </c:pt>
                <c:pt idx="118">
                  <c:v>1.0644317760012411E-2</c:v>
                </c:pt>
                <c:pt idx="119">
                  <c:v>8.7339816741842224E-3</c:v>
                </c:pt>
                <c:pt idx="120">
                  <c:v>1.0130715009897165E-2</c:v>
                </c:pt>
                <c:pt idx="121">
                  <c:v>9.9579638229983971E-3</c:v>
                </c:pt>
                <c:pt idx="122">
                  <c:v>9.8216596536032288E-3</c:v>
                </c:pt>
                <c:pt idx="123">
                  <c:v>9.8335663768820813E-3</c:v>
                </c:pt>
                <c:pt idx="124">
                  <c:v>1.0233047918906467E-2</c:v>
                </c:pt>
                <c:pt idx="125">
                  <c:v>1.3989550442769134E-2</c:v>
                </c:pt>
                <c:pt idx="126">
                  <c:v>1.2603505642643981E-2</c:v>
                </c:pt>
                <c:pt idx="127">
                  <c:v>1.1860730104606634E-2</c:v>
                </c:pt>
                <c:pt idx="128">
                  <c:v>1.136075723771931E-2</c:v>
                </c:pt>
                <c:pt idx="129">
                  <c:v>1.1003507858929574E-2</c:v>
                </c:pt>
                <c:pt idx="130">
                  <c:v>1.0751363578949784E-2</c:v>
                </c:pt>
                <c:pt idx="131">
                  <c:v>1.0556717090968721E-2</c:v>
                </c:pt>
                <c:pt idx="132">
                  <c:v>1.0460393762643428E-2</c:v>
                </c:pt>
                <c:pt idx="133">
                  <c:v>1.0534340133594649E-2</c:v>
                </c:pt>
                <c:pt idx="134">
                  <c:v>1.1036133102943673E-2</c:v>
                </c:pt>
              </c:numCache>
            </c:numRef>
          </c:xVal>
          <c:yVal>
            <c:numRef>
              <c:f>'Map 1_all_result'!$P$2:$P$136</c:f>
              <c:numCache>
                <c:formatCode>0.00E+00</c:formatCode>
                <c:ptCount val="135"/>
                <c:pt idx="0">
                  <c:v>-1.9921993644830171E-2</c:v>
                </c:pt>
                <c:pt idx="1">
                  <c:v>-8.1224190983859705E-4</c:v>
                </c:pt>
                <c:pt idx="2">
                  <c:v>-1.2328944968867507E-3</c:v>
                </c:pt>
                <c:pt idx="3">
                  <c:v>-7.8634847559543389E-4</c:v>
                </c:pt>
                <c:pt idx="4">
                  <c:v>2.5121756987833845E-4</c:v>
                </c:pt>
                <c:pt idx="5">
                  <c:v>-2.1292577744320535E-3</c:v>
                </c:pt>
                <c:pt idx="6">
                  <c:v>1.4562966373559277E-3</c:v>
                </c:pt>
                <c:pt idx="7">
                  <c:v>2.747722384128428E-3</c:v>
                </c:pt>
                <c:pt idx="8">
                  <c:v>-1.7922663464883242E-3</c:v>
                </c:pt>
                <c:pt idx="9">
                  <c:v>-1.9921993644830171E-2</c:v>
                </c:pt>
                <c:pt idx="10">
                  <c:v>2.0420492549536319E-4</c:v>
                </c:pt>
                <c:pt idx="11">
                  <c:v>2.3396668170691413E-3</c:v>
                </c:pt>
                <c:pt idx="12">
                  <c:v>-1.801684323181103E-2</c:v>
                </c:pt>
                <c:pt idx="13">
                  <c:v>-2.3045420943483864E-3</c:v>
                </c:pt>
                <c:pt idx="14">
                  <c:v>5.8257954485876678E-4</c:v>
                </c:pt>
                <c:pt idx="15">
                  <c:v>-2.9023168617618991E-3</c:v>
                </c:pt>
                <c:pt idx="16">
                  <c:v>2.6602958958223868E-3</c:v>
                </c:pt>
                <c:pt idx="17">
                  <c:v>-7.2032152056132867E-5</c:v>
                </c:pt>
                <c:pt idx="18">
                  <c:v>1.4667219607504781E-3</c:v>
                </c:pt>
                <c:pt idx="19">
                  <c:v>-4.9746276055906511E-4</c:v>
                </c:pt>
                <c:pt idx="20">
                  <c:v>-4.3549421126070075E-4</c:v>
                </c:pt>
                <c:pt idx="21">
                  <c:v>1.6693186309285639E-3</c:v>
                </c:pt>
                <c:pt idx="22">
                  <c:v>3.3564939413236215E-4</c:v>
                </c:pt>
                <c:pt idx="23">
                  <c:v>-1.9921993644830171E-2</c:v>
                </c:pt>
                <c:pt idx="24">
                  <c:v>-1.2494407674745751E-2</c:v>
                </c:pt>
                <c:pt idx="25">
                  <c:v>-1.3972378392934673E-2</c:v>
                </c:pt>
                <c:pt idx="26">
                  <c:v>-7.9016148702636783E-3</c:v>
                </c:pt>
                <c:pt idx="27">
                  <c:v>-5.2993739443528568E-3</c:v>
                </c:pt>
                <c:pt idx="28">
                  <c:v>-5.6231590035698263E-4</c:v>
                </c:pt>
                <c:pt idx="29">
                  <c:v>-8.98386982500059E-4</c:v>
                </c:pt>
                <c:pt idx="30">
                  <c:v>2.0420492549536319E-4</c:v>
                </c:pt>
                <c:pt idx="31">
                  <c:v>1.3224649103721431E-3</c:v>
                </c:pt>
                <c:pt idx="32">
                  <c:v>-2.321344817477972E-4</c:v>
                </c:pt>
                <c:pt idx="33">
                  <c:v>-1.5434012400354297E-3</c:v>
                </c:pt>
                <c:pt idx="34">
                  <c:v>-9.5085898382659653E-4</c:v>
                </c:pt>
                <c:pt idx="35">
                  <c:v>1.4188979601476943E-3</c:v>
                </c:pt>
                <c:pt idx="36">
                  <c:v>-8.1224190983859705E-4</c:v>
                </c:pt>
                <c:pt idx="37">
                  <c:v>-9.8717216632712083E-4</c:v>
                </c:pt>
                <c:pt idx="38">
                  <c:v>2.3396668170691413E-3</c:v>
                </c:pt>
                <c:pt idx="39">
                  <c:v>-1.8238537539858924E-2</c:v>
                </c:pt>
                <c:pt idx="40">
                  <c:v>-1.0975806451612903E-2</c:v>
                </c:pt>
                <c:pt idx="41">
                  <c:v>-8.694121296727161E-3</c:v>
                </c:pt>
                <c:pt idx="42">
                  <c:v>-5.077411690547191E-3</c:v>
                </c:pt>
                <c:pt idx="43">
                  <c:v>-3.3505225874945086E-3</c:v>
                </c:pt>
                <c:pt idx="44">
                  <c:v>-1.2328944968867507E-3</c:v>
                </c:pt>
                <c:pt idx="45">
                  <c:v>3.7074396990850892E-3</c:v>
                </c:pt>
                <c:pt idx="46">
                  <c:v>6.3932290124261125E-4</c:v>
                </c:pt>
                <c:pt idx="47">
                  <c:v>-4.5444324569871098E-3</c:v>
                </c:pt>
                <c:pt idx="48">
                  <c:v>8.6961452071324206E-4</c:v>
                </c:pt>
                <c:pt idx="49">
                  <c:v>4.6097920053586004E-3</c:v>
                </c:pt>
                <c:pt idx="50">
                  <c:v>-7.8634847559543389E-4</c:v>
                </c:pt>
                <c:pt idx="51">
                  <c:v>2.5666748376026473E-4</c:v>
                </c:pt>
                <c:pt idx="52">
                  <c:v>-1.2710310823432308E-4</c:v>
                </c:pt>
                <c:pt idx="53">
                  <c:v>-2.0857061851824216E-3</c:v>
                </c:pt>
                <c:pt idx="54">
                  <c:v>1.0264844843008189E-3</c:v>
                </c:pt>
                <c:pt idx="55">
                  <c:v>-1.801684323181103E-2</c:v>
                </c:pt>
                <c:pt idx="56">
                  <c:v>-1.3053372207350826E-2</c:v>
                </c:pt>
                <c:pt idx="57">
                  <c:v>-5.0123792239396975E-3</c:v>
                </c:pt>
                <c:pt idx="58">
                  <c:v>-1.8081869793098221E-3</c:v>
                </c:pt>
                <c:pt idx="59">
                  <c:v>-2.732326206969303E-3</c:v>
                </c:pt>
                <c:pt idx="60">
                  <c:v>-3.1573807920369246E-4</c:v>
                </c:pt>
                <c:pt idx="61">
                  <c:v>2.2297737996114352E-3</c:v>
                </c:pt>
                <c:pt idx="62">
                  <c:v>1.3356204294496402E-3</c:v>
                </c:pt>
                <c:pt idx="63">
                  <c:v>4.9320644661911869E-4</c:v>
                </c:pt>
                <c:pt idx="64">
                  <c:v>-1.1035862589656475E-3</c:v>
                </c:pt>
                <c:pt idx="65">
                  <c:v>1.2170144642957646E-3</c:v>
                </c:pt>
                <c:pt idx="66">
                  <c:v>-3.1634149831850597E-3</c:v>
                </c:pt>
                <c:pt idx="67">
                  <c:v>-1.6811156546386753E-3</c:v>
                </c:pt>
                <c:pt idx="68">
                  <c:v>2.5121756987833845E-4</c:v>
                </c:pt>
                <c:pt idx="69">
                  <c:v>8.1785218290225228E-5</c:v>
                </c:pt>
                <c:pt idx="70">
                  <c:v>-8.2785024106267631E-4</c:v>
                </c:pt>
                <c:pt idx="71">
                  <c:v>-4.8101337818949709E-3</c:v>
                </c:pt>
                <c:pt idx="72">
                  <c:v>-6.1392114343093371E-3</c:v>
                </c:pt>
                <c:pt idx="73">
                  <c:v>-2.9786384920158482E-3</c:v>
                </c:pt>
                <c:pt idx="74">
                  <c:v>4.8867241786191889E-4</c:v>
                </c:pt>
                <c:pt idx="75">
                  <c:v>-2.3730178858253929E-3</c:v>
                </c:pt>
                <c:pt idx="76">
                  <c:v>4.5755294222991623E-4</c:v>
                </c:pt>
                <c:pt idx="77">
                  <c:v>-1.2084457800698533E-4</c:v>
                </c:pt>
                <c:pt idx="78">
                  <c:v>-2.3045420943483864E-3</c:v>
                </c:pt>
                <c:pt idx="79">
                  <c:v>5.8257954485876678E-4</c:v>
                </c:pt>
                <c:pt idx="80">
                  <c:v>-2.1292577744320535E-3</c:v>
                </c:pt>
                <c:pt idx="81">
                  <c:v>1.3284091192019454E-3</c:v>
                </c:pt>
                <c:pt idx="82">
                  <c:v>3.1765268529564791E-3</c:v>
                </c:pt>
                <c:pt idx="83">
                  <c:v>1.4562966373559277E-3</c:v>
                </c:pt>
                <c:pt idx="84">
                  <c:v>-4.5410517375475364E-4</c:v>
                </c:pt>
                <c:pt idx="85">
                  <c:v>-1.0346759846653927E-3</c:v>
                </c:pt>
                <c:pt idx="86">
                  <c:v>-2.9023168617618991E-3</c:v>
                </c:pt>
                <c:pt idx="87">
                  <c:v>8.6734279114495034E-4</c:v>
                </c:pt>
                <c:pt idx="88">
                  <c:v>-3.0869044822037319E-3</c:v>
                </c:pt>
                <c:pt idx="89">
                  <c:v>4.1673226132913526E-4</c:v>
                </c:pt>
                <c:pt idx="90">
                  <c:v>-3.0559576151143332E-4</c:v>
                </c:pt>
                <c:pt idx="91">
                  <c:v>2.3128233033482409E-3</c:v>
                </c:pt>
                <c:pt idx="92">
                  <c:v>2.6602958958223868E-3</c:v>
                </c:pt>
                <c:pt idx="93">
                  <c:v>-7.2032152056132867E-5</c:v>
                </c:pt>
                <c:pt idx="94">
                  <c:v>1.4667219607504781E-3</c:v>
                </c:pt>
                <c:pt idx="95">
                  <c:v>1.1797901468237196E-3</c:v>
                </c:pt>
                <c:pt idx="96">
                  <c:v>-5.6897433732486355E-4</c:v>
                </c:pt>
                <c:pt idx="97">
                  <c:v>2.747722384128428E-3</c:v>
                </c:pt>
                <c:pt idx="98">
                  <c:v>2.8174563222788259E-3</c:v>
                </c:pt>
                <c:pt idx="99">
                  <c:v>-4.9746276055906511E-4</c:v>
                </c:pt>
                <c:pt idx="100">
                  <c:v>-3.54578147460393E-3</c:v>
                </c:pt>
                <c:pt idx="101">
                  <c:v>-2.4647558291028349E-3</c:v>
                </c:pt>
                <c:pt idx="102">
                  <c:v>1.3433571971234819E-3</c:v>
                </c:pt>
                <c:pt idx="103">
                  <c:v>-2.7392815083002453E-3</c:v>
                </c:pt>
                <c:pt idx="104">
                  <c:v>-2.3081519562024303E-4</c:v>
                </c:pt>
                <c:pt idx="105">
                  <c:v>-3.9890759229519665E-3</c:v>
                </c:pt>
                <c:pt idx="106">
                  <c:v>-5.2148175779400579E-4</c:v>
                </c:pt>
                <c:pt idx="107">
                  <c:v>2.0143602783007988E-3</c:v>
                </c:pt>
                <c:pt idx="108">
                  <c:v>-1.798436851047763E-4</c:v>
                </c:pt>
                <c:pt idx="109">
                  <c:v>-3.9210884418250695E-4</c:v>
                </c:pt>
                <c:pt idx="110">
                  <c:v>-1.7922663464883242E-3</c:v>
                </c:pt>
                <c:pt idx="111">
                  <c:v>1.3962274175278875E-4</c:v>
                </c:pt>
                <c:pt idx="112">
                  <c:v>-1.5337933621153798E-4</c:v>
                </c:pt>
                <c:pt idx="113">
                  <c:v>5.1006440139042333E-3</c:v>
                </c:pt>
                <c:pt idx="114">
                  <c:v>3.2216409461955551E-3</c:v>
                </c:pt>
                <c:pt idx="115">
                  <c:v>-1.9768602492138279E-3</c:v>
                </c:pt>
                <c:pt idx="116">
                  <c:v>4.1806250630038277E-4</c:v>
                </c:pt>
                <c:pt idx="117">
                  <c:v>-2.719110768163275E-5</c:v>
                </c:pt>
                <c:pt idx="118">
                  <c:v>-7.4575764123190459E-4</c:v>
                </c:pt>
                <c:pt idx="119">
                  <c:v>7.0670184315515562E-4</c:v>
                </c:pt>
                <c:pt idx="120">
                  <c:v>-2.0799328923864238E-4</c:v>
                </c:pt>
                <c:pt idx="121">
                  <c:v>2.5501038981684396E-4</c:v>
                </c:pt>
                <c:pt idx="122">
                  <c:v>-3.8162777344519959E-4</c:v>
                </c:pt>
                <c:pt idx="123">
                  <c:v>-1.6967921048898617E-3</c:v>
                </c:pt>
                <c:pt idx="124">
                  <c:v>2.1619374904008602E-3</c:v>
                </c:pt>
                <c:pt idx="125">
                  <c:v>-4.3549421126070075E-4</c:v>
                </c:pt>
                <c:pt idx="126">
                  <c:v>-1.1622692815022935E-3</c:v>
                </c:pt>
                <c:pt idx="127">
                  <c:v>1.7318066419357511E-3</c:v>
                </c:pt>
                <c:pt idx="128">
                  <c:v>-1.2712141414408112E-3</c:v>
                </c:pt>
                <c:pt idx="129">
                  <c:v>1.6693186309285639E-3</c:v>
                </c:pt>
                <c:pt idx="130">
                  <c:v>1.3097086821224752E-3</c:v>
                </c:pt>
                <c:pt idx="131">
                  <c:v>1.762129774072372E-3</c:v>
                </c:pt>
                <c:pt idx="132">
                  <c:v>-2.905963424115011E-3</c:v>
                </c:pt>
                <c:pt idx="133">
                  <c:v>-1.3396489149521762E-3</c:v>
                </c:pt>
                <c:pt idx="134">
                  <c:v>3.3564939413236215E-4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Summary!$A$16</c:f>
              <c:strCache>
                <c:ptCount val="1"/>
                <c:pt idx="0">
                  <c:v>Map 2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9"/>
            <c:spPr>
              <a:noFill/>
            </c:spPr>
          </c:marker>
          <c:xVal>
            <c:numRef>
              <c:f>'Map 2_all_result'!$O$2:$O$136</c:f>
              <c:numCache>
                <c:formatCode>0.00E+00</c:formatCode>
                <c:ptCount val="135"/>
                <c:pt idx="0">
                  <c:v>6.6311479393468126E-2</c:v>
                </c:pt>
                <c:pt idx="1">
                  <c:v>1.8540497101636948E-2</c:v>
                </c:pt>
                <c:pt idx="2">
                  <c:v>1.1057869517139697E-2</c:v>
                </c:pt>
                <c:pt idx="3">
                  <c:v>1.2608927779941707E-2</c:v>
                </c:pt>
                <c:pt idx="4">
                  <c:v>1.1132100699086985E-2</c:v>
                </c:pt>
                <c:pt idx="5">
                  <c:v>9.5362857901943564E-3</c:v>
                </c:pt>
                <c:pt idx="6">
                  <c:v>1.0107985628622576E-2</c:v>
                </c:pt>
                <c:pt idx="7">
                  <c:v>9.7828479582193258E-3</c:v>
                </c:pt>
                <c:pt idx="8">
                  <c:v>9.7666417553710777E-3</c:v>
                </c:pt>
                <c:pt idx="9">
                  <c:v>6.6311479393468126E-2</c:v>
                </c:pt>
                <c:pt idx="10">
                  <c:v>1.5035049773879804E-2</c:v>
                </c:pt>
                <c:pt idx="11">
                  <c:v>2.3113905404017688E-2</c:v>
                </c:pt>
                <c:pt idx="12">
                  <c:v>6.4613791306889296E-2</c:v>
                </c:pt>
                <c:pt idx="13">
                  <c:v>1.1277760876178886E-2</c:v>
                </c:pt>
                <c:pt idx="14">
                  <c:v>9.9139832717826254E-3</c:v>
                </c:pt>
                <c:pt idx="15">
                  <c:v>2.7574456561599087E-2</c:v>
                </c:pt>
                <c:pt idx="16">
                  <c:v>1.0248301139115104E-2</c:v>
                </c:pt>
                <c:pt idx="17">
                  <c:v>1.0013769047181936E-2</c:v>
                </c:pt>
                <c:pt idx="18">
                  <c:v>9.8982364700444924E-3</c:v>
                </c:pt>
                <c:pt idx="19">
                  <c:v>1.1310055093488756E-2</c:v>
                </c:pt>
                <c:pt idx="20">
                  <c:v>1.3836730771210962E-2</c:v>
                </c:pt>
                <c:pt idx="21">
                  <c:v>1.1045232198826305E-2</c:v>
                </c:pt>
                <c:pt idx="22">
                  <c:v>1.2395003006943305E-2</c:v>
                </c:pt>
                <c:pt idx="23">
                  <c:v>6.6311479393468126E-2</c:v>
                </c:pt>
                <c:pt idx="24">
                  <c:v>4.3173852860597224E-2</c:v>
                </c:pt>
                <c:pt idx="25">
                  <c:v>2.8145912638641656E-2</c:v>
                </c:pt>
                <c:pt idx="26">
                  <c:v>2.0155840479734972E-2</c:v>
                </c:pt>
                <c:pt idx="27">
                  <c:v>1.5012513371142551E-2</c:v>
                </c:pt>
                <c:pt idx="28">
                  <c:v>1.4176607492380051E-2</c:v>
                </c:pt>
                <c:pt idx="29">
                  <c:v>1.4526734990468639E-2</c:v>
                </c:pt>
                <c:pt idx="30">
                  <c:v>1.5035049773879804E-2</c:v>
                </c:pt>
                <c:pt idx="31">
                  <c:v>1.5606474986236659E-2</c:v>
                </c:pt>
                <c:pt idx="32">
                  <c:v>1.614010959400208E-2</c:v>
                </c:pt>
                <c:pt idx="33">
                  <c:v>1.6501832343686663E-2</c:v>
                </c:pt>
                <c:pt idx="34">
                  <c:v>1.721750208957162E-2</c:v>
                </c:pt>
                <c:pt idx="35">
                  <c:v>1.7779723237577365E-2</c:v>
                </c:pt>
                <c:pt idx="36">
                  <c:v>1.8540497101636948E-2</c:v>
                </c:pt>
                <c:pt idx="37">
                  <c:v>2.0068784235873681E-2</c:v>
                </c:pt>
                <c:pt idx="38">
                  <c:v>2.3113905404017688E-2</c:v>
                </c:pt>
                <c:pt idx="39">
                  <c:v>6.2189426040061627E-2</c:v>
                </c:pt>
                <c:pt idx="40">
                  <c:v>3.8826783744380325E-2</c:v>
                </c:pt>
                <c:pt idx="41">
                  <c:v>2.372694373704777E-2</c:v>
                </c:pt>
                <c:pt idx="42">
                  <c:v>1.5480110668266066E-2</c:v>
                </c:pt>
                <c:pt idx="43">
                  <c:v>1.1714335303413689E-2</c:v>
                </c:pt>
                <c:pt idx="44">
                  <c:v>1.1057869517139697E-2</c:v>
                </c:pt>
                <c:pt idx="45">
                  <c:v>1.1260647711672372E-2</c:v>
                </c:pt>
                <c:pt idx="46">
                  <c:v>1.1483778512944817E-2</c:v>
                </c:pt>
                <c:pt idx="47">
                  <c:v>1.1730151758398207E-2</c:v>
                </c:pt>
                <c:pt idx="48">
                  <c:v>1.2024320795953324E-2</c:v>
                </c:pt>
                <c:pt idx="49">
                  <c:v>1.2318095809972E-2</c:v>
                </c:pt>
                <c:pt idx="50">
                  <c:v>1.2608927779941707E-2</c:v>
                </c:pt>
                <c:pt idx="51">
                  <c:v>1.283424979347377E-2</c:v>
                </c:pt>
                <c:pt idx="52">
                  <c:v>1.3157107479564792E-2</c:v>
                </c:pt>
                <c:pt idx="53">
                  <c:v>1.4015529126807282E-2</c:v>
                </c:pt>
                <c:pt idx="54">
                  <c:v>1.6102232122405975E-2</c:v>
                </c:pt>
                <c:pt idx="55">
                  <c:v>6.4613791306889296E-2</c:v>
                </c:pt>
                <c:pt idx="56">
                  <c:v>3.8763106289885628E-2</c:v>
                </c:pt>
                <c:pt idx="57">
                  <c:v>2.3217712822306103E-2</c:v>
                </c:pt>
                <c:pt idx="58">
                  <c:v>1.5401819488576184E-2</c:v>
                </c:pt>
                <c:pt idx="59">
                  <c:v>1.1420961875134373E-2</c:v>
                </c:pt>
                <c:pt idx="60">
                  <c:v>1.0612172914445083E-2</c:v>
                </c:pt>
                <c:pt idx="61">
                  <c:v>1.0485762273105487E-2</c:v>
                </c:pt>
                <c:pt idx="62">
                  <c:v>1.0411016764007632E-2</c:v>
                </c:pt>
                <c:pt idx="63">
                  <c:v>1.0372659214864893E-2</c:v>
                </c:pt>
                <c:pt idx="64">
                  <c:v>1.0441692805412774E-2</c:v>
                </c:pt>
                <c:pt idx="65">
                  <c:v>1.0607146321543791E-2</c:v>
                </c:pt>
                <c:pt idx="66">
                  <c:v>1.0475035284498991E-2</c:v>
                </c:pt>
                <c:pt idx="67">
                  <c:v>1.0894829815103892E-2</c:v>
                </c:pt>
                <c:pt idx="68">
                  <c:v>1.1132100699086985E-2</c:v>
                </c:pt>
                <c:pt idx="69">
                  <c:v>1.3070456218767786E-2</c:v>
                </c:pt>
                <c:pt idx="70">
                  <c:v>1.3183171323663576E-2</c:v>
                </c:pt>
                <c:pt idx="71">
                  <c:v>4.2251386053702787E-2</c:v>
                </c:pt>
                <c:pt idx="72">
                  <c:v>2.4587109016865311E-2</c:v>
                </c:pt>
                <c:pt idx="73">
                  <c:v>1.5666925517942229E-2</c:v>
                </c:pt>
                <c:pt idx="74">
                  <c:v>1.2651673822738853E-2</c:v>
                </c:pt>
                <c:pt idx="75">
                  <c:v>1.0967490299362673E-2</c:v>
                </c:pt>
                <c:pt idx="76">
                  <c:v>1.0562974893556735E-2</c:v>
                </c:pt>
                <c:pt idx="77">
                  <c:v>1.0249151450801552E-2</c:v>
                </c:pt>
                <c:pt idx="78">
                  <c:v>1.1277760876178886E-2</c:v>
                </c:pt>
                <c:pt idx="79">
                  <c:v>9.9139832717826254E-3</c:v>
                </c:pt>
                <c:pt idx="80">
                  <c:v>9.5362857901943564E-3</c:v>
                </c:pt>
                <c:pt idx="81">
                  <c:v>1.0005536776654734E-2</c:v>
                </c:pt>
                <c:pt idx="82">
                  <c:v>1.0044887032985526E-2</c:v>
                </c:pt>
                <c:pt idx="83">
                  <c:v>1.0107985628622576E-2</c:v>
                </c:pt>
                <c:pt idx="84">
                  <c:v>1.0538773971229752E-2</c:v>
                </c:pt>
                <c:pt idx="85">
                  <c:v>1.1826192314437134E-2</c:v>
                </c:pt>
                <c:pt idx="86">
                  <c:v>2.7574456561599087E-2</c:v>
                </c:pt>
                <c:pt idx="87">
                  <c:v>1.733009852948458E-2</c:v>
                </c:pt>
                <c:pt idx="88">
                  <c:v>1.3103017689906349E-2</c:v>
                </c:pt>
                <c:pt idx="89">
                  <c:v>1.1684253604988003E-2</c:v>
                </c:pt>
                <c:pt idx="90">
                  <c:v>1.1086672770123944E-2</c:v>
                </c:pt>
                <c:pt idx="91">
                  <c:v>1.0622350353399538E-2</c:v>
                </c:pt>
                <c:pt idx="92">
                  <c:v>1.0248301139115104E-2</c:v>
                </c:pt>
                <c:pt idx="93">
                  <c:v>1.0013769047181936E-2</c:v>
                </c:pt>
                <c:pt idx="94">
                  <c:v>9.8982364700444924E-3</c:v>
                </c:pt>
                <c:pt idx="95">
                  <c:v>9.8428681358220214E-3</c:v>
                </c:pt>
                <c:pt idx="96">
                  <c:v>9.7835803281946798E-3</c:v>
                </c:pt>
                <c:pt idx="97">
                  <c:v>9.7828479582193258E-3</c:v>
                </c:pt>
                <c:pt idx="98">
                  <c:v>1.0115502947987874E-2</c:v>
                </c:pt>
                <c:pt idx="99">
                  <c:v>1.1310055093488756E-2</c:v>
                </c:pt>
                <c:pt idx="100">
                  <c:v>1.9761056875626778E-2</c:v>
                </c:pt>
                <c:pt idx="101">
                  <c:v>1.4399231073263628E-2</c:v>
                </c:pt>
                <c:pt idx="102">
                  <c:v>1.2467433843087777E-2</c:v>
                </c:pt>
                <c:pt idx="103">
                  <c:v>1.1664030439314532E-2</c:v>
                </c:pt>
                <c:pt idx="104">
                  <c:v>1.1122835822887882E-2</c:v>
                </c:pt>
                <c:pt idx="105">
                  <c:v>1.0684831450285693E-2</c:v>
                </c:pt>
                <c:pt idx="106">
                  <c:v>1.0358377688191325E-2</c:v>
                </c:pt>
                <c:pt idx="107">
                  <c:v>1.0137149448102895E-2</c:v>
                </c:pt>
                <c:pt idx="108">
                  <c:v>9.9737427087555359E-3</c:v>
                </c:pt>
                <c:pt idx="109">
                  <c:v>9.821987865395513E-3</c:v>
                </c:pt>
                <c:pt idx="110">
                  <c:v>9.7666417553710777E-3</c:v>
                </c:pt>
                <c:pt idx="111">
                  <c:v>1.0041581410963299E-2</c:v>
                </c:pt>
                <c:pt idx="112">
                  <c:v>1.120935510332415E-2</c:v>
                </c:pt>
                <c:pt idx="113">
                  <c:v>1.9485748715158652E-2</c:v>
                </c:pt>
                <c:pt idx="114">
                  <c:v>1.3466662427267814E-2</c:v>
                </c:pt>
                <c:pt idx="115">
                  <c:v>1.2192364117794396E-2</c:v>
                </c:pt>
                <c:pt idx="116">
                  <c:v>1.1477497398543184E-2</c:v>
                </c:pt>
                <c:pt idx="117">
                  <c:v>1.0989858873560399E-2</c:v>
                </c:pt>
                <c:pt idx="118">
                  <c:v>1.0662478741849888E-2</c:v>
                </c:pt>
                <c:pt idx="119">
                  <c:v>8.7797444069684684E-3</c:v>
                </c:pt>
                <c:pt idx="120">
                  <c:v>1.0163978345397191E-2</c:v>
                </c:pt>
                <c:pt idx="121">
                  <c:v>9.9784303664113127E-3</c:v>
                </c:pt>
                <c:pt idx="122">
                  <c:v>9.9265392490298036E-3</c:v>
                </c:pt>
                <c:pt idx="123">
                  <c:v>1.0291240506329114E-2</c:v>
                </c:pt>
                <c:pt idx="124">
                  <c:v>1.148369449500985E-2</c:v>
                </c:pt>
                <c:pt idx="125">
                  <c:v>1.3836730771210962E-2</c:v>
                </c:pt>
                <c:pt idx="126">
                  <c:v>1.2601239398648269E-2</c:v>
                </c:pt>
                <c:pt idx="127">
                  <c:v>1.186863161262494E-2</c:v>
                </c:pt>
                <c:pt idx="128">
                  <c:v>1.1381161348922194E-2</c:v>
                </c:pt>
                <c:pt idx="129">
                  <c:v>1.1045232198826305E-2</c:v>
                </c:pt>
                <c:pt idx="130">
                  <c:v>1.0807882067447098E-2</c:v>
                </c:pt>
                <c:pt idx="131">
                  <c:v>1.0648578471438954E-2</c:v>
                </c:pt>
                <c:pt idx="132">
                  <c:v>1.0694777474745626E-2</c:v>
                </c:pt>
                <c:pt idx="133">
                  <c:v>1.1162745116877877E-2</c:v>
                </c:pt>
                <c:pt idx="134">
                  <c:v>1.2395003006943305E-2</c:v>
                </c:pt>
              </c:numCache>
            </c:numRef>
          </c:xVal>
          <c:yVal>
            <c:numRef>
              <c:f>'Map 2_all_result'!$P$2:$P$136</c:f>
              <c:numCache>
                <c:formatCode>0.00E+00</c:formatCode>
                <c:ptCount val="135"/>
                <c:pt idx="0">
                  <c:v>-1.5913685847589426E-2</c:v>
                </c:pt>
                <c:pt idx="1">
                  <c:v>3.2651145253311599E-4</c:v>
                </c:pt>
                <c:pt idx="2">
                  <c:v>6.5315149281238474E-5</c:v>
                </c:pt>
                <c:pt idx="3">
                  <c:v>-1.4782614535344446E-3</c:v>
                </c:pt>
                <c:pt idx="4">
                  <c:v>-2.8249444714280254E-4</c:v>
                </c:pt>
                <c:pt idx="5">
                  <c:v>-2.7407573930637022E-3</c:v>
                </c:pt>
                <c:pt idx="6">
                  <c:v>9.0605275347078779E-4</c:v>
                </c:pt>
                <c:pt idx="7">
                  <c:v>2.4057354157681517E-3</c:v>
                </c:pt>
                <c:pt idx="8">
                  <c:v>-1.8010799383277115E-3</c:v>
                </c:pt>
                <c:pt idx="9">
                  <c:v>-1.5913685847589426E-2</c:v>
                </c:pt>
                <c:pt idx="10">
                  <c:v>7.1624544444393642E-4</c:v>
                </c:pt>
                <c:pt idx="11">
                  <c:v>5.639356801144471E-3</c:v>
                </c:pt>
                <c:pt idx="12">
                  <c:v>-1.5351708187992806E-2</c:v>
                </c:pt>
                <c:pt idx="13">
                  <c:v>-2.3955301268274174E-3</c:v>
                </c:pt>
                <c:pt idx="14">
                  <c:v>1.8862900812345929E-4</c:v>
                </c:pt>
                <c:pt idx="15">
                  <c:v>-2.0105556527184616E-3</c:v>
                </c:pt>
                <c:pt idx="16">
                  <c:v>2.7393360278780937E-3</c:v>
                </c:pt>
                <c:pt idx="17">
                  <c:v>-2.3865993118437498E-4</c:v>
                </c:pt>
                <c:pt idx="18">
                  <c:v>1.1194433771570807E-3</c:v>
                </c:pt>
                <c:pt idx="19">
                  <c:v>-2.6274701665567632E-4</c:v>
                </c:pt>
                <c:pt idx="20">
                  <c:v>-1.6039945494547739E-3</c:v>
                </c:pt>
                <c:pt idx="21">
                  <c:v>1.8160351077851219E-3</c:v>
                </c:pt>
                <c:pt idx="22">
                  <c:v>1.5618191095803035E-3</c:v>
                </c:pt>
                <c:pt idx="23">
                  <c:v>-1.5913685847589426E-2</c:v>
                </c:pt>
                <c:pt idx="24">
                  <c:v>-8.6904604639675594E-3</c:v>
                </c:pt>
                <c:pt idx="25">
                  <c:v>-1.0554073668355471E-2</c:v>
                </c:pt>
                <c:pt idx="26">
                  <c:v>-5.0449227349925567E-3</c:v>
                </c:pt>
                <c:pt idx="27">
                  <c:v>-3.0587068843724139E-3</c:v>
                </c:pt>
                <c:pt idx="28">
                  <c:v>1.0433436231023167E-3</c:v>
                </c:pt>
                <c:pt idx="29">
                  <c:v>1.2893852745220164E-4</c:v>
                </c:pt>
                <c:pt idx="30">
                  <c:v>7.1624544444393642E-4</c:v>
                </c:pt>
                <c:pt idx="31">
                  <c:v>1.4444626969045799E-3</c:v>
                </c:pt>
                <c:pt idx="32">
                  <c:v>-3.4063040263508475E-4</c:v>
                </c:pt>
                <c:pt idx="33">
                  <c:v>-1.7006907329792612E-3</c:v>
                </c:pt>
                <c:pt idx="34">
                  <c:v>-9.1948048786425493E-4</c:v>
                </c:pt>
                <c:pt idx="35">
                  <c:v>1.8695510184809938E-3</c:v>
                </c:pt>
                <c:pt idx="36">
                  <c:v>3.2651145253311599E-4</c:v>
                </c:pt>
                <c:pt idx="37">
                  <c:v>1.1061468328370282E-3</c:v>
                </c:pt>
                <c:pt idx="38">
                  <c:v>5.639356801144471E-3</c:v>
                </c:pt>
                <c:pt idx="39">
                  <c:v>-1.4808720146379043E-2</c:v>
                </c:pt>
                <c:pt idx="40">
                  <c:v>-7.6560066077952021E-3</c:v>
                </c:pt>
                <c:pt idx="41">
                  <c:v>-5.7187264797764741E-3</c:v>
                </c:pt>
                <c:pt idx="42">
                  <c:v>-2.6032774832643268E-3</c:v>
                </c:pt>
                <c:pt idx="43">
                  <c:v>-1.4556412200491453E-3</c:v>
                </c:pt>
                <c:pt idx="44">
                  <c:v>6.5315149281238474E-5</c:v>
                </c:pt>
                <c:pt idx="45">
                  <c:v>4.4199374782910731E-3</c:v>
                </c:pt>
                <c:pt idx="46">
                  <c:v>8.333241218131431E-4</c:v>
                </c:pt>
                <c:pt idx="47">
                  <c:v>-4.7741798685366375E-3</c:v>
                </c:pt>
                <c:pt idx="48">
                  <c:v>3.3373310399249431E-4</c:v>
                </c:pt>
                <c:pt idx="49">
                  <c:v>3.9148588544975944E-3</c:v>
                </c:pt>
                <c:pt idx="50">
                  <c:v>-1.4782614535344446E-3</c:v>
                </c:pt>
                <c:pt idx="51">
                  <c:v>-2.3819896220570011E-4</c:v>
                </c:pt>
                <c:pt idx="52">
                  <c:v>-2.3671385745939336E-4</c:v>
                </c:pt>
                <c:pt idx="53">
                  <c:v>-1.5877532879331586E-3</c:v>
                </c:pt>
                <c:pt idx="54">
                  <c:v>2.3293010444821109E-3</c:v>
                </c:pt>
                <c:pt idx="55">
                  <c:v>-1.5351708187992806E-2</c:v>
                </c:pt>
                <c:pt idx="56">
                  <c:v>-1.0244612960632955E-2</c:v>
                </c:pt>
                <c:pt idx="57">
                  <c:v>-2.4070956196196609E-3</c:v>
                </c:pt>
                <c:pt idx="58">
                  <c:v>4.1794333484642152E-4</c:v>
                </c:pt>
                <c:pt idx="59">
                  <c:v>-9.8637175363851357E-4</c:v>
                </c:pt>
                <c:pt idx="60">
                  <c:v>8.9634976622098277E-4</c:v>
                </c:pt>
                <c:pt idx="61">
                  <c:v>2.9043113809362384E-3</c:v>
                </c:pt>
                <c:pt idx="62">
                  <c:v>1.5231652077659155E-3</c:v>
                </c:pt>
                <c:pt idx="63">
                  <c:v>2.6642921825207548E-4</c:v>
                </c:pt>
                <c:pt idx="64">
                  <c:v>-1.6619315849112377E-3</c:v>
                </c:pt>
                <c:pt idx="65">
                  <c:v>4.4976640997318327E-4</c:v>
                </c:pt>
                <c:pt idx="66">
                  <c:v>-4.0089755410538499E-3</c:v>
                </c:pt>
                <c:pt idx="67">
                  <c:v>-2.4512332590400469E-3</c:v>
                </c:pt>
                <c:pt idx="68">
                  <c:v>-2.8249444714280254E-4</c:v>
                </c:pt>
                <c:pt idx="69">
                  <c:v>-5.0375178190058959E-5</c:v>
                </c:pt>
                <c:pt idx="70">
                  <c:v>-3.7063679923215163E-4</c:v>
                </c:pt>
                <c:pt idx="71">
                  <c:v>-2.9393518462597691E-3</c:v>
                </c:pt>
                <c:pt idx="72">
                  <c:v>-4.1129879959915568E-3</c:v>
                </c:pt>
                <c:pt idx="73">
                  <c:v>-1.1065220934357235E-3</c:v>
                </c:pt>
                <c:pt idx="74">
                  <c:v>2.0351782036513418E-3</c:v>
                </c:pt>
                <c:pt idx="75">
                  <c:v>-1.2213916644886306E-3</c:v>
                </c:pt>
                <c:pt idx="76">
                  <c:v>1.1661372465680902E-3</c:v>
                </c:pt>
                <c:pt idx="77">
                  <c:v>1.6447302919009242E-4</c:v>
                </c:pt>
                <c:pt idx="78">
                  <c:v>-2.3955301268274174E-3</c:v>
                </c:pt>
                <c:pt idx="79">
                  <c:v>1.8862900812345929E-4</c:v>
                </c:pt>
                <c:pt idx="80">
                  <c:v>-2.7407573930637022E-3</c:v>
                </c:pt>
                <c:pt idx="81">
                  <c:v>6.140617516700302E-4</c:v>
                </c:pt>
                <c:pt idx="82">
                  <c:v>2.4794944883877483E-3</c:v>
                </c:pt>
                <c:pt idx="83">
                  <c:v>9.0605275347078779E-4</c:v>
                </c:pt>
                <c:pt idx="84">
                  <c:v>-7.1479844598657904E-4</c:v>
                </c:pt>
                <c:pt idx="85">
                  <c:v>-8.6321720494758397E-4</c:v>
                </c:pt>
                <c:pt idx="86">
                  <c:v>-2.0105556527184616E-3</c:v>
                </c:pt>
                <c:pt idx="87">
                  <c:v>2.0148091300688218E-3</c:v>
                </c:pt>
                <c:pt idx="88">
                  <c:v>-1.9596829543693404E-3</c:v>
                </c:pt>
                <c:pt idx="89">
                  <c:v>1.3546008233094472E-3</c:v>
                </c:pt>
                <c:pt idx="90">
                  <c:v>3.6014773308037077E-4</c:v>
                </c:pt>
                <c:pt idx="91">
                  <c:v>2.6789350757964667E-3</c:v>
                </c:pt>
                <c:pt idx="92">
                  <c:v>2.7393360278780937E-3</c:v>
                </c:pt>
                <c:pt idx="93">
                  <c:v>-2.3865993118437498E-4</c:v>
                </c:pt>
                <c:pt idx="94">
                  <c:v>1.1194433771570807E-3</c:v>
                </c:pt>
                <c:pt idx="95">
                  <c:v>7.3400514230636908E-4</c:v>
                </c:pt>
                <c:pt idx="96">
                  <c:v>-1.0184668513434614E-3</c:v>
                </c:pt>
                <c:pt idx="97">
                  <c:v>2.4057354157681517E-3</c:v>
                </c:pt>
                <c:pt idx="98">
                  <c:v>2.7010952865757472E-3</c:v>
                </c:pt>
                <c:pt idx="99">
                  <c:v>-2.6274701665567632E-4</c:v>
                </c:pt>
                <c:pt idx="100">
                  <c:v>-3.7469658828104212E-3</c:v>
                </c:pt>
                <c:pt idx="101">
                  <c:v>-2.2008776184829866E-3</c:v>
                </c:pt>
                <c:pt idx="102">
                  <c:v>1.7652223177621162E-3</c:v>
                </c:pt>
                <c:pt idx="103">
                  <c:v>-2.3266832372385942E-3</c:v>
                </c:pt>
                <c:pt idx="104">
                  <c:v>7.7839627301002495E-5</c:v>
                </c:pt>
                <c:pt idx="105">
                  <c:v>-3.8224942522359267E-3</c:v>
                </c:pt>
                <c:pt idx="106">
                  <c:v>-4.9242643788646116E-4</c:v>
                </c:pt>
                <c:pt idx="107">
                  <c:v>1.9380051233218439E-3</c:v>
                </c:pt>
                <c:pt idx="108">
                  <c:v>-3.0975295992427429E-4</c:v>
                </c:pt>
                <c:pt idx="109">
                  <c:v>-4.9911207319646551E-4</c:v>
                </c:pt>
                <c:pt idx="110">
                  <c:v>-1.8010799383277115E-3</c:v>
                </c:pt>
                <c:pt idx="111">
                  <c:v>3.3162503213688506E-4</c:v>
                </c:pt>
                <c:pt idx="112">
                  <c:v>3.4079736857486642E-4</c:v>
                </c:pt>
                <c:pt idx="113">
                  <c:v>3.9123025525964359E-3</c:v>
                </c:pt>
                <c:pt idx="114">
                  <c:v>2.6812780197767957E-3</c:v>
                </c:pt>
                <c:pt idx="115">
                  <c:v>-2.1527248005152612E-3</c:v>
                </c:pt>
                <c:pt idx="116">
                  <c:v>4.1633714880332987E-4</c:v>
                </c:pt>
                <c:pt idx="117">
                  <c:v>4.8882861167351016E-5</c:v>
                </c:pt>
                <c:pt idx="118">
                  <c:v>-6.4626715193414545E-4</c:v>
                </c:pt>
                <c:pt idx="119">
                  <c:v>8.228795989726769E-4</c:v>
                </c:pt>
                <c:pt idx="120">
                  <c:v>-5.5611443245969937E-5</c:v>
                </c:pt>
                <c:pt idx="121">
                  <c:v>4.8055100196624234E-4</c:v>
                </c:pt>
                <c:pt idx="122">
                  <c:v>-2.2657608649093199E-5</c:v>
                </c:pt>
                <c:pt idx="123">
                  <c:v>-1.1294602531645571E-3</c:v>
                </c:pt>
                <c:pt idx="124">
                  <c:v>3.0159573549806552E-3</c:v>
                </c:pt>
                <c:pt idx="125">
                  <c:v>-1.6039945494547739E-3</c:v>
                </c:pt>
                <c:pt idx="126">
                  <c:v>-1.8008880484775864E-3</c:v>
                </c:pt>
                <c:pt idx="127">
                  <c:v>1.447914553987928E-3</c:v>
                </c:pt>
                <c:pt idx="128">
                  <c:v>-1.3074759988593518E-3</c:v>
                </c:pt>
                <c:pt idx="129">
                  <c:v>1.8160351077851219E-3</c:v>
                </c:pt>
                <c:pt idx="130">
                  <c:v>1.6212075643236121E-3</c:v>
                </c:pt>
                <c:pt idx="131">
                  <c:v>2.2441669128794826E-3</c:v>
                </c:pt>
                <c:pt idx="132">
                  <c:v>-2.2229543804416132E-3</c:v>
                </c:pt>
                <c:pt idx="133">
                  <c:v>-4.1013037671858041E-4</c:v>
                </c:pt>
                <c:pt idx="134">
                  <c:v>1.5618191095803035E-3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Summary!$A$30</c:f>
              <c:strCache>
                <c:ptCount val="1"/>
                <c:pt idx="0">
                  <c:v>Map 3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10"/>
            <c:spPr>
              <a:noFill/>
              <a:ln w="38100" cmpd="sng">
                <a:prstDash val="solid"/>
              </a:ln>
            </c:spPr>
          </c:marker>
          <c:xVal>
            <c:numRef>
              <c:f>'Map 3_all_result'!$O$2:$O$136</c:f>
              <c:numCache>
                <c:formatCode>0.00E+00</c:formatCode>
                <c:ptCount val="135"/>
                <c:pt idx="0">
                  <c:v>2.4969301452014571E-2</c:v>
                </c:pt>
                <c:pt idx="1">
                  <c:v>1.9696113020353113E-2</c:v>
                </c:pt>
                <c:pt idx="2">
                  <c:v>1.0767035226449551E-2</c:v>
                </c:pt>
                <c:pt idx="3">
                  <c:v>1.2381887385210245E-2</c:v>
                </c:pt>
                <c:pt idx="4">
                  <c:v>1.1352103681750081E-2</c:v>
                </c:pt>
                <c:pt idx="5">
                  <c:v>9.4964532591790708E-3</c:v>
                </c:pt>
                <c:pt idx="6">
                  <c:v>1.0278495592948718E-2</c:v>
                </c:pt>
                <c:pt idx="7">
                  <c:v>9.9690492971856778E-3</c:v>
                </c:pt>
                <c:pt idx="8">
                  <c:v>1.0056379075751385E-2</c:v>
                </c:pt>
                <c:pt idx="9">
                  <c:v>2.4969301452014571E-2</c:v>
                </c:pt>
                <c:pt idx="10">
                  <c:v>1.4649255608662839E-2</c:v>
                </c:pt>
                <c:pt idx="11">
                  <c:v>2.7489318022795323E-2</c:v>
                </c:pt>
                <c:pt idx="12">
                  <c:v>2.4699351352027572E-2</c:v>
                </c:pt>
                <c:pt idx="13">
                  <c:v>1.1188249996728478E-2</c:v>
                </c:pt>
                <c:pt idx="14">
                  <c:v>9.8960588732411748E-3</c:v>
                </c:pt>
                <c:pt idx="15">
                  <c:v>1.6534981091301998E-2</c:v>
                </c:pt>
                <c:pt idx="16">
                  <c:v>1.0195357992809762E-2</c:v>
                </c:pt>
                <c:pt idx="17">
                  <c:v>1.0022138626872385E-2</c:v>
                </c:pt>
                <c:pt idx="18">
                  <c:v>9.868922611197364E-3</c:v>
                </c:pt>
                <c:pt idx="19">
                  <c:v>1.2996264185221356E-2</c:v>
                </c:pt>
                <c:pt idx="20">
                  <c:v>1.7074736957775886E-2</c:v>
                </c:pt>
                <c:pt idx="21">
                  <c:v>1.3230969717941734E-2</c:v>
                </c:pt>
                <c:pt idx="22">
                  <c:v>1.6752150203125572E-2</c:v>
                </c:pt>
                <c:pt idx="23">
                  <c:v>2.4969301452014571E-2</c:v>
                </c:pt>
                <c:pt idx="24">
                  <c:v>1.7059216674690608E-2</c:v>
                </c:pt>
                <c:pt idx="25">
                  <c:v>1.3714732605944746E-2</c:v>
                </c:pt>
                <c:pt idx="26">
                  <c:v>1.4339545852986602E-2</c:v>
                </c:pt>
                <c:pt idx="27">
                  <c:v>1.2947878800084585E-2</c:v>
                </c:pt>
                <c:pt idx="28">
                  <c:v>1.3456159984429741E-2</c:v>
                </c:pt>
                <c:pt idx="29">
                  <c:v>1.4057095670638198E-2</c:v>
                </c:pt>
                <c:pt idx="30">
                  <c:v>1.4649255608662839E-2</c:v>
                </c:pt>
                <c:pt idx="31">
                  <c:v>1.5319796097794909E-2</c:v>
                </c:pt>
                <c:pt idx="32">
                  <c:v>1.5918318080121393E-2</c:v>
                </c:pt>
                <c:pt idx="33">
                  <c:v>1.6293709506961358E-2</c:v>
                </c:pt>
                <c:pt idx="34">
                  <c:v>1.7093516543237916E-2</c:v>
                </c:pt>
                <c:pt idx="35">
                  <c:v>1.8026505749206362E-2</c:v>
                </c:pt>
                <c:pt idx="36">
                  <c:v>1.9696113020353113E-2</c:v>
                </c:pt>
                <c:pt idx="37">
                  <c:v>2.2706923592345246E-2</c:v>
                </c:pt>
                <c:pt idx="38">
                  <c:v>2.7489318022795323E-2</c:v>
                </c:pt>
                <c:pt idx="39">
                  <c:v>2.2637224235902108E-2</c:v>
                </c:pt>
                <c:pt idx="40">
                  <c:v>1.4663660649146192E-2</c:v>
                </c:pt>
                <c:pt idx="41">
                  <c:v>1.1388090075404577E-2</c:v>
                </c:pt>
                <c:pt idx="42">
                  <c:v>1.0925608749981906E-2</c:v>
                </c:pt>
                <c:pt idx="43">
                  <c:v>1.0622443949463229E-2</c:v>
                </c:pt>
                <c:pt idx="44">
                  <c:v>1.0767035226449551E-2</c:v>
                </c:pt>
                <c:pt idx="45">
                  <c:v>1.096536343361704E-2</c:v>
                </c:pt>
                <c:pt idx="46">
                  <c:v>1.119032853130666E-2</c:v>
                </c:pt>
                <c:pt idx="47">
                  <c:v>1.152665886425701E-2</c:v>
                </c:pt>
                <c:pt idx="48">
                  <c:v>1.1880340947934165E-2</c:v>
                </c:pt>
                <c:pt idx="49">
                  <c:v>1.2141520957665863E-2</c:v>
                </c:pt>
                <c:pt idx="50">
                  <c:v>1.2381887385210245E-2</c:v>
                </c:pt>
                <c:pt idx="51">
                  <c:v>1.2741121664171786E-2</c:v>
                </c:pt>
                <c:pt idx="52">
                  <c:v>1.3607428537727794E-2</c:v>
                </c:pt>
                <c:pt idx="53">
                  <c:v>1.5538599828584569E-2</c:v>
                </c:pt>
                <c:pt idx="54">
                  <c:v>1.8946652353370036E-2</c:v>
                </c:pt>
                <c:pt idx="55">
                  <c:v>2.4699351352027572E-2</c:v>
                </c:pt>
                <c:pt idx="56">
                  <c:v>1.589559284694669E-2</c:v>
                </c:pt>
                <c:pt idx="57">
                  <c:v>1.228055707795301E-2</c:v>
                </c:pt>
                <c:pt idx="58">
                  <c:v>1.1723685266771497E-2</c:v>
                </c:pt>
                <c:pt idx="59">
                  <c:v>1.0550667655460822E-2</c:v>
                </c:pt>
                <c:pt idx="60">
                  <c:v>1.0296418515691056E-2</c:v>
                </c:pt>
                <c:pt idx="61">
                  <c:v>1.0114389920424403E-2</c:v>
                </c:pt>
                <c:pt idx="62">
                  <c:v>1.0071629740551688E-2</c:v>
                </c:pt>
                <c:pt idx="63">
                  <c:v>1.0171718184426781E-2</c:v>
                </c:pt>
                <c:pt idx="64">
                  <c:v>1.034603701088652E-2</c:v>
                </c:pt>
                <c:pt idx="65">
                  <c:v>1.0497419536454913E-2</c:v>
                </c:pt>
                <c:pt idx="66">
                  <c:v>1.0286007408158519E-2</c:v>
                </c:pt>
                <c:pt idx="67">
                  <c:v>1.0749480795125178E-2</c:v>
                </c:pt>
                <c:pt idx="68">
                  <c:v>1.1352103681750081E-2</c:v>
                </c:pt>
                <c:pt idx="69">
                  <c:v>1.3991297302947939E-2</c:v>
                </c:pt>
                <c:pt idx="70">
                  <c:v>1.5296787866945242E-2</c:v>
                </c:pt>
                <c:pt idx="71">
                  <c:v>1.9686604391255861E-2</c:v>
                </c:pt>
                <c:pt idx="72">
                  <c:v>1.38933115095603E-2</c:v>
                </c:pt>
                <c:pt idx="73">
                  <c:v>1.2054254468113644E-2</c:v>
                </c:pt>
                <c:pt idx="74">
                  <c:v>1.1890503173757783E-2</c:v>
                </c:pt>
                <c:pt idx="75">
                  <c:v>1.0680419673292311E-2</c:v>
                </c:pt>
                <c:pt idx="76">
                  <c:v>1.0245034570508538E-2</c:v>
                </c:pt>
                <c:pt idx="77">
                  <c:v>9.9842921178474268E-3</c:v>
                </c:pt>
                <c:pt idx="78">
                  <c:v>1.1188249996728478E-2</c:v>
                </c:pt>
                <c:pt idx="79">
                  <c:v>9.8960588732411748E-3</c:v>
                </c:pt>
                <c:pt idx="80">
                  <c:v>9.4964532591790708E-3</c:v>
                </c:pt>
                <c:pt idx="81">
                  <c:v>9.8858741212307331E-3</c:v>
                </c:pt>
                <c:pt idx="82">
                  <c:v>9.9291087734792692E-3</c:v>
                </c:pt>
                <c:pt idx="83">
                  <c:v>1.0278495592948718E-2</c:v>
                </c:pt>
                <c:pt idx="84">
                  <c:v>1.1389484747868045E-2</c:v>
                </c:pt>
                <c:pt idx="85">
                  <c:v>1.3585966834434667E-2</c:v>
                </c:pt>
                <c:pt idx="86">
                  <c:v>1.6534981091301998E-2</c:v>
                </c:pt>
                <c:pt idx="87">
                  <c:v>1.3595444443894494E-2</c:v>
                </c:pt>
                <c:pt idx="88">
                  <c:v>1.227161959786972E-2</c:v>
                </c:pt>
                <c:pt idx="89">
                  <c:v>1.1468710345824565E-2</c:v>
                </c:pt>
                <c:pt idx="90">
                  <c:v>1.0886032171187214E-2</c:v>
                </c:pt>
                <c:pt idx="91">
                  <c:v>1.0463586743976466E-2</c:v>
                </c:pt>
                <c:pt idx="92">
                  <c:v>1.0195357992809762E-2</c:v>
                </c:pt>
                <c:pt idx="93">
                  <c:v>1.0022138626872385E-2</c:v>
                </c:pt>
                <c:pt idx="94">
                  <c:v>9.868922611197364E-3</c:v>
                </c:pt>
                <c:pt idx="95">
                  <c:v>9.7307171427671573E-3</c:v>
                </c:pt>
                <c:pt idx="96">
                  <c:v>9.6865554879487399E-3</c:v>
                </c:pt>
                <c:pt idx="97">
                  <c:v>9.9690492971856778E-3</c:v>
                </c:pt>
                <c:pt idx="98">
                  <c:v>1.0940026388120416E-2</c:v>
                </c:pt>
                <c:pt idx="99">
                  <c:v>1.2996264185221356E-2</c:v>
                </c:pt>
                <c:pt idx="100">
                  <c:v>1.5653724166155108E-2</c:v>
                </c:pt>
                <c:pt idx="101">
                  <c:v>1.3313619040770837E-2</c:v>
                </c:pt>
                <c:pt idx="102">
                  <c:v>1.2130722370775449E-2</c:v>
                </c:pt>
                <c:pt idx="103">
                  <c:v>1.1400296088855828E-2</c:v>
                </c:pt>
                <c:pt idx="104">
                  <c:v>1.0889917626797325E-2</c:v>
                </c:pt>
                <c:pt idx="105">
                  <c:v>1.0517816702870083E-2</c:v>
                </c:pt>
                <c:pt idx="106">
                  <c:v>1.0225952245757121E-2</c:v>
                </c:pt>
                <c:pt idx="107">
                  <c:v>9.9783944329476862E-3</c:v>
                </c:pt>
                <c:pt idx="108">
                  <c:v>9.7872918585166294E-3</c:v>
                </c:pt>
                <c:pt idx="109">
                  <c:v>9.7404764726798636E-3</c:v>
                </c:pt>
                <c:pt idx="110">
                  <c:v>1.0056379075751385E-2</c:v>
                </c:pt>
                <c:pt idx="111">
                  <c:v>1.1046082351163816E-2</c:v>
                </c:pt>
                <c:pt idx="112">
                  <c:v>1.3089206926032448E-2</c:v>
                </c:pt>
                <c:pt idx="113">
                  <c:v>1.9027452850561479E-2</c:v>
                </c:pt>
                <c:pt idx="114">
                  <c:v>1.3656584939052278E-2</c:v>
                </c:pt>
                <c:pt idx="115">
                  <c:v>1.236417722379928E-2</c:v>
                </c:pt>
                <c:pt idx="116">
                  <c:v>1.1586421981352664E-2</c:v>
                </c:pt>
                <c:pt idx="117">
                  <c:v>1.1062419460448539E-2</c:v>
                </c:pt>
                <c:pt idx="118">
                  <c:v>1.0743962502872361E-2</c:v>
                </c:pt>
                <c:pt idx="119">
                  <c:v>8.892915317841605E-3</c:v>
                </c:pt>
                <c:pt idx="120">
                  <c:v>1.0331190703689763E-2</c:v>
                </c:pt>
                <c:pt idx="121">
                  <c:v>1.0384023217156715E-2</c:v>
                </c:pt>
                <c:pt idx="122">
                  <c:v>1.085892148204042E-2</c:v>
                </c:pt>
                <c:pt idx="123">
                  <c:v>1.2028373774044754E-2</c:v>
                </c:pt>
                <c:pt idx="124">
                  <c:v>1.4104988230493703E-2</c:v>
                </c:pt>
                <c:pt idx="125">
                  <c:v>1.7074736957775886E-2</c:v>
                </c:pt>
                <c:pt idx="126">
                  <c:v>1.5408176322433858E-2</c:v>
                </c:pt>
                <c:pt idx="127">
                  <c:v>1.4368690763878176E-2</c:v>
                </c:pt>
                <c:pt idx="128">
                  <c:v>1.3624416566347757E-2</c:v>
                </c:pt>
                <c:pt idx="129">
                  <c:v>1.3230969717941734E-2</c:v>
                </c:pt>
                <c:pt idx="130">
                  <c:v>1.3018000537329473E-2</c:v>
                </c:pt>
                <c:pt idx="131">
                  <c:v>1.3131131973670012E-2</c:v>
                </c:pt>
                <c:pt idx="132">
                  <c:v>1.3677624757858027E-2</c:v>
                </c:pt>
                <c:pt idx="133">
                  <c:v>1.4839067681168078E-2</c:v>
                </c:pt>
                <c:pt idx="134">
                  <c:v>1.6752150203125572E-2</c:v>
                </c:pt>
              </c:numCache>
            </c:numRef>
          </c:xVal>
          <c:yVal>
            <c:numRef>
              <c:f>'Map 3_all_result'!$P$2:$P$136</c:f>
              <c:numCache>
                <c:formatCode>0.00E+00</c:formatCode>
                <c:ptCount val="135"/>
                <c:pt idx="0">
                  <c:v>6.0693971435194271E-3</c:v>
                </c:pt>
                <c:pt idx="1">
                  <c:v>-3.9172692844025516E-5</c:v>
                </c:pt>
                <c:pt idx="2">
                  <c:v>-2.2869517691303349E-4</c:v>
                </c:pt>
                <c:pt idx="3">
                  <c:v>-1.0615132108909295E-3</c:v>
                </c:pt>
                <c:pt idx="4">
                  <c:v>-4.169757306326737E-4</c:v>
                </c:pt>
                <c:pt idx="5">
                  <c:v>-2.1789185577268176E-3</c:v>
                </c:pt>
                <c:pt idx="6">
                  <c:v>7.9116586538461545E-4</c:v>
                </c:pt>
                <c:pt idx="7">
                  <c:v>2.1981387147797272E-3</c:v>
                </c:pt>
                <c:pt idx="8">
                  <c:v>-2.2574307666746E-3</c:v>
                </c:pt>
                <c:pt idx="9">
                  <c:v>6.0693971435194271E-3</c:v>
                </c:pt>
                <c:pt idx="10">
                  <c:v>4.7014430443433124E-4</c:v>
                </c:pt>
                <c:pt idx="11">
                  <c:v>2.6298335280892492E-3</c:v>
                </c:pt>
                <c:pt idx="12">
                  <c:v>4.1062231424085667E-4</c:v>
                </c:pt>
                <c:pt idx="13">
                  <c:v>-2.4697842103196936E-3</c:v>
                </c:pt>
                <c:pt idx="14">
                  <c:v>4.936093170728698E-4</c:v>
                </c:pt>
                <c:pt idx="15">
                  <c:v>5.0132360886007555E-4</c:v>
                </c:pt>
                <c:pt idx="16">
                  <c:v>2.8536286647425188E-3</c:v>
                </c:pt>
                <c:pt idx="17">
                  <c:v>2.2706032775822725E-4</c:v>
                </c:pt>
                <c:pt idx="18">
                  <c:v>1.7837737822963445E-3</c:v>
                </c:pt>
                <c:pt idx="19">
                  <c:v>-2.6853940730189735E-3</c:v>
                </c:pt>
                <c:pt idx="20">
                  <c:v>-2.0815533913903467E-3</c:v>
                </c:pt>
                <c:pt idx="21">
                  <c:v>1.9082506890094706E-3</c:v>
                </c:pt>
                <c:pt idx="22">
                  <c:v>-2.5866486110602788E-3</c:v>
                </c:pt>
                <c:pt idx="23">
                  <c:v>6.0693971435194271E-3</c:v>
                </c:pt>
                <c:pt idx="24">
                  <c:v>5.2985528588825014E-3</c:v>
                </c:pt>
                <c:pt idx="25">
                  <c:v>-2.0238148254756176E-3</c:v>
                </c:pt>
                <c:pt idx="26">
                  <c:v>-4.092128605418041E-4</c:v>
                </c:pt>
                <c:pt idx="27">
                  <c:v>-9.1046955400928421E-4</c:v>
                </c:pt>
                <c:pt idx="28">
                  <c:v>1.7164412222654729E-3</c:v>
                </c:pt>
                <c:pt idx="29">
                  <c:v>9.4687271440368063E-5</c:v>
                </c:pt>
                <c:pt idx="30">
                  <c:v>4.7014430443433124E-4</c:v>
                </c:pt>
                <c:pt idx="31">
                  <c:v>1.3095743452661119E-3</c:v>
                </c:pt>
                <c:pt idx="32">
                  <c:v>-2.2825932328331312E-4</c:v>
                </c:pt>
                <c:pt idx="33">
                  <c:v>-1.3559084852105118E-3</c:v>
                </c:pt>
                <c:pt idx="34">
                  <c:v>-4.9641069733864362E-4</c:v>
                </c:pt>
                <c:pt idx="35">
                  <c:v>2.0907402963703092E-3</c:v>
                </c:pt>
                <c:pt idx="36">
                  <c:v>-3.9172692844025516E-5</c:v>
                </c:pt>
                <c:pt idx="37">
                  <c:v>-3.216735021463652E-4</c:v>
                </c:pt>
                <c:pt idx="38">
                  <c:v>2.6298335280892492E-3</c:v>
                </c:pt>
                <c:pt idx="39">
                  <c:v>3.0552149053044864E-3</c:v>
                </c:pt>
                <c:pt idx="40">
                  <c:v>2.895074629321836E-3</c:v>
                </c:pt>
                <c:pt idx="41">
                  <c:v>-5.2969279427519847E-5</c:v>
                </c:pt>
                <c:pt idx="42">
                  <c:v>-6.4482870086698921E-5</c:v>
                </c:pt>
                <c:pt idx="43">
                  <c:v>-7.8730008033301682E-4</c:v>
                </c:pt>
                <c:pt idx="44">
                  <c:v>-2.2869517691303349E-4</c:v>
                </c:pt>
                <c:pt idx="45">
                  <c:v>3.7827384031016093E-3</c:v>
                </c:pt>
                <c:pt idx="46">
                  <c:v>2.4547375739165814E-4</c:v>
                </c:pt>
                <c:pt idx="47">
                  <c:v>-5.092511580518216E-3</c:v>
                </c:pt>
                <c:pt idx="48">
                  <c:v>3.596626157281144E-4</c:v>
                </c:pt>
                <c:pt idx="49">
                  <c:v>4.2194883607301155E-3</c:v>
                </c:pt>
                <c:pt idx="50">
                  <c:v>-1.0615132108909295E-3</c:v>
                </c:pt>
                <c:pt idx="51">
                  <c:v>2.0392879264956383E-5</c:v>
                </c:pt>
                <c:pt idx="52">
                  <c:v>-4.6848644940604601E-4</c:v>
                </c:pt>
                <c:pt idx="53">
                  <c:v>-2.7301102852245272E-3</c:v>
                </c:pt>
                <c:pt idx="54">
                  <c:v>-1.6053204130955182E-4</c:v>
                </c:pt>
                <c:pt idx="55">
                  <c:v>4.1062231424085667E-4</c:v>
                </c:pt>
                <c:pt idx="56">
                  <c:v>-1.7513965538558374E-3</c:v>
                </c:pt>
                <c:pt idx="57">
                  <c:v>1.5739040018849272E-3</c:v>
                </c:pt>
                <c:pt idx="58">
                  <c:v>1.7641578482620541E-3</c:v>
                </c:pt>
                <c:pt idx="59">
                  <c:v>-1.0840548166415811E-3</c:v>
                </c:pt>
                <c:pt idx="60">
                  <c:v>1.6621969939501399E-4</c:v>
                </c:pt>
                <c:pt idx="61">
                  <c:v>2.075245974955277E-3</c:v>
                </c:pt>
                <c:pt idx="62">
                  <c:v>9.1084174053711374E-4</c:v>
                </c:pt>
                <c:pt idx="63">
                  <c:v>1.2354755179721558E-5</c:v>
                </c:pt>
                <c:pt idx="64">
                  <c:v>-1.531140703765127E-3</c:v>
                </c:pt>
                <c:pt idx="65">
                  <c:v>8.6562822557943145E-4</c:v>
                </c:pt>
                <c:pt idx="66">
                  <c:v>-3.4922429064794544E-3</c:v>
                </c:pt>
                <c:pt idx="67">
                  <c:v>-2.0994391446242325E-3</c:v>
                </c:pt>
                <c:pt idx="68">
                  <c:v>-4.169757306326737E-4</c:v>
                </c:pt>
                <c:pt idx="69">
                  <c:v>-1.0367002927033242E-3</c:v>
                </c:pt>
                <c:pt idx="70">
                  <c:v>-2.6386738615240472E-3</c:v>
                </c:pt>
                <c:pt idx="71">
                  <c:v>4.3276474044584082E-3</c:v>
                </c:pt>
                <c:pt idx="72">
                  <c:v>-1.0738837458947571E-3</c:v>
                </c:pt>
                <c:pt idx="73">
                  <c:v>-4.2057080720646486E-4</c:v>
                </c:pt>
                <c:pt idx="74">
                  <c:v>1.5562283359381139E-3</c:v>
                </c:pt>
                <c:pt idx="75">
                  <c:v>-2.093243292189682E-3</c:v>
                </c:pt>
                <c:pt idx="76">
                  <c:v>3.6397950769207805E-4</c:v>
                </c:pt>
                <c:pt idx="77">
                  <c:v>-3.1644347078020461E-4</c:v>
                </c:pt>
                <c:pt idx="78">
                  <c:v>-2.4697842103196936E-3</c:v>
                </c:pt>
                <c:pt idx="79">
                  <c:v>4.936093170728698E-4</c:v>
                </c:pt>
                <c:pt idx="80">
                  <c:v>-2.1789185577268176E-3</c:v>
                </c:pt>
                <c:pt idx="81">
                  <c:v>1.2296434015875257E-3</c:v>
                </c:pt>
                <c:pt idx="82">
                  <c:v>2.8831727306659095E-3</c:v>
                </c:pt>
                <c:pt idx="83">
                  <c:v>7.9116586538461545E-4</c:v>
                </c:pt>
                <c:pt idx="84">
                  <c:v>-1.7057568736115424E-3</c:v>
                </c:pt>
                <c:pt idx="85">
                  <c:v>-3.0955592837333514E-3</c:v>
                </c:pt>
                <c:pt idx="86">
                  <c:v>5.0132360886007555E-4</c:v>
                </c:pt>
                <c:pt idx="87">
                  <c:v>2.3569904820356464E-3</c:v>
                </c:pt>
                <c:pt idx="88">
                  <c:v>-2.567089650772271E-3</c:v>
                </c:pt>
                <c:pt idx="89">
                  <c:v>5.1490996996321698E-4</c:v>
                </c:pt>
                <c:pt idx="90">
                  <c:v>-3.0552767516814084E-4</c:v>
                </c:pt>
                <c:pt idx="91">
                  <c:v>2.3815102616857389E-3</c:v>
                </c:pt>
                <c:pt idx="92">
                  <c:v>2.8536286647425188E-3</c:v>
                </c:pt>
                <c:pt idx="93">
                  <c:v>2.2706032775822725E-4</c:v>
                </c:pt>
                <c:pt idx="94">
                  <c:v>1.7837737822963445E-3</c:v>
                </c:pt>
                <c:pt idx="95">
                  <c:v>1.3854996693017543E-3</c:v>
                </c:pt>
                <c:pt idx="96">
                  <c:v>-6.462678968347593E-4</c:v>
                </c:pt>
                <c:pt idx="97">
                  <c:v>2.1981387147797272E-3</c:v>
                </c:pt>
                <c:pt idx="98">
                  <c:v>1.5795216537152815E-3</c:v>
                </c:pt>
                <c:pt idx="99">
                  <c:v>-2.6853940730189735E-3</c:v>
                </c:pt>
                <c:pt idx="100">
                  <c:v>-3.5627634540617964E-3</c:v>
                </c:pt>
                <c:pt idx="101">
                  <c:v>-2.8134168044869489E-3</c:v>
                </c:pt>
                <c:pt idx="102">
                  <c:v>1.032260399284264E-3</c:v>
                </c:pt>
                <c:pt idx="103">
                  <c:v>-2.8378731193617313E-3</c:v>
                </c:pt>
                <c:pt idx="104">
                  <c:v>-5.7075818058021705E-5</c:v>
                </c:pt>
                <c:pt idx="105">
                  <c:v>-3.5728304909799571E-3</c:v>
                </c:pt>
                <c:pt idx="106">
                  <c:v>4.2802450229709032E-5</c:v>
                </c:pt>
                <c:pt idx="107">
                  <c:v>2.5971928846380663E-3</c:v>
                </c:pt>
                <c:pt idx="108">
                  <c:v>2.5243177689547759E-4</c:v>
                </c:pt>
                <c:pt idx="109">
                  <c:v>-3.0681284816878038E-4</c:v>
                </c:pt>
                <c:pt idx="110">
                  <c:v>-2.2574307666746E-3</c:v>
                </c:pt>
                <c:pt idx="111">
                  <c:v>-1.1157303872858077E-3</c:v>
                </c:pt>
                <c:pt idx="112">
                  <c:v>-2.4586930115144175E-3</c:v>
                </c:pt>
                <c:pt idx="113">
                  <c:v>3.3348734883386125E-3</c:v>
                </c:pt>
                <c:pt idx="114">
                  <c:v>2.0343733221976977E-3</c:v>
                </c:pt>
                <c:pt idx="115">
                  <c:v>-2.5731851814729035E-3</c:v>
                </c:pt>
                <c:pt idx="116">
                  <c:v>3.4090088683792037E-4</c:v>
                </c:pt>
                <c:pt idx="117">
                  <c:v>2.92725054789319E-4</c:v>
                </c:pt>
                <c:pt idx="118">
                  <c:v>-1.9501883992569232E-4</c:v>
                </c:pt>
                <c:pt idx="119">
                  <c:v>1.3068980803727912E-3</c:v>
                </c:pt>
                <c:pt idx="120">
                  <c:v>2.3534084218857073E-4</c:v>
                </c:pt>
                <c:pt idx="121">
                  <c:v>3.2126604354579393E-4</c:v>
                </c:pt>
                <c:pt idx="122">
                  <c:v>-9.302131654990867E-4</c:v>
                </c:pt>
                <c:pt idx="123">
                  <c:v>-3.1016540883438619E-3</c:v>
                </c:pt>
                <c:pt idx="124">
                  <c:v>-3.6792265807996332E-4</c:v>
                </c:pt>
                <c:pt idx="125">
                  <c:v>-2.0815533913903467E-3</c:v>
                </c:pt>
                <c:pt idx="126">
                  <c:v>-2.0035391822429177E-3</c:v>
                </c:pt>
                <c:pt idx="127">
                  <c:v>1.4853977068229726E-3</c:v>
                </c:pt>
                <c:pt idx="128">
                  <c:v>-1.1473816764873599E-3</c:v>
                </c:pt>
                <c:pt idx="129">
                  <c:v>1.9082506890094706E-3</c:v>
                </c:pt>
                <c:pt idx="130">
                  <c:v>1.4300220213232543E-3</c:v>
                </c:pt>
                <c:pt idx="131">
                  <c:v>1.5092780835221755E-3</c:v>
                </c:pt>
                <c:pt idx="132">
                  <c:v>-3.7863773116792376E-3</c:v>
                </c:pt>
                <c:pt idx="133">
                  <c:v>-3.122481970378049E-3</c:v>
                </c:pt>
                <c:pt idx="134">
                  <c:v>-2.5866486110602788E-3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Summary!$A$44</c:f>
              <c:strCache>
                <c:ptCount val="1"/>
                <c:pt idx="0">
                  <c:v>Map 4</c:v>
                </c:pt>
              </c:strCache>
            </c:strRef>
          </c:tx>
          <c:spPr>
            <a:ln w="28575">
              <a:noFill/>
            </a:ln>
          </c:spPr>
          <c:marker>
            <c:symbol val="x"/>
            <c:size val="20"/>
            <c:spPr>
              <a:ln w="38100" cmpd="dbl"/>
            </c:spPr>
          </c:marker>
          <c:xVal>
            <c:numRef>
              <c:f>'Map 4_all_result'!$O$2:$O$136</c:f>
              <c:numCache>
                <c:formatCode>0.00E+00</c:formatCode>
                <c:ptCount val="135"/>
                <c:pt idx="0">
                  <c:v>1.6503383822107639E-2</c:v>
                </c:pt>
                <c:pt idx="1">
                  <c:v>1.9712347560975611E-2</c:v>
                </c:pt>
                <c:pt idx="2">
                  <c:v>1.0611031869556357E-2</c:v>
                </c:pt>
                <c:pt idx="3">
                  <c:v>1.2311282453915273E-2</c:v>
                </c:pt>
                <c:pt idx="4">
                  <c:v>1.1349077297480165E-2</c:v>
                </c:pt>
                <c:pt idx="5">
                  <c:v>9.4494419092164533E-3</c:v>
                </c:pt>
                <c:pt idx="6">
                  <c:v>1.0304824446064032E-2</c:v>
                </c:pt>
                <c:pt idx="7">
                  <c:v>1.0072463255493696E-2</c:v>
                </c:pt>
                <c:pt idx="8">
                  <c:v>1.0709953581080475E-2</c:v>
                </c:pt>
                <c:pt idx="9">
                  <c:v>1.6503383822107639E-2</c:v>
                </c:pt>
                <c:pt idx="10">
                  <c:v>1.463391872789903E-2</c:v>
                </c:pt>
                <c:pt idx="11">
                  <c:v>2.652957320428748E-2</c:v>
                </c:pt>
                <c:pt idx="12">
                  <c:v>1.7947162758023747E-2</c:v>
                </c:pt>
                <c:pt idx="13">
                  <c:v>1.1187143614688148E-2</c:v>
                </c:pt>
                <c:pt idx="14">
                  <c:v>9.880843998530996E-3</c:v>
                </c:pt>
                <c:pt idx="15">
                  <c:v>1.5900605037287182E-2</c:v>
                </c:pt>
                <c:pt idx="16">
                  <c:v>1.0195124731632246E-2</c:v>
                </c:pt>
                <c:pt idx="17">
                  <c:v>1.0009684728042766E-2</c:v>
                </c:pt>
                <c:pt idx="18">
                  <c:v>9.8372295047277521E-3</c:v>
                </c:pt>
                <c:pt idx="19">
                  <c:v>1.2851216855424744E-2</c:v>
                </c:pt>
                <c:pt idx="20">
                  <c:v>3.1571205432937177E-2</c:v>
                </c:pt>
                <c:pt idx="21">
                  <c:v>2.3576436801224822E-2</c:v>
                </c:pt>
                <c:pt idx="22">
                  <c:v>2.4246208969571623E-2</c:v>
                </c:pt>
                <c:pt idx="23">
                  <c:v>1.6503383822107639E-2</c:v>
                </c:pt>
                <c:pt idx="24">
                  <c:v>1.2995150427602811E-2</c:v>
                </c:pt>
                <c:pt idx="25">
                  <c:v>1.2299566468486012E-2</c:v>
                </c:pt>
                <c:pt idx="26">
                  <c:v>1.405726639894303E-2</c:v>
                </c:pt>
                <c:pt idx="27">
                  <c:v>1.2814305503085254E-2</c:v>
                </c:pt>
                <c:pt idx="28">
                  <c:v>1.3369461004988441E-2</c:v>
                </c:pt>
                <c:pt idx="29">
                  <c:v>1.4005587699510132E-2</c:v>
                </c:pt>
                <c:pt idx="30">
                  <c:v>1.463391872789903E-2</c:v>
                </c:pt>
                <c:pt idx="31">
                  <c:v>1.532529135872655E-2</c:v>
                </c:pt>
                <c:pt idx="32">
                  <c:v>1.592745917368487E-2</c:v>
                </c:pt>
                <c:pt idx="33">
                  <c:v>1.6307772670288344E-2</c:v>
                </c:pt>
                <c:pt idx="34">
                  <c:v>1.7144456932334119E-2</c:v>
                </c:pt>
                <c:pt idx="35">
                  <c:v>1.8108188941053316E-2</c:v>
                </c:pt>
                <c:pt idx="36">
                  <c:v>1.9712347560975611E-2</c:v>
                </c:pt>
                <c:pt idx="37">
                  <c:v>2.2413934018842292E-2</c:v>
                </c:pt>
                <c:pt idx="38">
                  <c:v>2.652957320428748E-2</c:v>
                </c:pt>
                <c:pt idx="39">
                  <c:v>1.5263089245800946E-2</c:v>
                </c:pt>
                <c:pt idx="40">
                  <c:v>1.1556004745792504E-2</c:v>
                </c:pt>
                <c:pt idx="41">
                  <c:v>1.062305759269706E-2</c:v>
                </c:pt>
                <c:pt idx="42">
                  <c:v>1.0816890672790251E-2</c:v>
                </c:pt>
                <c:pt idx="43">
                  <c:v>1.0523330884734889E-2</c:v>
                </c:pt>
                <c:pt idx="44">
                  <c:v>1.0611031869556357E-2</c:v>
                </c:pt>
                <c:pt idx="45">
                  <c:v>1.0809086247394715E-2</c:v>
                </c:pt>
                <c:pt idx="46">
                  <c:v>1.1059738085743953E-2</c:v>
                </c:pt>
                <c:pt idx="47">
                  <c:v>1.1413076398879382E-2</c:v>
                </c:pt>
                <c:pt idx="48">
                  <c:v>1.1766683751176831E-2</c:v>
                </c:pt>
                <c:pt idx="49">
                  <c:v>1.2032997704325496E-2</c:v>
                </c:pt>
                <c:pt idx="50">
                  <c:v>1.2311282453915273E-2</c:v>
                </c:pt>
                <c:pt idx="51">
                  <c:v>1.2734918428749714E-2</c:v>
                </c:pt>
                <c:pt idx="52">
                  <c:v>1.3613291308097511E-2</c:v>
                </c:pt>
                <c:pt idx="53">
                  <c:v>1.5362855940775751E-2</c:v>
                </c:pt>
                <c:pt idx="54">
                  <c:v>1.827675873418157E-2</c:v>
                </c:pt>
                <c:pt idx="55">
                  <c:v>1.7947162758023747E-2</c:v>
                </c:pt>
                <c:pt idx="56">
                  <c:v>1.3314479319679651E-2</c:v>
                </c:pt>
                <c:pt idx="57">
                  <c:v>1.1620358268624587E-2</c:v>
                </c:pt>
                <c:pt idx="58">
                  <c:v>1.1524252585840456E-2</c:v>
                </c:pt>
                <c:pt idx="59">
                  <c:v>1.0307160346476871E-2</c:v>
                </c:pt>
                <c:pt idx="60">
                  <c:v>1.0015717850224893E-2</c:v>
                </c:pt>
                <c:pt idx="61">
                  <c:v>9.8686239437488447E-3</c:v>
                </c:pt>
                <c:pt idx="62">
                  <c:v>9.8857153266057058E-3</c:v>
                </c:pt>
                <c:pt idx="63">
                  <c:v>1.00224712109217E-2</c:v>
                </c:pt>
                <c:pt idx="64">
                  <c:v>1.0203318916114116E-2</c:v>
                </c:pt>
                <c:pt idx="65">
                  <c:v>1.0356275962164057E-2</c:v>
                </c:pt>
                <c:pt idx="66">
                  <c:v>1.0175602365621542E-2</c:v>
                </c:pt>
                <c:pt idx="67">
                  <c:v>1.0703281218355197E-2</c:v>
                </c:pt>
                <c:pt idx="68">
                  <c:v>1.1349077297480165E-2</c:v>
                </c:pt>
                <c:pt idx="69">
                  <c:v>1.3885088454777445E-2</c:v>
                </c:pt>
                <c:pt idx="70">
                  <c:v>1.4807918046367977E-2</c:v>
                </c:pt>
                <c:pt idx="71">
                  <c:v>1.7437797649432776E-2</c:v>
                </c:pt>
                <c:pt idx="72">
                  <c:v>1.3303846890359369E-2</c:v>
                </c:pt>
                <c:pt idx="73">
                  <c:v>1.1905768447288327E-2</c:v>
                </c:pt>
                <c:pt idx="74">
                  <c:v>1.1760245973236435E-2</c:v>
                </c:pt>
                <c:pt idx="75">
                  <c:v>1.0538487243388182E-2</c:v>
                </c:pt>
                <c:pt idx="76">
                  <c:v>1.0158797706504212E-2</c:v>
                </c:pt>
                <c:pt idx="77">
                  <c:v>9.962400906002266E-3</c:v>
                </c:pt>
                <c:pt idx="78">
                  <c:v>1.1187143614688148E-2</c:v>
                </c:pt>
                <c:pt idx="79">
                  <c:v>9.880843998530996E-3</c:v>
                </c:pt>
                <c:pt idx="80">
                  <c:v>9.4494419092164533E-3</c:v>
                </c:pt>
                <c:pt idx="81">
                  <c:v>9.8387543252595154E-3</c:v>
                </c:pt>
                <c:pt idx="82">
                  <c:v>9.9195083726018179E-3</c:v>
                </c:pt>
                <c:pt idx="83">
                  <c:v>1.0304824446064032E-2</c:v>
                </c:pt>
                <c:pt idx="84">
                  <c:v>1.1340178852933588E-2</c:v>
                </c:pt>
                <c:pt idx="85">
                  <c:v>1.3233236750245259E-2</c:v>
                </c:pt>
                <c:pt idx="86">
                  <c:v>1.5900605037287182E-2</c:v>
                </c:pt>
                <c:pt idx="87">
                  <c:v>1.3419339830428778E-2</c:v>
                </c:pt>
                <c:pt idx="88">
                  <c:v>1.2120085604526584E-2</c:v>
                </c:pt>
                <c:pt idx="89">
                  <c:v>1.1324210999815249E-2</c:v>
                </c:pt>
                <c:pt idx="90">
                  <c:v>1.079717345699459E-2</c:v>
                </c:pt>
                <c:pt idx="91">
                  <c:v>1.0436788492028389E-2</c:v>
                </c:pt>
                <c:pt idx="92">
                  <c:v>1.0195124731632246E-2</c:v>
                </c:pt>
                <c:pt idx="93">
                  <c:v>1.0009684728042766E-2</c:v>
                </c:pt>
                <c:pt idx="94">
                  <c:v>9.8372295047277521E-3</c:v>
                </c:pt>
                <c:pt idx="95">
                  <c:v>9.709084128447355E-3</c:v>
                </c:pt>
                <c:pt idx="96">
                  <c:v>9.7220441409608428E-3</c:v>
                </c:pt>
                <c:pt idx="97">
                  <c:v>1.0072463255493696E-2</c:v>
                </c:pt>
                <c:pt idx="98">
                  <c:v>1.1026154552684341E-2</c:v>
                </c:pt>
                <c:pt idx="99">
                  <c:v>1.2851216855424744E-2</c:v>
                </c:pt>
                <c:pt idx="100">
                  <c:v>1.6332602152731728E-2</c:v>
                </c:pt>
                <c:pt idx="101">
                  <c:v>1.3759551226861816E-2</c:v>
                </c:pt>
                <c:pt idx="102">
                  <c:v>1.2377398934654244E-2</c:v>
                </c:pt>
                <c:pt idx="103">
                  <c:v>1.1562133539219043E-2</c:v>
                </c:pt>
                <c:pt idx="104">
                  <c:v>1.1029459825388674E-2</c:v>
                </c:pt>
                <c:pt idx="105">
                  <c:v>1.0673106829302843E-2</c:v>
                </c:pt>
                <c:pt idx="106">
                  <c:v>1.0400184625617091E-2</c:v>
                </c:pt>
                <c:pt idx="107">
                  <c:v>1.0205776647379015E-2</c:v>
                </c:pt>
                <c:pt idx="108">
                  <c:v>1.0115170390794419E-2</c:v>
                </c:pt>
                <c:pt idx="109">
                  <c:v>1.0240540380399361E-2</c:v>
                </c:pt>
                <c:pt idx="110">
                  <c:v>1.0709953581080475E-2</c:v>
                </c:pt>
                <c:pt idx="111">
                  <c:v>1.177602252620117E-2</c:v>
                </c:pt>
                <c:pt idx="112">
                  <c:v>1.3646765646709101E-2</c:v>
                </c:pt>
                <c:pt idx="113">
                  <c:v>2.4455336766275582E-2</c:v>
                </c:pt>
                <c:pt idx="114">
                  <c:v>1.9040189424335018E-2</c:v>
                </c:pt>
                <c:pt idx="115">
                  <c:v>1.6880360755706265E-2</c:v>
                </c:pt>
                <c:pt idx="116">
                  <c:v>1.5583501201526037E-2</c:v>
                </c:pt>
                <c:pt idx="117">
                  <c:v>1.4565172048008964E-2</c:v>
                </c:pt>
                <c:pt idx="118">
                  <c:v>1.4053795913409781E-2</c:v>
                </c:pt>
                <c:pt idx="119">
                  <c:v>1.2527411505505438E-2</c:v>
                </c:pt>
                <c:pt idx="120">
                  <c:v>1.3528733446159846E-2</c:v>
                </c:pt>
                <c:pt idx="121">
                  <c:v>1.3590874893493591E-2</c:v>
                </c:pt>
                <c:pt idx="122">
                  <c:v>1.4097998737846422E-2</c:v>
                </c:pt>
                <c:pt idx="123">
                  <c:v>1.5214366276468005E-2</c:v>
                </c:pt>
                <c:pt idx="124">
                  <c:v>1.6927283549991363E-2</c:v>
                </c:pt>
                <c:pt idx="125">
                  <c:v>3.1571205432937177E-2</c:v>
                </c:pt>
                <c:pt idx="126">
                  <c:v>2.8471339154624839E-2</c:v>
                </c:pt>
                <c:pt idx="127">
                  <c:v>2.6326116143505378E-2</c:v>
                </c:pt>
                <c:pt idx="128">
                  <c:v>2.4563905951906748E-2</c:v>
                </c:pt>
                <c:pt idx="129">
                  <c:v>2.3576436801224822E-2</c:v>
                </c:pt>
                <c:pt idx="130">
                  <c:v>2.2757825731672243E-2</c:v>
                </c:pt>
                <c:pt idx="131">
                  <c:v>2.2449719813108584E-2</c:v>
                </c:pt>
                <c:pt idx="132">
                  <c:v>2.2542160301337499E-2</c:v>
                </c:pt>
                <c:pt idx="133">
                  <c:v>2.3110129659022073E-2</c:v>
                </c:pt>
                <c:pt idx="134">
                  <c:v>2.4246208969571623E-2</c:v>
                </c:pt>
              </c:numCache>
            </c:numRef>
          </c:xVal>
          <c:yVal>
            <c:numRef>
              <c:f>'Map 4_all_result'!$P$2:$P$136</c:f>
              <c:numCache>
                <c:formatCode>0.00E+00</c:formatCode>
                <c:ptCount val="135"/>
                <c:pt idx="0">
                  <c:v>1.9940141559542141E-3</c:v>
                </c:pt>
                <c:pt idx="1">
                  <c:v>-2.9172179878048782E-4</c:v>
                </c:pt>
                <c:pt idx="2">
                  <c:v>3.0113457528212645E-4</c:v>
                </c:pt>
                <c:pt idx="3">
                  <c:v>-7.1957938249484973E-4</c:v>
                </c:pt>
                <c:pt idx="4">
                  <c:v>-1.3550522191786802E-4</c:v>
                </c:pt>
                <c:pt idx="5">
                  <c:v>-2.7710966491195795E-3</c:v>
                </c:pt>
                <c:pt idx="6">
                  <c:v>5.9040921260572184E-4</c:v>
                </c:pt>
                <c:pt idx="7">
                  <c:v>1.8553658887419026E-3</c:v>
                </c:pt>
                <c:pt idx="8">
                  <c:v>-1.9657985939646426E-3</c:v>
                </c:pt>
                <c:pt idx="9">
                  <c:v>1.9940141559542141E-3</c:v>
                </c:pt>
                <c:pt idx="10">
                  <c:v>3.0800644101757103E-4</c:v>
                </c:pt>
                <c:pt idx="11">
                  <c:v>3.0119542564182675E-3</c:v>
                </c:pt>
                <c:pt idx="12">
                  <c:v>-2.3338706541305753E-3</c:v>
                </c:pt>
                <c:pt idx="13">
                  <c:v>-3.026327504599048E-3</c:v>
                </c:pt>
                <c:pt idx="14">
                  <c:v>-1.0192112434380873E-4</c:v>
                </c:pt>
                <c:pt idx="15">
                  <c:v>3.8129112142957648E-4</c:v>
                </c:pt>
                <c:pt idx="16">
                  <c:v>2.2658851544341634E-3</c:v>
                </c:pt>
                <c:pt idx="17">
                  <c:v>-4.4066993439855471E-4</c:v>
                </c:pt>
                <c:pt idx="18">
                  <c:v>1.0916203543863948E-3</c:v>
                </c:pt>
                <c:pt idx="19">
                  <c:v>-2.3744934654106957E-3</c:v>
                </c:pt>
                <c:pt idx="20">
                  <c:v>9.1179286926994906E-3</c:v>
                </c:pt>
                <c:pt idx="21">
                  <c:v>8.5090033204772517E-3</c:v>
                </c:pt>
                <c:pt idx="22">
                  <c:v>2.518748054189569E-3</c:v>
                </c:pt>
                <c:pt idx="23">
                  <c:v>1.9940141559542141E-3</c:v>
                </c:pt>
                <c:pt idx="24">
                  <c:v>2.7191450215221071E-3</c:v>
                </c:pt>
                <c:pt idx="25">
                  <c:v>-3.6030004514820027E-3</c:v>
                </c:pt>
                <c:pt idx="26">
                  <c:v>-1.2729893310912785E-3</c:v>
                </c:pt>
                <c:pt idx="27">
                  <c:v>-1.3572295680644756E-3</c:v>
                </c:pt>
                <c:pt idx="28">
                  <c:v>1.4998612969947683E-3</c:v>
                </c:pt>
                <c:pt idx="29">
                  <c:v>-5.293778964954175E-5</c:v>
                </c:pt>
                <c:pt idx="30">
                  <c:v>3.0800644101757103E-4</c:v>
                </c:pt>
                <c:pt idx="31">
                  <c:v>1.0701570494599203E-3</c:v>
                </c:pt>
                <c:pt idx="32">
                  <c:v>-5.5611327442787106E-4</c:v>
                </c:pt>
                <c:pt idx="33">
                  <c:v>-1.745048056832428E-3</c:v>
                </c:pt>
                <c:pt idx="34">
                  <c:v>-9.248116334835937E-4</c:v>
                </c:pt>
                <c:pt idx="35">
                  <c:v>1.7043614798257453E-3</c:v>
                </c:pt>
                <c:pt idx="36">
                  <c:v>-2.9172179878048782E-4</c:v>
                </c:pt>
                <c:pt idx="37">
                  <c:v>-3.1961799994845798E-4</c:v>
                </c:pt>
                <c:pt idx="38">
                  <c:v>3.0119542564182675E-3</c:v>
                </c:pt>
                <c:pt idx="39">
                  <c:v>3.824371994853826E-4</c:v>
                </c:pt>
                <c:pt idx="40">
                  <c:v>1.5518686557982162E-3</c:v>
                </c:pt>
                <c:pt idx="41">
                  <c:v>-5.1678547617826551E-4</c:v>
                </c:pt>
                <c:pt idx="42">
                  <c:v>1.6400287525447931E-5</c:v>
                </c:pt>
                <c:pt idx="43">
                  <c:v>-3.9679705073161385E-4</c:v>
                </c:pt>
                <c:pt idx="44">
                  <c:v>3.0113457528212645E-4</c:v>
                </c:pt>
                <c:pt idx="45">
                  <c:v>4.3402835213550801E-3</c:v>
                </c:pt>
                <c:pt idx="46">
                  <c:v>7.6505888530492843E-4</c:v>
                </c:pt>
                <c:pt idx="47">
                  <c:v>-4.6389414704323464E-3</c:v>
                </c:pt>
                <c:pt idx="48">
                  <c:v>7.4108606594620917E-4</c:v>
                </c:pt>
                <c:pt idx="49">
                  <c:v>4.5555183409739519E-3</c:v>
                </c:pt>
                <c:pt idx="50">
                  <c:v>-7.1957938249484973E-4</c:v>
                </c:pt>
                <c:pt idx="51">
                  <c:v>4.3461562027365634E-4</c:v>
                </c:pt>
                <c:pt idx="52">
                  <c:v>9.8071947534636694E-5</c:v>
                </c:pt>
                <c:pt idx="53">
                  <c:v>-1.9111904825845263E-3</c:v>
                </c:pt>
                <c:pt idx="54">
                  <c:v>1.0094924914421362E-3</c:v>
                </c:pt>
                <c:pt idx="55">
                  <c:v>-2.3338706541305753E-3</c:v>
                </c:pt>
                <c:pt idx="56">
                  <c:v>-3.1982429184887525E-3</c:v>
                </c:pt>
                <c:pt idx="57">
                  <c:v>9.1934086773788474E-4</c:v>
                </c:pt>
                <c:pt idx="58">
                  <c:v>1.5625560855806922E-3</c:v>
                </c:pt>
                <c:pt idx="59">
                  <c:v>-1.0511860777378955E-3</c:v>
                </c:pt>
                <c:pt idx="60">
                  <c:v>2.9213820217341348E-4</c:v>
                </c:pt>
                <c:pt idx="61">
                  <c:v>2.1976924381669032E-3</c:v>
                </c:pt>
                <c:pt idx="62">
                  <c:v>9.9105249735873804E-4</c:v>
                </c:pt>
                <c:pt idx="63">
                  <c:v>3.4984909717588731E-5</c:v>
                </c:pt>
                <c:pt idx="64">
                  <c:v>-1.5579759406496617E-3</c:v>
                </c:pt>
                <c:pt idx="65">
                  <c:v>8.2402970321805713E-4</c:v>
                </c:pt>
                <c:pt idx="66">
                  <c:v>-3.5009230457228235E-3</c:v>
                </c:pt>
                <c:pt idx="67">
                  <c:v>-1.9999743275969776E-3</c:v>
                </c:pt>
                <c:pt idx="68">
                  <c:v>-1.3550522191786802E-4</c:v>
                </c:pt>
                <c:pt idx="69">
                  <c:v>-4.8630668327887352E-4</c:v>
                </c:pt>
                <c:pt idx="70">
                  <c:v>-1.7137304370243003E-3</c:v>
                </c:pt>
                <c:pt idx="71">
                  <c:v>2.6933152366481897E-3</c:v>
                </c:pt>
                <c:pt idx="72">
                  <c:v>-2.0227611225770762E-3</c:v>
                </c:pt>
                <c:pt idx="73">
                  <c:v>-1.0074388285762216E-3</c:v>
                </c:pt>
                <c:pt idx="74">
                  <c:v>1.1289656196499076E-3</c:v>
                </c:pt>
                <c:pt idx="75">
                  <c:v>-2.4881452284997644E-3</c:v>
                </c:pt>
                <c:pt idx="76">
                  <c:v>-6.5735680582930175E-5</c:v>
                </c:pt>
                <c:pt idx="77">
                  <c:v>-8.1282690129802243E-4</c:v>
                </c:pt>
                <c:pt idx="78">
                  <c:v>-3.026327504599048E-3</c:v>
                </c:pt>
                <c:pt idx="79">
                  <c:v>-1.0192112434380873E-4</c:v>
                </c:pt>
                <c:pt idx="80">
                  <c:v>-2.7710966491195795E-3</c:v>
                </c:pt>
                <c:pt idx="81">
                  <c:v>6.959695501730104E-4</c:v>
                </c:pt>
                <c:pt idx="82">
                  <c:v>2.4789554232581622E-3</c:v>
                </c:pt>
                <c:pt idx="83">
                  <c:v>5.9040921260572184E-4</c:v>
                </c:pt>
                <c:pt idx="84">
                  <c:v>-1.6148356215426065E-3</c:v>
                </c:pt>
                <c:pt idx="85">
                  <c:v>-2.6281399009833221E-3</c:v>
                </c:pt>
                <c:pt idx="86">
                  <c:v>3.8129112142957648E-4</c:v>
                </c:pt>
                <c:pt idx="87">
                  <c:v>2.3551641019803108E-3</c:v>
                </c:pt>
                <c:pt idx="88">
                  <c:v>-2.6082042102184865E-3</c:v>
                </c:pt>
                <c:pt idx="89">
                  <c:v>3.4715606499963848E-4</c:v>
                </c:pt>
                <c:pt idx="90">
                  <c:v>-6.2111074307165729E-4</c:v>
                </c:pt>
                <c:pt idx="91">
                  <c:v>1.9172660401880796E-3</c:v>
                </c:pt>
                <c:pt idx="92">
                  <c:v>2.2658851544341634E-3</c:v>
                </c:pt>
                <c:pt idx="93">
                  <c:v>-4.4066993439855471E-4</c:v>
                </c:pt>
                <c:pt idx="94">
                  <c:v>1.0916203543863948E-3</c:v>
                </c:pt>
                <c:pt idx="95">
                  <c:v>7.3410756822485379E-4</c:v>
                </c:pt>
                <c:pt idx="96">
                  <c:v>-1.1842743478498552E-3</c:v>
                </c:pt>
                <c:pt idx="97">
                  <c:v>1.8553658887419026E-3</c:v>
                </c:pt>
                <c:pt idx="98">
                  <c:v>1.5167422740459467E-3</c:v>
                </c:pt>
                <c:pt idx="99">
                  <c:v>-2.3744934654106957E-3</c:v>
                </c:pt>
                <c:pt idx="100">
                  <c:v>-7.438759373565271E-4</c:v>
                </c:pt>
                <c:pt idx="101">
                  <c:v>-5.8283110919787634E-4</c:v>
                </c:pt>
                <c:pt idx="102">
                  <c:v>2.7394077576759889E-3</c:v>
                </c:pt>
                <c:pt idx="103">
                  <c:v>-1.5797892099378701E-3</c:v>
                </c:pt>
                <c:pt idx="104">
                  <c:v>7.9110002467768946E-4</c:v>
                </c:pt>
                <c:pt idx="105">
                  <c:v>-3.022316795644422E-3</c:v>
                </c:pt>
                <c:pt idx="106">
                  <c:v>3.6563899384772406E-4</c:v>
                </c:pt>
                <c:pt idx="107">
                  <c:v>2.7860785853458512E-3</c:v>
                </c:pt>
                <c:pt idx="108">
                  <c:v>3.828295991426372E-4</c:v>
                </c:pt>
                <c:pt idx="109">
                  <c:v>-1.2873472773597202E-4</c:v>
                </c:pt>
                <c:pt idx="110">
                  <c:v>-1.9657985939646426E-3</c:v>
                </c:pt>
                <c:pt idx="111">
                  <c:v>-5.941136688444263E-4</c:v>
                </c:pt>
                <c:pt idx="112">
                  <c:v>-1.6231865326828009E-3</c:v>
                </c:pt>
                <c:pt idx="113">
                  <c:v>1.0620653926371874E-2</c:v>
                </c:pt>
                <c:pt idx="114">
                  <c:v>8.0778885036979636E-3</c:v>
                </c:pt>
                <c:pt idx="115">
                  <c:v>2.3947261562134899E-3</c:v>
                </c:pt>
                <c:pt idx="116">
                  <c:v>4.4759597634515865E-3</c:v>
                </c:pt>
                <c:pt idx="117">
                  <c:v>3.6942646690742661E-3</c:v>
                </c:pt>
                <c:pt idx="118">
                  <c:v>2.7251820525702676E-3</c:v>
                </c:pt>
                <c:pt idx="119">
                  <c:v>3.8412870617694017E-3</c:v>
                </c:pt>
                <c:pt idx="120">
                  <c:v>2.5043874748126448E-3</c:v>
                </c:pt>
                <c:pt idx="121">
                  <c:v>2.4146815684994833E-3</c:v>
                </c:pt>
                <c:pt idx="122">
                  <c:v>1.1313153137735182E-3</c:v>
                </c:pt>
                <c:pt idx="123">
                  <c:v>-9.2416133611149915E-4</c:v>
                </c:pt>
                <c:pt idx="124">
                  <c:v>1.9881718158950828E-3</c:v>
                </c:pt>
                <c:pt idx="125">
                  <c:v>9.1179286926994906E-3</c:v>
                </c:pt>
                <c:pt idx="126">
                  <c:v>7.6344022873039178E-3</c:v>
                </c:pt>
                <c:pt idx="127">
                  <c:v>9.8692238405193658E-3</c:v>
                </c:pt>
                <c:pt idx="128">
                  <c:v>6.1988458877544599E-3</c:v>
                </c:pt>
                <c:pt idx="129">
                  <c:v>8.5090033204772517E-3</c:v>
                </c:pt>
                <c:pt idx="130">
                  <c:v>7.3988486804563271E-3</c:v>
                </c:pt>
                <c:pt idx="131">
                  <c:v>7.0568679591105259E-3</c:v>
                </c:pt>
                <c:pt idx="132">
                  <c:v>1.5056946546634167E-3</c:v>
                </c:pt>
                <c:pt idx="133">
                  <c:v>2.008392182120703E-3</c:v>
                </c:pt>
                <c:pt idx="134">
                  <c:v>2.518748054189569E-3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Summary!$A$58</c:f>
              <c:strCache>
                <c:ptCount val="1"/>
                <c:pt idx="0">
                  <c:v>Map 5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5"/>
            <c:spPr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c:spPr>
          </c:marker>
          <c:xVal>
            <c:numRef>
              <c:f>'Map 5_all_result'!$O$2:$O$136</c:f>
              <c:numCache>
                <c:formatCode>0.00E+00</c:formatCode>
                <c:ptCount val="135"/>
                <c:pt idx="0">
                  <c:v>1.273007472537975E-2</c:v>
                </c:pt>
                <c:pt idx="1">
                  <c:v>1.9721610269623352E-2</c:v>
                </c:pt>
                <c:pt idx="2">
                  <c:v>1.0563340600659693E-2</c:v>
                </c:pt>
                <c:pt idx="3">
                  <c:v>1.2289585898472491E-2</c:v>
                </c:pt>
                <c:pt idx="4">
                  <c:v>1.1320080868049207E-2</c:v>
                </c:pt>
                <c:pt idx="5">
                  <c:v>9.4483292214712182E-3</c:v>
                </c:pt>
                <c:pt idx="6">
                  <c:v>1.0269300899673392E-2</c:v>
                </c:pt>
                <c:pt idx="7">
                  <c:v>1.0042258171013535E-2</c:v>
                </c:pt>
                <c:pt idx="8">
                  <c:v>1.0653826989805767E-2</c:v>
                </c:pt>
                <c:pt idx="9">
                  <c:v>1.273007472537975E-2</c:v>
                </c:pt>
                <c:pt idx="10">
                  <c:v>1.4625374533976807E-2</c:v>
                </c:pt>
                <c:pt idx="11">
                  <c:v>2.6162328599281904E-2</c:v>
                </c:pt>
                <c:pt idx="12">
                  <c:v>1.5527074816282512E-2</c:v>
                </c:pt>
                <c:pt idx="13">
                  <c:v>1.1231772342076063E-2</c:v>
                </c:pt>
                <c:pt idx="14">
                  <c:v>9.9044236098680995E-3</c:v>
                </c:pt>
                <c:pt idx="15">
                  <c:v>1.5790338555735639E-2</c:v>
                </c:pt>
                <c:pt idx="16">
                  <c:v>1.0213218063208563E-2</c:v>
                </c:pt>
                <c:pt idx="17">
                  <c:v>1.0009418733802296E-2</c:v>
                </c:pt>
                <c:pt idx="18">
                  <c:v>9.8255252203210495E-3</c:v>
                </c:pt>
                <c:pt idx="19">
                  <c:v>1.2381680202937477E-2</c:v>
                </c:pt>
                <c:pt idx="20">
                  <c:v>3.1650257757324614E-2</c:v>
                </c:pt>
                <c:pt idx="21">
                  <c:v>2.3348243652151032E-2</c:v>
                </c:pt>
                <c:pt idx="22">
                  <c:v>2.3307487054124398E-2</c:v>
                </c:pt>
                <c:pt idx="23">
                  <c:v>1.273007472537975E-2</c:v>
                </c:pt>
                <c:pt idx="24">
                  <c:v>1.1669166865546124E-2</c:v>
                </c:pt>
                <c:pt idx="25">
                  <c:v>1.1966303141121924E-2</c:v>
                </c:pt>
                <c:pt idx="26">
                  <c:v>1.3994233059612612E-2</c:v>
                </c:pt>
                <c:pt idx="27">
                  <c:v>1.2736043447813756E-2</c:v>
                </c:pt>
                <c:pt idx="28">
                  <c:v>1.3301713228852331E-2</c:v>
                </c:pt>
                <c:pt idx="29">
                  <c:v>1.3968049459625277E-2</c:v>
                </c:pt>
                <c:pt idx="30">
                  <c:v>1.4625374533976807E-2</c:v>
                </c:pt>
                <c:pt idx="31">
                  <c:v>1.5325809861344276E-2</c:v>
                </c:pt>
                <c:pt idx="32">
                  <c:v>1.5919484965956177E-2</c:v>
                </c:pt>
                <c:pt idx="33">
                  <c:v>1.629027270523932E-2</c:v>
                </c:pt>
                <c:pt idx="34">
                  <c:v>1.7135942026633343E-2</c:v>
                </c:pt>
                <c:pt idx="35">
                  <c:v>1.8121450638540704E-2</c:v>
                </c:pt>
                <c:pt idx="36">
                  <c:v>1.9721610269623352E-2</c:v>
                </c:pt>
                <c:pt idx="37">
                  <c:v>2.231982413244565E-2</c:v>
                </c:pt>
                <c:pt idx="38">
                  <c:v>2.6162328599281904E-2</c:v>
                </c:pt>
                <c:pt idx="39">
                  <c:v>1.2473200521759754E-2</c:v>
                </c:pt>
                <c:pt idx="40">
                  <c:v>1.0782793053068666E-2</c:v>
                </c:pt>
                <c:pt idx="41">
                  <c:v>1.0551239648232187E-2</c:v>
                </c:pt>
                <c:pt idx="42">
                  <c:v>1.0819590686995654E-2</c:v>
                </c:pt>
                <c:pt idx="43">
                  <c:v>1.048335005930116E-2</c:v>
                </c:pt>
                <c:pt idx="44">
                  <c:v>1.0563340600659693E-2</c:v>
                </c:pt>
                <c:pt idx="45">
                  <c:v>1.0788347603907835E-2</c:v>
                </c:pt>
                <c:pt idx="46">
                  <c:v>1.1065301998057992E-2</c:v>
                </c:pt>
                <c:pt idx="47">
                  <c:v>1.1421866424421355E-2</c:v>
                </c:pt>
                <c:pt idx="48">
                  <c:v>1.1759899982555095E-2</c:v>
                </c:pt>
                <c:pt idx="49">
                  <c:v>1.2010590685359668E-2</c:v>
                </c:pt>
                <c:pt idx="50">
                  <c:v>1.2289585898472491E-2</c:v>
                </c:pt>
                <c:pt idx="51">
                  <c:v>1.2727894205623147E-2</c:v>
                </c:pt>
                <c:pt idx="52">
                  <c:v>1.3595207589431134E-2</c:v>
                </c:pt>
                <c:pt idx="53">
                  <c:v>1.5235116827310435E-2</c:v>
                </c:pt>
                <c:pt idx="54">
                  <c:v>1.7875305371090389E-2</c:v>
                </c:pt>
                <c:pt idx="55">
                  <c:v>1.5527074816282512E-2</c:v>
                </c:pt>
                <c:pt idx="56">
                  <c:v>1.2629263297662851E-2</c:v>
                </c:pt>
                <c:pt idx="57">
                  <c:v>1.1503138370097097E-2</c:v>
                </c:pt>
                <c:pt idx="58">
                  <c:v>1.1490006657506694E-2</c:v>
                </c:pt>
                <c:pt idx="59">
                  <c:v>1.0265490996029917E-2</c:v>
                </c:pt>
                <c:pt idx="60">
                  <c:v>9.9954458175372952E-3</c:v>
                </c:pt>
                <c:pt idx="61">
                  <c:v>9.8901971364153164E-3</c:v>
                </c:pt>
                <c:pt idx="62">
                  <c:v>9.933962504689647E-3</c:v>
                </c:pt>
                <c:pt idx="63">
                  <c:v>1.0067990529026459E-2</c:v>
                </c:pt>
                <c:pt idx="64">
                  <c:v>1.022463756218497E-2</c:v>
                </c:pt>
                <c:pt idx="65">
                  <c:v>1.0353115959027289E-2</c:v>
                </c:pt>
                <c:pt idx="66">
                  <c:v>1.0164708338303709E-2</c:v>
                </c:pt>
                <c:pt idx="67">
                  <c:v>1.06964538359728E-2</c:v>
                </c:pt>
                <c:pt idx="68">
                  <c:v>1.1320080868049207E-2</c:v>
                </c:pt>
                <c:pt idx="69">
                  <c:v>1.3751626065105294E-2</c:v>
                </c:pt>
                <c:pt idx="70">
                  <c:v>1.4375569461827284E-2</c:v>
                </c:pt>
                <c:pt idx="71">
                  <c:v>1.6841090972401496E-2</c:v>
                </c:pt>
                <c:pt idx="72">
                  <c:v>1.3178139158920252E-2</c:v>
                </c:pt>
                <c:pt idx="73">
                  <c:v>1.1875098836958553E-2</c:v>
                </c:pt>
                <c:pt idx="74">
                  <c:v>1.1742931377044168E-2</c:v>
                </c:pt>
                <c:pt idx="75">
                  <c:v>1.0548081413136241E-2</c:v>
                </c:pt>
                <c:pt idx="76">
                  <c:v>1.0204394710223094E-2</c:v>
                </c:pt>
                <c:pt idx="77">
                  <c:v>1.0024913499632396E-2</c:v>
                </c:pt>
                <c:pt idx="78">
                  <c:v>1.1231772342076063E-2</c:v>
                </c:pt>
                <c:pt idx="79">
                  <c:v>9.9044236098680995E-3</c:v>
                </c:pt>
                <c:pt idx="80">
                  <c:v>9.4483292214712182E-3</c:v>
                </c:pt>
                <c:pt idx="81">
                  <c:v>9.829366463478777E-3</c:v>
                </c:pt>
                <c:pt idx="82">
                  <c:v>9.9123522110489345E-3</c:v>
                </c:pt>
                <c:pt idx="83">
                  <c:v>1.0269300899673392E-2</c:v>
                </c:pt>
                <c:pt idx="84">
                  <c:v>1.1175484191517213E-2</c:v>
                </c:pt>
                <c:pt idx="85">
                  <c:v>1.2781093846259157E-2</c:v>
                </c:pt>
                <c:pt idx="86">
                  <c:v>1.5790338555735639E-2</c:v>
                </c:pt>
                <c:pt idx="87">
                  <c:v>1.3387857521120905E-2</c:v>
                </c:pt>
                <c:pt idx="88">
                  <c:v>1.2092143274905624E-2</c:v>
                </c:pt>
                <c:pt idx="89">
                  <c:v>1.1313744311860649E-2</c:v>
                </c:pt>
                <c:pt idx="90">
                  <c:v>1.0811593669488407E-2</c:v>
                </c:pt>
                <c:pt idx="91">
                  <c:v>1.0462906255103708E-2</c:v>
                </c:pt>
                <c:pt idx="92">
                  <c:v>1.0213218063208563E-2</c:v>
                </c:pt>
                <c:pt idx="93">
                  <c:v>1.0009418733802296E-2</c:v>
                </c:pt>
                <c:pt idx="94">
                  <c:v>9.8255252203210495E-3</c:v>
                </c:pt>
                <c:pt idx="95">
                  <c:v>9.7016614925592645E-3</c:v>
                </c:pt>
                <c:pt idx="96">
                  <c:v>9.7229000690823974E-3</c:v>
                </c:pt>
                <c:pt idx="97">
                  <c:v>1.0042258171013535E-2</c:v>
                </c:pt>
                <c:pt idx="98">
                  <c:v>1.0859486839422811E-2</c:v>
                </c:pt>
                <c:pt idx="99">
                  <c:v>1.2381680202937477E-2</c:v>
                </c:pt>
                <c:pt idx="100">
                  <c:v>1.6348105107969822E-2</c:v>
                </c:pt>
                <c:pt idx="101">
                  <c:v>1.3741754373377222E-2</c:v>
                </c:pt>
                <c:pt idx="102">
                  <c:v>1.234888902270127E-2</c:v>
                </c:pt>
                <c:pt idx="103">
                  <c:v>1.1540893330613911E-2</c:v>
                </c:pt>
                <c:pt idx="104">
                  <c:v>1.1014047117206049E-2</c:v>
                </c:pt>
                <c:pt idx="105">
                  <c:v>1.0653828860734547E-2</c:v>
                </c:pt>
                <c:pt idx="106">
                  <c:v>1.0374191883717262E-2</c:v>
                </c:pt>
                <c:pt idx="107">
                  <c:v>1.0180209637088235E-2</c:v>
                </c:pt>
                <c:pt idx="108">
                  <c:v>1.0100602001977323E-2</c:v>
                </c:pt>
                <c:pt idx="109">
                  <c:v>1.0229080360613157E-2</c:v>
                </c:pt>
                <c:pt idx="110">
                  <c:v>1.0653826989805767E-2</c:v>
                </c:pt>
                <c:pt idx="111">
                  <c:v>1.156601065356767E-2</c:v>
                </c:pt>
                <c:pt idx="112">
                  <c:v>1.312878839886767E-2</c:v>
                </c:pt>
                <c:pt idx="113">
                  <c:v>2.4577392143115512E-2</c:v>
                </c:pt>
                <c:pt idx="114">
                  <c:v>1.9111940269010794E-2</c:v>
                </c:pt>
                <c:pt idx="115">
                  <c:v>1.6908120852937091E-2</c:v>
                </c:pt>
                <c:pt idx="116">
                  <c:v>1.5577697757859152E-2</c:v>
                </c:pt>
                <c:pt idx="117">
                  <c:v>1.4528784190816111E-2</c:v>
                </c:pt>
                <c:pt idx="118">
                  <c:v>1.3989937183294511E-2</c:v>
                </c:pt>
                <c:pt idx="119">
                  <c:v>1.2431566880683483E-2</c:v>
                </c:pt>
                <c:pt idx="120">
                  <c:v>1.3423313710294637E-2</c:v>
                </c:pt>
                <c:pt idx="121">
                  <c:v>1.3455324335222663E-2</c:v>
                </c:pt>
                <c:pt idx="122">
                  <c:v>1.3885455470824976E-2</c:v>
                </c:pt>
                <c:pt idx="123">
                  <c:v>1.4836002032137734E-2</c:v>
                </c:pt>
                <c:pt idx="124">
                  <c:v>1.6254721326577615E-2</c:v>
                </c:pt>
                <c:pt idx="125">
                  <c:v>3.1650257757324614E-2</c:v>
                </c:pt>
                <c:pt idx="126">
                  <c:v>2.8467355777845055E-2</c:v>
                </c:pt>
                <c:pt idx="127">
                  <c:v>2.6242887473460721E-2</c:v>
                </c:pt>
                <c:pt idx="128">
                  <c:v>2.4407961762587572E-2</c:v>
                </c:pt>
                <c:pt idx="129">
                  <c:v>2.3348243652151032E-2</c:v>
                </c:pt>
                <c:pt idx="130">
                  <c:v>2.245970740252453E-2</c:v>
                </c:pt>
                <c:pt idx="131">
                  <c:v>2.2068029311664836E-2</c:v>
                </c:pt>
                <c:pt idx="132">
                  <c:v>2.204593214642896E-2</c:v>
                </c:pt>
                <c:pt idx="133">
                  <c:v>2.2436253461675472E-2</c:v>
                </c:pt>
                <c:pt idx="134">
                  <c:v>2.3307487054124398E-2</c:v>
                </c:pt>
              </c:numCache>
            </c:numRef>
          </c:xVal>
          <c:yVal>
            <c:numRef>
              <c:f>'Map 5_all_result'!$P$2:$P$136</c:f>
              <c:numCache>
                <c:formatCode>0.00E+00</c:formatCode>
                <c:ptCount val="135"/>
                <c:pt idx="0">
                  <c:v>1.1101168965373057E-3</c:v>
                </c:pt>
                <c:pt idx="1">
                  <c:v>-4.1820205361975263E-4</c:v>
                </c:pt>
                <c:pt idx="2">
                  <c:v>5.3286984261831794E-4</c:v>
                </c:pt>
                <c:pt idx="3">
                  <c:v>-6.2131668383282946E-4</c:v>
                </c:pt>
                <c:pt idx="4">
                  <c:v>-1.6056618547812825E-4</c:v>
                </c:pt>
                <c:pt idx="5">
                  <c:v>-2.7755507218872712E-3</c:v>
                </c:pt>
                <c:pt idx="6">
                  <c:v>5.310577674474523E-4</c:v>
                </c:pt>
                <c:pt idx="7">
                  <c:v>1.8136513700891383E-3</c:v>
                </c:pt>
                <c:pt idx="8">
                  <c:v>-1.8806946981905347E-3</c:v>
                </c:pt>
                <c:pt idx="9">
                  <c:v>1.1101168965373057E-3</c:v>
                </c:pt>
                <c:pt idx="10">
                  <c:v>3.3379382905240039E-4</c:v>
                </c:pt>
                <c:pt idx="11">
                  <c:v>2.7265188562986325E-3</c:v>
                </c:pt>
                <c:pt idx="12">
                  <c:v>-2.013129843746081E-3</c:v>
                </c:pt>
                <c:pt idx="13">
                  <c:v>-2.986393288621359E-3</c:v>
                </c:pt>
                <c:pt idx="14">
                  <c:v>-8.5608300363542087E-5</c:v>
                </c:pt>
                <c:pt idx="15">
                  <c:v>5.0258081217359983E-4</c:v>
                </c:pt>
                <c:pt idx="16">
                  <c:v>2.2099087972639177E-3</c:v>
                </c:pt>
                <c:pt idx="17">
                  <c:v>-5.0034209552017768E-4</c:v>
                </c:pt>
                <c:pt idx="18">
                  <c:v>1.0325309424032746E-3</c:v>
                </c:pt>
                <c:pt idx="19">
                  <c:v>-2.3934897998337274E-3</c:v>
                </c:pt>
                <c:pt idx="20">
                  <c:v>9.6478278133558682E-3</c:v>
                </c:pt>
                <c:pt idx="21">
                  <c:v>9.1658992237863435E-3</c:v>
                </c:pt>
                <c:pt idx="22">
                  <c:v>3.4850642701108967E-3</c:v>
                </c:pt>
                <c:pt idx="23">
                  <c:v>1.1101168965373057E-3</c:v>
                </c:pt>
                <c:pt idx="24">
                  <c:v>2.0804779925675909E-3</c:v>
                </c:pt>
                <c:pt idx="25">
                  <c:v>-4.0566240013931521E-3</c:v>
                </c:pt>
                <c:pt idx="26">
                  <c:v>-1.5622244509914541E-3</c:v>
                </c:pt>
                <c:pt idx="27">
                  <c:v>-1.5279634844904805E-3</c:v>
                </c:pt>
                <c:pt idx="28">
                  <c:v>1.4225153314513775E-3</c:v>
                </c:pt>
                <c:pt idx="29">
                  <c:v>-6.904384350370476E-5</c:v>
                </c:pt>
                <c:pt idx="30">
                  <c:v>3.3379382905240039E-4</c:v>
                </c:pt>
                <c:pt idx="31">
                  <c:v>1.1140823051847114E-3</c:v>
                </c:pt>
                <c:pt idx="32">
                  <c:v>-5.12692587977077E-4</c:v>
                </c:pt>
                <c:pt idx="33">
                  <c:v>-1.7185569939742423E-3</c:v>
                </c:pt>
                <c:pt idx="34">
                  <c:v>-9.3639889960966981E-4</c:v>
                </c:pt>
                <c:pt idx="35">
                  <c:v>1.6424762392018733E-3</c:v>
                </c:pt>
                <c:pt idx="36">
                  <c:v>-4.1820205361975263E-4</c:v>
                </c:pt>
                <c:pt idx="37">
                  <c:v>-5.2152315442172863E-4</c:v>
                </c:pt>
                <c:pt idx="38">
                  <c:v>2.7265188562986325E-3</c:v>
                </c:pt>
                <c:pt idx="39">
                  <c:v>3.3307541800071147E-4</c:v>
                </c:pt>
                <c:pt idx="40">
                  <c:v>1.6083508178352903E-3</c:v>
                </c:pt>
                <c:pt idx="41">
                  <c:v>-3.8740763531010437E-4</c:v>
                </c:pt>
                <c:pt idx="42">
                  <c:v>1.9869237855906001E-4</c:v>
                </c:pt>
                <c:pt idx="43">
                  <c:v>-1.8233418483714991E-4</c:v>
                </c:pt>
                <c:pt idx="44">
                  <c:v>5.3286984261831794E-4</c:v>
                </c:pt>
                <c:pt idx="45">
                  <c:v>4.5734331653388346E-3</c:v>
                </c:pt>
                <c:pt idx="46">
                  <c:v>9.9125306892550104E-4</c:v>
                </c:pt>
                <c:pt idx="47">
                  <c:v>-4.4307802948579649E-3</c:v>
                </c:pt>
                <c:pt idx="48">
                  <c:v>9.1952448101413034E-4</c:v>
                </c:pt>
                <c:pt idx="49">
                  <c:v>4.6969480268046204E-3</c:v>
                </c:pt>
                <c:pt idx="50">
                  <c:v>-6.2131668383282946E-4</c:v>
                </c:pt>
                <c:pt idx="51">
                  <c:v>4.8148888623750848E-4</c:v>
                </c:pt>
                <c:pt idx="52">
                  <c:v>8.9763078459901419E-5</c:v>
                </c:pt>
                <c:pt idx="53">
                  <c:v>-1.9808659843036616E-3</c:v>
                </c:pt>
                <c:pt idx="54">
                  <c:v>8.7583582791407176E-4</c:v>
                </c:pt>
                <c:pt idx="55">
                  <c:v>-2.013129843746081E-3</c:v>
                </c:pt>
                <c:pt idx="56">
                  <c:v>-2.8818935736871125E-3</c:v>
                </c:pt>
                <c:pt idx="57">
                  <c:v>1.2232418722619321E-3</c:v>
                </c:pt>
                <c:pt idx="58">
                  <c:v>1.8501494397778944E-3</c:v>
                </c:pt>
                <c:pt idx="59">
                  <c:v>-7.8289136013686908E-4</c:v>
                </c:pt>
                <c:pt idx="60">
                  <c:v>5.3689298081499354E-4</c:v>
                </c:pt>
                <c:pt idx="61">
                  <c:v>2.4147727053745204E-3</c:v>
                </c:pt>
                <c:pt idx="62">
                  <c:v>1.180140671156585E-3</c:v>
                </c:pt>
                <c:pt idx="63">
                  <c:v>1.9379305577159052E-4</c:v>
                </c:pt>
                <c:pt idx="64">
                  <c:v>-1.4328303807444138E-3</c:v>
                </c:pt>
                <c:pt idx="65">
                  <c:v>9.1340683399796689E-4</c:v>
                </c:pt>
                <c:pt idx="66">
                  <c:v>-3.4489741142788976E-3</c:v>
                </c:pt>
                <c:pt idx="67">
                  <c:v>-1.9856550362831451E-3</c:v>
                </c:pt>
                <c:pt idx="68">
                  <c:v>-1.6056618547812825E-4</c:v>
                </c:pt>
                <c:pt idx="69">
                  <c:v>-5.5131312920230077E-4</c:v>
                </c:pt>
                <c:pt idx="70">
                  <c:v>-1.820037546933667E-3</c:v>
                </c:pt>
                <c:pt idx="71">
                  <c:v>3.0149309286953601E-3</c:v>
                </c:pt>
                <c:pt idx="72">
                  <c:v>-1.764943311139946E-3</c:v>
                </c:pt>
                <c:pt idx="73">
                  <c:v>-8.0217752794989382E-4</c:v>
                </c:pt>
                <c:pt idx="74">
                  <c:v>1.2901508700683391E-3</c:v>
                </c:pt>
                <c:pt idx="75">
                  <c:v>-2.3623456193742655E-3</c:v>
                </c:pt>
                <c:pt idx="76">
                  <c:v>2.7245486407901069E-5</c:v>
                </c:pt>
                <c:pt idx="77">
                  <c:v>-7.4887540811099929E-4</c:v>
                </c:pt>
                <c:pt idx="78">
                  <c:v>-2.986393288621359E-3</c:v>
                </c:pt>
                <c:pt idx="79">
                  <c:v>-8.5608300363542087E-5</c:v>
                </c:pt>
                <c:pt idx="80">
                  <c:v>-2.7755507218872712E-3</c:v>
                </c:pt>
                <c:pt idx="81">
                  <c:v>6.7153597865143042E-4</c:v>
                </c:pt>
                <c:pt idx="82">
                  <c:v>2.436356081962385E-3</c:v>
                </c:pt>
                <c:pt idx="83">
                  <c:v>5.310577674474523E-4</c:v>
                </c:pt>
                <c:pt idx="84">
                  <c:v>-1.6900863757536382E-3</c:v>
                </c:pt>
                <c:pt idx="85">
                  <c:v>-2.7181874187144914E-3</c:v>
                </c:pt>
                <c:pt idx="86">
                  <c:v>5.0258081217359983E-4</c:v>
                </c:pt>
                <c:pt idx="87">
                  <c:v>2.413712379547738E-3</c:v>
                </c:pt>
                <c:pt idx="88">
                  <c:v>-2.5928965138330112E-3</c:v>
                </c:pt>
                <c:pt idx="89">
                  <c:v>3.3283758328881894E-4</c:v>
                </c:pt>
                <c:pt idx="90">
                  <c:v>-6.5650349650349653E-4</c:v>
                </c:pt>
                <c:pt idx="91">
                  <c:v>1.8688721487288365E-3</c:v>
                </c:pt>
                <c:pt idx="92">
                  <c:v>2.2099087972639177E-3</c:v>
                </c:pt>
                <c:pt idx="93">
                  <c:v>-5.0034209552017768E-4</c:v>
                </c:pt>
                <c:pt idx="94">
                  <c:v>1.0325309424032746E-3</c:v>
                </c:pt>
                <c:pt idx="95">
                  <c:v>6.785040788775601E-4</c:v>
                </c:pt>
                <c:pt idx="96">
                  <c:v>-1.2340675615901873E-3</c:v>
                </c:pt>
                <c:pt idx="97">
                  <c:v>1.8136513700891383E-3</c:v>
                </c:pt>
                <c:pt idx="98">
                  <c:v>1.486073244005547E-3</c:v>
                </c:pt>
                <c:pt idx="99">
                  <c:v>-2.3934897998337274E-3</c:v>
                </c:pt>
                <c:pt idx="100">
                  <c:v>-7.6113494569625612E-4</c:v>
                </c:pt>
                <c:pt idx="101">
                  <c:v>-6.3162733130938981E-4</c:v>
                </c:pt>
                <c:pt idx="102">
                  <c:v>2.6764095461753075E-3</c:v>
                </c:pt>
                <c:pt idx="103">
                  <c:v>-1.6456287695579966E-3</c:v>
                </c:pt>
                <c:pt idx="104">
                  <c:v>7.3123049011499159E-4</c:v>
                </c:pt>
                <c:pt idx="105">
                  <c:v>-3.068841271503274E-3</c:v>
                </c:pt>
                <c:pt idx="106">
                  <c:v>3.3752383136709621E-4</c:v>
                </c:pt>
                <c:pt idx="107">
                  <c:v>2.7818053660876767E-3</c:v>
                </c:pt>
                <c:pt idx="108">
                  <c:v>4.05482167609627E-4</c:v>
                </c:pt>
                <c:pt idx="109">
                  <c:v>-7.4231184885341332E-5</c:v>
                </c:pt>
                <c:pt idx="110">
                  <c:v>-1.8806946981905347E-3</c:v>
                </c:pt>
                <c:pt idx="111">
                  <c:v>-4.7202960033172791E-4</c:v>
                </c:pt>
                <c:pt idx="112">
                  <c:v>-1.4647641046557176E-3</c:v>
                </c:pt>
                <c:pt idx="113">
                  <c:v>1.0720847046634901E-2</c:v>
                </c:pt>
                <c:pt idx="114">
                  <c:v>8.1722206631594328E-3</c:v>
                </c:pt>
                <c:pt idx="115">
                  <c:v>2.4932631931360431E-3</c:v>
                </c:pt>
                <c:pt idx="116">
                  <c:v>4.5957734803051698E-3</c:v>
                </c:pt>
                <c:pt idx="117">
                  <c:v>3.837355840704537E-3</c:v>
                </c:pt>
                <c:pt idx="118">
                  <c:v>2.9060178183062673E-3</c:v>
                </c:pt>
                <c:pt idx="119">
                  <c:v>4.0638863329100971E-3</c:v>
                </c:pt>
                <c:pt idx="120">
                  <c:v>2.7725283876216013E-3</c:v>
                </c:pt>
                <c:pt idx="121">
                  <c:v>2.7276372483723203E-3</c:v>
                </c:pt>
                <c:pt idx="122">
                  <c:v>1.4956952778502478E-3</c:v>
                </c:pt>
                <c:pt idx="123">
                  <c:v>-5.000637573093201E-4</c:v>
                </c:pt>
                <c:pt idx="124">
                  <c:v>2.4670658682634733E-3</c:v>
                </c:pt>
                <c:pt idx="125">
                  <c:v>9.6478278133558682E-3</c:v>
                </c:pt>
                <c:pt idx="126">
                  <c:v>8.1758839920667778E-3</c:v>
                </c:pt>
                <c:pt idx="127">
                  <c:v>1.0440339702760084E-2</c:v>
                </c:pt>
                <c:pt idx="128">
                  <c:v>6.8045832514895569E-3</c:v>
                </c:pt>
                <c:pt idx="129">
                  <c:v>9.1658992237863435E-3</c:v>
                </c:pt>
                <c:pt idx="130">
                  <c:v>8.1057803283624292E-3</c:v>
                </c:pt>
                <c:pt idx="131">
                  <c:v>7.8237568598688838E-3</c:v>
                </c:pt>
                <c:pt idx="132">
                  <c:v>2.3395472379571856E-3</c:v>
                </c:pt>
                <c:pt idx="133">
                  <c:v>2.9079989121816503E-3</c:v>
                </c:pt>
                <c:pt idx="134">
                  <c:v>3.4850642701108967E-3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Summary!$A$72</c:f>
              <c:strCache>
                <c:ptCount val="1"/>
                <c:pt idx="0">
                  <c:v>Map 6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0"/>
            <c:spPr>
              <a:solidFill>
                <a:schemeClr val="accent6">
                  <a:alpha val="33000"/>
                </a:schemeClr>
              </a:solidFill>
            </c:spPr>
          </c:marker>
          <c:xVal>
            <c:numRef>
              <c:f>'Map 6_all_result'!$O$2:$O$136</c:f>
              <c:numCache>
                <c:formatCode>0.00E+00</c:formatCode>
                <c:ptCount val="135"/>
                <c:pt idx="0">
                  <c:v>1.374449497152623E-2</c:v>
                </c:pt>
                <c:pt idx="1">
                  <c:v>1.8410013273728699E-2</c:v>
                </c:pt>
                <c:pt idx="2">
                  <c:v>1.071083105086156E-2</c:v>
                </c:pt>
                <c:pt idx="3">
                  <c:v>1.2393165548511382E-2</c:v>
                </c:pt>
                <c:pt idx="4">
                  <c:v>1.0910717109963407E-2</c:v>
                </c:pt>
                <c:pt idx="5">
                  <c:v>9.302980431978804E-3</c:v>
                </c:pt>
                <c:pt idx="6">
                  <c:v>9.9136184200651432E-3</c:v>
                </c:pt>
                <c:pt idx="7">
                  <c:v>9.6077821818087612E-3</c:v>
                </c:pt>
                <c:pt idx="8">
                  <c:v>9.6139962804012141E-3</c:v>
                </c:pt>
                <c:pt idx="9">
                  <c:v>1.374449497152623E-2</c:v>
                </c:pt>
                <c:pt idx="10">
                  <c:v>1.4995680888502939E-2</c:v>
                </c:pt>
                <c:pt idx="11">
                  <c:v>2.0614667714038939E-2</c:v>
                </c:pt>
                <c:pt idx="12">
                  <c:v>1.6334766642603811E-2</c:v>
                </c:pt>
                <c:pt idx="13">
                  <c:v>1.1037020072306107E-2</c:v>
                </c:pt>
                <c:pt idx="14">
                  <c:v>9.6970304542692426E-3</c:v>
                </c:pt>
                <c:pt idx="15">
                  <c:v>1.5933256836871298E-2</c:v>
                </c:pt>
                <c:pt idx="16">
                  <c:v>1.0001108166554267E-2</c:v>
                </c:pt>
                <c:pt idx="17">
                  <c:v>9.8252985470168985E-3</c:v>
                </c:pt>
                <c:pt idx="18">
                  <c:v>9.7048353562989333E-3</c:v>
                </c:pt>
                <c:pt idx="19">
                  <c:v>1.0111815615900492E-2</c:v>
                </c:pt>
                <c:pt idx="20">
                  <c:v>1.4151590114493733E-2</c:v>
                </c:pt>
                <c:pt idx="21">
                  <c:v>1.105120241587999E-2</c:v>
                </c:pt>
                <c:pt idx="22">
                  <c:v>1.088991734813244E-2</c:v>
                </c:pt>
                <c:pt idx="23">
                  <c:v>1.374449497152623E-2</c:v>
                </c:pt>
                <c:pt idx="24">
                  <c:v>1.2397864425070286E-2</c:v>
                </c:pt>
                <c:pt idx="25">
                  <c:v>1.251803606669675E-2</c:v>
                </c:pt>
                <c:pt idx="26">
                  <c:v>1.4356273444877473E-2</c:v>
                </c:pt>
                <c:pt idx="27">
                  <c:v>1.3202503559623057E-2</c:v>
                </c:pt>
                <c:pt idx="28">
                  <c:v>1.3737586342667982E-2</c:v>
                </c:pt>
                <c:pt idx="29">
                  <c:v>1.4367336548388466E-2</c:v>
                </c:pt>
                <c:pt idx="30">
                  <c:v>1.4995680888502939E-2</c:v>
                </c:pt>
                <c:pt idx="31">
                  <c:v>1.5695763719972302E-2</c:v>
                </c:pt>
                <c:pt idx="32">
                  <c:v>1.631028283951735E-2</c:v>
                </c:pt>
                <c:pt idx="33">
                  <c:v>1.6674815604170588E-2</c:v>
                </c:pt>
                <c:pt idx="34">
                  <c:v>1.7355353787082396E-2</c:v>
                </c:pt>
                <c:pt idx="35">
                  <c:v>1.7854555191532256E-2</c:v>
                </c:pt>
                <c:pt idx="36">
                  <c:v>1.8410013273728699E-2</c:v>
                </c:pt>
                <c:pt idx="37">
                  <c:v>1.9245301098253113E-2</c:v>
                </c:pt>
                <c:pt idx="38">
                  <c:v>2.0614667714038939E-2</c:v>
                </c:pt>
                <c:pt idx="39">
                  <c:v>1.3290773908499216E-2</c:v>
                </c:pt>
                <c:pt idx="40">
                  <c:v>1.1155165400556282E-2</c:v>
                </c:pt>
                <c:pt idx="41">
                  <c:v>1.0721382444513976E-2</c:v>
                </c:pt>
                <c:pt idx="42">
                  <c:v>1.0959381828179489E-2</c:v>
                </c:pt>
                <c:pt idx="43">
                  <c:v>1.0640604617644107E-2</c:v>
                </c:pt>
                <c:pt idx="44">
                  <c:v>1.071083105086156E-2</c:v>
                </c:pt>
                <c:pt idx="45">
                  <c:v>1.0890600389428384E-2</c:v>
                </c:pt>
                <c:pt idx="46">
                  <c:v>1.1115049557319524E-2</c:v>
                </c:pt>
                <c:pt idx="47">
                  <c:v>1.1450430226791791E-2</c:v>
                </c:pt>
                <c:pt idx="48">
                  <c:v>1.1815260460213022E-2</c:v>
                </c:pt>
                <c:pt idx="49">
                  <c:v>1.2115165853624493E-2</c:v>
                </c:pt>
                <c:pt idx="50">
                  <c:v>1.2393165548511382E-2</c:v>
                </c:pt>
                <c:pt idx="51">
                  <c:v>1.262814433455268E-2</c:v>
                </c:pt>
                <c:pt idx="52">
                  <c:v>1.2909728471683474E-2</c:v>
                </c:pt>
                <c:pt idx="53">
                  <c:v>1.3368113485168193E-2</c:v>
                </c:pt>
                <c:pt idx="54">
                  <c:v>1.4212715934341624E-2</c:v>
                </c:pt>
                <c:pt idx="55">
                  <c:v>1.6334766642603811E-2</c:v>
                </c:pt>
                <c:pt idx="56">
                  <c:v>1.3098685099293017E-2</c:v>
                </c:pt>
                <c:pt idx="57">
                  <c:v>1.1813784268511401E-2</c:v>
                </c:pt>
                <c:pt idx="58">
                  <c:v>1.1754675026083836E-2</c:v>
                </c:pt>
                <c:pt idx="59">
                  <c:v>1.0536574240576836E-2</c:v>
                </c:pt>
                <c:pt idx="60">
                  <c:v>1.021990598311634E-2</c:v>
                </c:pt>
                <c:pt idx="61">
                  <c:v>1.0022850228887622E-2</c:v>
                </c:pt>
                <c:pt idx="62">
                  <c:v>9.9658029389806443E-3</c:v>
                </c:pt>
                <c:pt idx="63">
                  <c:v>1.0032176455543959E-2</c:v>
                </c:pt>
                <c:pt idx="64">
                  <c:v>1.0179793874006389E-2</c:v>
                </c:pt>
                <c:pt idx="65">
                  <c:v>1.035221970654091E-2</c:v>
                </c:pt>
                <c:pt idx="66">
                  <c:v>1.019925640360528E-2</c:v>
                </c:pt>
                <c:pt idx="67">
                  <c:v>1.0653808536665347E-2</c:v>
                </c:pt>
                <c:pt idx="68">
                  <c:v>1.0910717109963407E-2</c:v>
                </c:pt>
                <c:pt idx="69">
                  <c:v>1.266541905813386E-2</c:v>
                </c:pt>
                <c:pt idx="70">
                  <c:v>1.1704538067258408E-2</c:v>
                </c:pt>
                <c:pt idx="71">
                  <c:v>1.7142111264478187E-2</c:v>
                </c:pt>
                <c:pt idx="72">
                  <c:v>1.3384942464588481E-2</c:v>
                </c:pt>
                <c:pt idx="73">
                  <c:v>1.201951168114637E-2</c:v>
                </c:pt>
                <c:pt idx="74">
                  <c:v>1.1827366638589815E-2</c:v>
                </c:pt>
                <c:pt idx="75">
                  <c:v>1.0563855169611207E-2</c:v>
                </c:pt>
                <c:pt idx="76">
                  <c:v>1.0121251464344607E-2</c:v>
                </c:pt>
                <c:pt idx="77">
                  <c:v>9.8494700803499584E-3</c:v>
                </c:pt>
                <c:pt idx="78">
                  <c:v>1.1037020072306107E-2</c:v>
                </c:pt>
                <c:pt idx="79">
                  <c:v>9.6970304542692426E-3</c:v>
                </c:pt>
                <c:pt idx="80">
                  <c:v>9.302980431978804E-3</c:v>
                </c:pt>
                <c:pt idx="81">
                  <c:v>9.7652854886404808E-3</c:v>
                </c:pt>
                <c:pt idx="82">
                  <c:v>9.8255777294366138E-3</c:v>
                </c:pt>
                <c:pt idx="83">
                  <c:v>9.9136184200651432E-3</c:v>
                </c:pt>
                <c:pt idx="84">
                  <c:v>1.0138736181833358E-2</c:v>
                </c:pt>
                <c:pt idx="85">
                  <c:v>1.0571360904704105E-2</c:v>
                </c:pt>
                <c:pt idx="86">
                  <c:v>1.5933256836871298E-2</c:v>
                </c:pt>
                <c:pt idx="87">
                  <c:v>1.3527581259585416E-2</c:v>
                </c:pt>
                <c:pt idx="88">
                  <c:v>1.2170927904463226E-2</c:v>
                </c:pt>
                <c:pt idx="89">
                  <c:v>1.1299546646428385E-2</c:v>
                </c:pt>
                <c:pt idx="90">
                  <c:v>1.0702288952675351E-2</c:v>
                </c:pt>
                <c:pt idx="91">
                  <c:v>1.0279337971389206E-2</c:v>
                </c:pt>
                <c:pt idx="92">
                  <c:v>1.0001108166554267E-2</c:v>
                </c:pt>
                <c:pt idx="93">
                  <c:v>9.8252985470168985E-3</c:v>
                </c:pt>
                <c:pt idx="94">
                  <c:v>9.7048353562989333E-3</c:v>
                </c:pt>
                <c:pt idx="95">
                  <c:v>9.6304384344028226E-3</c:v>
                </c:pt>
                <c:pt idx="96">
                  <c:v>9.5904160635949948E-3</c:v>
                </c:pt>
                <c:pt idx="97">
                  <c:v>9.6077821818087612E-3</c:v>
                </c:pt>
                <c:pt idx="98">
                  <c:v>9.7423608424263702E-3</c:v>
                </c:pt>
                <c:pt idx="99">
                  <c:v>1.0111815615900492E-2</c:v>
                </c:pt>
                <c:pt idx="100">
                  <c:v>1.5683031631438308E-2</c:v>
                </c:pt>
                <c:pt idx="101">
                  <c:v>1.3377857624073657E-2</c:v>
                </c:pt>
                <c:pt idx="102">
                  <c:v>1.2114023801865553E-2</c:v>
                </c:pt>
                <c:pt idx="103">
                  <c:v>1.134457980741173E-2</c:v>
                </c:pt>
                <c:pt idx="104">
                  <c:v>1.0825507614213198E-2</c:v>
                </c:pt>
                <c:pt idx="105">
                  <c:v>1.0454637954637955E-2</c:v>
                </c:pt>
                <c:pt idx="106">
                  <c:v>1.0172476137452863E-2</c:v>
                </c:pt>
                <c:pt idx="107">
                  <c:v>9.9544580426613894E-3</c:v>
                </c:pt>
                <c:pt idx="108">
                  <c:v>9.7887488769262138E-3</c:v>
                </c:pt>
                <c:pt idx="109">
                  <c:v>9.664360657058689E-3</c:v>
                </c:pt>
                <c:pt idx="110">
                  <c:v>9.6139962804012141E-3</c:v>
                </c:pt>
                <c:pt idx="111">
                  <c:v>9.6626657036029909E-3</c:v>
                </c:pt>
                <c:pt idx="112">
                  <c:v>9.9957060174218765E-3</c:v>
                </c:pt>
                <c:pt idx="113">
                  <c:v>1.8569805100010332E-2</c:v>
                </c:pt>
                <c:pt idx="114">
                  <c:v>1.3264405823135957E-2</c:v>
                </c:pt>
                <c:pt idx="115">
                  <c:v>1.2045168172511061E-2</c:v>
                </c:pt>
                <c:pt idx="116">
                  <c:v>1.1308229384243985E-2</c:v>
                </c:pt>
                <c:pt idx="117">
                  <c:v>1.0831578065535315E-2</c:v>
                </c:pt>
                <c:pt idx="118">
                  <c:v>1.0522592960981462E-2</c:v>
                </c:pt>
                <c:pt idx="119">
                  <c:v>8.6085915961532002E-3</c:v>
                </c:pt>
                <c:pt idx="120">
                  <c:v>1.0032560003089459E-2</c:v>
                </c:pt>
                <c:pt idx="121">
                  <c:v>9.8687431033934701E-3</c:v>
                </c:pt>
                <c:pt idx="122">
                  <c:v>9.7870503843674166E-3</c:v>
                </c:pt>
                <c:pt idx="123">
                  <c:v>9.8643586361711645E-3</c:v>
                </c:pt>
                <c:pt idx="124">
                  <c:v>1.0162304629761159E-2</c:v>
                </c:pt>
                <c:pt idx="125">
                  <c:v>1.4151590114493733E-2</c:v>
                </c:pt>
                <c:pt idx="126">
                  <c:v>1.2814089482191558E-2</c:v>
                </c:pt>
                <c:pt idx="127">
                  <c:v>1.199350840450183E-2</c:v>
                </c:pt>
                <c:pt idx="128">
                  <c:v>1.1436525083064376E-2</c:v>
                </c:pt>
                <c:pt idx="129">
                  <c:v>1.105120241587999E-2</c:v>
                </c:pt>
                <c:pt idx="130">
                  <c:v>1.0776147168251345E-2</c:v>
                </c:pt>
                <c:pt idx="131">
                  <c:v>1.0582823608099506E-2</c:v>
                </c:pt>
                <c:pt idx="132">
                  <c:v>1.0514607720235091E-2</c:v>
                </c:pt>
                <c:pt idx="133">
                  <c:v>1.0586399035234336E-2</c:v>
                </c:pt>
                <c:pt idx="134">
                  <c:v>1.088991734813244E-2</c:v>
                </c:pt>
              </c:numCache>
            </c:numRef>
          </c:xVal>
          <c:yVal>
            <c:numRef>
              <c:f>'Map 6_all_result'!$P$2:$P$136</c:f>
              <c:numCache>
                <c:formatCode>0.00E+00</c:formatCode>
                <c:ptCount val="135"/>
                <c:pt idx="0">
                  <c:v>7.1688168894572355E-4</c:v>
                </c:pt>
                <c:pt idx="1">
                  <c:v>-1.1587202294676777E-3</c:v>
                </c:pt>
                <c:pt idx="2">
                  <c:v>6.66509205006414E-4</c:v>
                </c:pt>
                <c:pt idx="3">
                  <c:v>-9.7840992613127211E-4</c:v>
                </c:pt>
                <c:pt idx="4">
                  <c:v>3.8419565774619469E-4</c:v>
                </c:pt>
                <c:pt idx="5">
                  <c:v>-2.2005707582681165E-3</c:v>
                </c:pt>
                <c:pt idx="6">
                  <c:v>1.737067779395504E-3</c:v>
                </c:pt>
                <c:pt idx="7">
                  <c:v>3.1095520370409625E-3</c:v>
                </c:pt>
                <c:pt idx="8">
                  <c:v>-1.4286714212322236E-3</c:v>
                </c:pt>
                <c:pt idx="9">
                  <c:v>7.1688168894572355E-4</c:v>
                </c:pt>
                <c:pt idx="10">
                  <c:v>1.2002742293014009E-3</c:v>
                </c:pt>
                <c:pt idx="11">
                  <c:v>1.8834004528344808E-3</c:v>
                </c:pt>
                <c:pt idx="12">
                  <c:v>-3.1384200119268075E-3</c:v>
                </c:pt>
                <c:pt idx="13">
                  <c:v>-2.5460288897250082E-3</c:v>
                </c:pt>
                <c:pt idx="14">
                  <c:v>3.9675685012847365E-4</c:v>
                </c:pt>
                <c:pt idx="15">
                  <c:v>1.0064403271348701E-3</c:v>
                </c:pt>
                <c:pt idx="16">
                  <c:v>2.3918951864411076E-3</c:v>
                </c:pt>
                <c:pt idx="17">
                  <c:v>-2.238935327890939E-4</c:v>
                </c:pt>
                <c:pt idx="18">
                  <c:v>1.4667497933430005E-3</c:v>
                </c:pt>
                <c:pt idx="19">
                  <c:v>-1.7893837910960145E-4</c:v>
                </c:pt>
                <c:pt idx="20">
                  <c:v>-1.2274160510812914E-3</c:v>
                </c:pt>
                <c:pt idx="21">
                  <c:v>1.5061072169504424E-3</c:v>
                </c:pt>
                <c:pt idx="22">
                  <c:v>1.6005354395659546E-4</c:v>
                </c:pt>
                <c:pt idx="23">
                  <c:v>7.1688168894572355E-4</c:v>
                </c:pt>
                <c:pt idx="24">
                  <c:v>2.5326385141851019E-3</c:v>
                </c:pt>
                <c:pt idx="25">
                  <c:v>-3.0683005594306749E-3</c:v>
                </c:pt>
                <c:pt idx="26">
                  <c:v>-3.2156902641477934E-4</c:v>
                </c:pt>
                <c:pt idx="27">
                  <c:v>-1.895988568956062E-4</c:v>
                </c:pt>
                <c:pt idx="28">
                  <c:v>2.6898663724170113E-3</c:v>
                </c:pt>
                <c:pt idx="29">
                  <c:v>1.0457367520400516E-3</c:v>
                </c:pt>
                <c:pt idx="30">
                  <c:v>1.2002742293014009E-3</c:v>
                </c:pt>
                <c:pt idx="31">
                  <c:v>1.6926388864229533E-3</c:v>
                </c:pt>
                <c:pt idx="32">
                  <c:v>-2.4363169216576355E-4</c:v>
                </c:pt>
                <c:pt idx="33">
                  <c:v>-1.7655487995988216E-3</c:v>
                </c:pt>
                <c:pt idx="34">
                  <c:v>-1.2654549734756086E-3</c:v>
                </c:pt>
                <c:pt idx="35">
                  <c:v>1.0798497353830647E-3</c:v>
                </c:pt>
                <c:pt idx="36">
                  <c:v>-1.1587202294676777E-3</c:v>
                </c:pt>
                <c:pt idx="37">
                  <c:v>-1.3610488685781676E-3</c:v>
                </c:pt>
                <c:pt idx="38">
                  <c:v>1.8834004528344808E-3</c:v>
                </c:pt>
                <c:pt idx="39">
                  <c:v>-1.2592819136301012E-3</c:v>
                </c:pt>
                <c:pt idx="40">
                  <c:v>8.1396422642671031E-4</c:v>
                </c:pt>
                <c:pt idx="41">
                  <c:v>-6.7808616170579453E-4</c:v>
                </c:pt>
                <c:pt idx="42">
                  <c:v>1.8673168661158298E-4</c:v>
                </c:pt>
                <c:pt idx="43">
                  <c:v>-6.5721609516251154E-5</c:v>
                </c:pt>
                <c:pt idx="44">
                  <c:v>6.66509205006414E-4</c:v>
                </c:pt>
                <c:pt idx="45">
                  <c:v>4.6569764317280788E-3</c:v>
                </c:pt>
                <c:pt idx="46">
                  <c:v>9.7886264866209067E-4</c:v>
                </c:pt>
                <c:pt idx="47">
                  <c:v>-4.5517351029478008E-3</c:v>
                </c:pt>
                <c:pt idx="48">
                  <c:v>6.9251154167726927E-4</c:v>
                </c:pt>
                <c:pt idx="49">
                  <c:v>4.3888225893125082E-3</c:v>
                </c:pt>
                <c:pt idx="50">
                  <c:v>-9.7840992613127211E-4</c:v>
                </c:pt>
                <c:pt idx="51">
                  <c:v>1.2817917303759331E-4</c:v>
                </c:pt>
                <c:pt idx="52">
                  <c:v>-1.9880837858805275E-4</c:v>
                </c:pt>
                <c:pt idx="53">
                  <c:v>-2.1379824925311214E-3</c:v>
                </c:pt>
                <c:pt idx="54">
                  <c:v>9.3155186008171448E-4</c:v>
                </c:pt>
                <c:pt idx="55">
                  <c:v>-3.1384200119268075E-3</c:v>
                </c:pt>
                <c:pt idx="56">
                  <c:v>-3.3398646823073804E-3</c:v>
                </c:pt>
                <c:pt idx="57">
                  <c:v>1.1495106328465283E-3</c:v>
                </c:pt>
                <c:pt idx="58">
                  <c:v>1.9724809623401329E-3</c:v>
                </c:pt>
                <c:pt idx="59">
                  <c:v>-5.7572740589994825E-4</c:v>
                </c:pt>
                <c:pt idx="60">
                  <c:v>7.5648314505344849E-4</c:v>
                </c:pt>
                <c:pt idx="61">
                  <c:v>2.6115962021609459E-3</c:v>
                </c:pt>
                <c:pt idx="62">
                  <c:v>1.3382996157838194E-3</c:v>
                </c:pt>
                <c:pt idx="63">
                  <c:v>3.2113035784642397E-4</c:v>
                </c:pt>
                <c:pt idx="64">
                  <c:v>-1.3129812096358484E-3</c:v>
                </c:pt>
                <c:pt idx="65">
                  <c:v>1.0615532316775704E-3</c:v>
                </c:pt>
                <c:pt idx="66">
                  <c:v>-3.2195875335796092E-3</c:v>
                </c:pt>
                <c:pt idx="67">
                  <c:v>-1.6320576904981195E-3</c:v>
                </c:pt>
                <c:pt idx="68">
                  <c:v>3.8419565774619469E-4</c:v>
                </c:pt>
                <c:pt idx="69">
                  <c:v>2.5050726510115285E-4</c:v>
                </c:pt>
                <c:pt idx="70">
                  <c:v>-6.9478434804350541E-4</c:v>
                </c:pt>
                <c:pt idx="71">
                  <c:v>3.3952169477285002E-3</c:v>
                </c:pt>
                <c:pt idx="72">
                  <c:v>-1.2291743070504133E-3</c:v>
                </c:pt>
                <c:pt idx="73">
                  <c:v>-2.2528807747200643E-4</c:v>
                </c:pt>
                <c:pt idx="74">
                  <c:v>1.8463163315628917E-3</c:v>
                </c:pt>
                <c:pt idx="75">
                  <c:v>-1.848860742177284E-3</c:v>
                </c:pt>
                <c:pt idx="76">
                  <c:v>4.9340392033965334E-4</c:v>
                </c:pt>
                <c:pt idx="77">
                  <c:v>-3.1056112622292501E-4</c:v>
                </c:pt>
                <c:pt idx="78">
                  <c:v>-2.5460288897250082E-3</c:v>
                </c:pt>
                <c:pt idx="79">
                  <c:v>3.9675685012847365E-4</c:v>
                </c:pt>
                <c:pt idx="80">
                  <c:v>-2.2005707582681165E-3</c:v>
                </c:pt>
                <c:pt idx="81">
                  <c:v>1.3936813802375083E-3</c:v>
                </c:pt>
                <c:pt idx="82">
                  <c:v>3.3682755866620427E-3</c:v>
                </c:pt>
                <c:pt idx="83">
                  <c:v>1.737067779395504E-3</c:v>
                </c:pt>
                <c:pt idx="84">
                  <c:v>-1.4101243784060959E-4</c:v>
                </c:pt>
                <c:pt idx="85">
                  <c:v>-7.6288864041609817E-4</c:v>
                </c:pt>
                <c:pt idx="86">
                  <c:v>1.0064403271348701E-3</c:v>
                </c:pt>
                <c:pt idx="87">
                  <c:v>2.8046108939791224E-3</c:v>
                </c:pt>
                <c:pt idx="88">
                  <c:v>-2.3097592090575666E-3</c:v>
                </c:pt>
                <c:pt idx="89">
                  <c:v>5.3353973168214649E-4</c:v>
                </c:pt>
                <c:pt idx="90">
                  <c:v>-5.1130492382424374E-4</c:v>
                </c:pt>
                <c:pt idx="91">
                  <c:v>2.0073449114630286E-3</c:v>
                </c:pt>
                <c:pt idx="92">
                  <c:v>2.3918951864411076E-3</c:v>
                </c:pt>
                <c:pt idx="93">
                  <c:v>-2.238935327890939E-4</c:v>
                </c:pt>
                <c:pt idx="94">
                  <c:v>1.4667497933430005E-3</c:v>
                </c:pt>
                <c:pt idx="95">
                  <c:v>1.333521438770368E-3</c:v>
                </c:pt>
                <c:pt idx="96">
                  <c:v>-2.8642573591294916E-4</c:v>
                </c:pt>
                <c:pt idx="97">
                  <c:v>3.1095520370409625E-3</c:v>
                </c:pt>
                <c:pt idx="98">
                  <c:v>3.1967383598315506E-3</c:v>
                </c:pt>
                <c:pt idx="99">
                  <c:v>-1.7893837910960145E-4</c:v>
                </c:pt>
                <c:pt idx="100">
                  <c:v>-2.3152414381549433E-3</c:v>
                </c:pt>
                <c:pt idx="101">
                  <c:v>-2.1940130249270156E-3</c:v>
                </c:pt>
                <c:pt idx="102">
                  <c:v>1.1335155998713413E-3</c:v>
                </c:pt>
                <c:pt idx="103">
                  <c:v>-3.1373468047855269E-3</c:v>
                </c:pt>
                <c:pt idx="104">
                  <c:v>-6.324372161367886E-4</c:v>
                </c:pt>
                <c:pt idx="105">
                  <c:v>-4.2895376228709566E-3</c:v>
                </c:pt>
                <c:pt idx="106">
                  <c:v>-6.6700339212636382E-4</c:v>
                </c:pt>
                <c:pt idx="107">
                  <c:v>2.0395608875585702E-3</c:v>
                </c:pt>
                <c:pt idx="108">
                  <c:v>3.2053343802771888E-6</c:v>
                </c:pt>
                <c:pt idx="109">
                  <c:v>-9.0683768583759352E-5</c:v>
                </c:pt>
                <c:pt idx="110">
                  <c:v>-1.4286714212322236E-3</c:v>
                </c:pt>
                <c:pt idx="111">
                  <c:v>4.9519247110808981E-4</c:v>
                </c:pt>
                <c:pt idx="112">
                  <c:v>1.1301621028822098E-4</c:v>
                </c:pt>
                <c:pt idx="113">
                  <c:v>4.9258176231993427E-3</c:v>
                </c:pt>
                <c:pt idx="114">
                  <c:v>2.7155796309470347E-3</c:v>
                </c:pt>
                <c:pt idx="115">
                  <c:v>-2.5603316198685548E-3</c:v>
                </c:pt>
                <c:pt idx="116">
                  <c:v>-9.7564435421424898E-5</c:v>
                </c:pt>
                <c:pt idx="117">
                  <c:v>-3.9671246319921484E-4</c:v>
                </c:pt>
                <c:pt idx="118">
                  <c:v>-9.4176449238220043E-4</c:v>
                </c:pt>
                <c:pt idx="119">
                  <c:v>6.8546567255790445E-4</c:v>
                </c:pt>
                <c:pt idx="120">
                  <c:v>-8.260441406476278E-5</c:v>
                </c:pt>
                <c:pt idx="121">
                  <c:v>4.8033757611810169E-4</c:v>
                </c:pt>
                <c:pt idx="122">
                  <c:v>-1.1867903553658291E-4</c:v>
                </c:pt>
                <c:pt idx="123">
                  <c:v>-1.4720866483920571E-3</c:v>
                </c:pt>
                <c:pt idx="124">
                  <c:v>2.2642407675444488E-3</c:v>
                </c:pt>
                <c:pt idx="125">
                  <c:v>-1.2274160510812914E-3</c:v>
                </c:pt>
                <c:pt idx="126">
                  <c:v>-1.8397770746350628E-3</c:v>
                </c:pt>
                <c:pt idx="127">
                  <c:v>1.2242029080747792E-3</c:v>
                </c:pt>
                <c:pt idx="128">
                  <c:v>-1.5971998457564537E-3</c:v>
                </c:pt>
                <c:pt idx="129">
                  <c:v>1.5061072169504424E-3</c:v>
                </c:pt>
                <c:pt idx="130">
                  <c:v>1.2747944513343439E-3</c:v>
                </c:pt>
                <c:pt idx="131">
                  <c:v>1.7994131417413723E-3</c:v>
                </c:pt>
                <c:pt idx="132">
                  <c:v>-2.8612246226983377E-3</c:v>
                </c:pt>
                <c:pt idx="133">
                  <c:v>-1.3644413841386832E-3</c:v>
                </c:pt>
                <c:pt idx="134">
                  <c:v>1.6005354395659546E-4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13504"/>
        <c:axId val="66214080"/>
      </c:scatterChart>
      <c:valAx>
        <c:axId val="66213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Uncertainty of map output normalized by the map output</a:t>
                </a:r>
              </a:p>
            </c:rich>
          </c:tx>
          <c:layout>
            <c:manualLayout>
              <c:xMode val="edge"/>
              <c:yMode val="edge"/>
              <c:x val="0.16933286324284091"/>
              <c:y val="0.88657407407407407"/>
            </c:manualLayout>
          </c:layout>
          <c:overlay val="0"/>
        </c:title>
        <c:numFmt formatCode="#,##0.00" sourceLinked="0"/>
        <c:majorTickMark val="out"/>
        <c:minorTickMark val="none"/>
        <c:tickLblPos val="nextTo"/>
        <c:crossAx val="66214080"/>
        <c:crossesAt val="-5.000000000000001E-2"/>
        <c:crossBetween val="midCat"/>
      </c:valAx>
      <c:valAx>
        <c:axId val="662140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Percentage </a:t>
                </a:r>
                <a:r>
                  <a:rPr lang="en-US" dirty="0"/>
                  <a:t>difference between estimated power and approximated measurement</a:t>
                </a:r>
              </a:p>
            </c:rich>
          </c:tx>
          <c:layout/>
          <c:overlay val="0"/>
        </c:title>
        <c:numFmt formatCode="0.0%" sourceLinked="0"/>
        <c:majorTickMark val="out"/>
        <c:minorTickMark val="none"/>
        <c:tickLblPos val="nextTo"/>
        <c:crossAx val="6621350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2500">
          <a:latin typeface="Garamond" panose="02020404030301010803" pitchFamily="18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9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5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1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0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8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A5A01-F4F1-466C-A6C7-6D43425C9F0D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6048612"/>
              </p:ext>
            </p:extLst>
          </p:nvPr>
        </p:nvGraphicFramePr>
        <p:xfrm>
          <a:off x="0" y="0"/>
          <a:ext cx="9144000" cy="6839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542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 Cheung</dc:creator>
  <cp:lastModifiedBy>Howard Cheung</cp:lastModifiedBy>
  <cp:revision>12</cp:revision>
  <dcterms:created xsi:type="dcterms:W3CDTF">2015-02-07T03:14:29Z</dcterms:created>
  <dcterms:modified xsi:type="dcterms:W3CDTF">2015-02-07T03:41:00Z</dcterms:modified>
</cp:coreProperties>
</file>